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85" r:id="rId27"/>
    <p:sldId id="296" r:id="rId28"/>
    <p:sldId id="298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 component.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679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229600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</a:t>
            </a:r>
            <a:r>
              <a:rPr lang="en-US" sz="3000" smtClean="0"/>
              <a:t>doing.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2800" dirty="0" smtClean="0"/>
              <a:t>Could 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MATLAB – January 0, 0</a:t>
            </a:r>
          </a:p>
          <a:p>
            <a:r>
              <a:rPr lang="en-US" dirty="0"/>
              <a:t>Symbian, Go, Microsoft .NET – January 1, 1</a:t>
            </a:r>
          </a:p>
          <a:p>
            <a:r>
              <a:rPr lang="en-US" dirty="0" smtClean="0"/>
              <a:t>COBOL</a:t>
            </a:r>
            <a:r>
              <a:rPr lang="en-US" dirty="0"/>
              <a:t>, Microsoft Windows – January 1, 1601</a:t>
            </a:r>
          </a:p>
          <a:p>
            <a:r>
              <a:rPr lang="en-US" dirty="0" smtClean="0"/>
              <a:t>LISP</a:t>
            </a:r>
            <a:r>
              <a:rPr lang="en-US" dirty="0"/>
              <a:t>, Network Time Protocol – January 1, 1900</a:t>
            </a:r>
          </a:p>
          <a:p>
            <a:r>
              <a:rPr lang="en-US" dirty="0"/>
              <a:t>Mac OS (through version 9) – January 1, 1904</a:t>
            </a:r>
          </a:p>
          <a:p>
            <a:r>
              <a:rPr lang="en-US" dirty="0"/>
              <a:t>Unix Epoch (Linux, Mac OS X), C, Java, JavaScript, Perl, PHP, Python, Ruby - January 1, </a:t>
            </a:r>
            <a:r>
              <a:rPr lang="en-US" dirty="0" smtClean="0"/>
              <a:t>1970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/>
              <a:t>Gives names to periods </a:t>
            </a:r>
            <a:r>
              <a:rPr lang="en-US" sz="3000" dirty="0" smtClean="0"/>
              <a:t>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</a:t>
            </a:r>
            <a:r>
              <a:rPr lang="en-US" sz="3000" dirty="0" smtClean="0"/>
              <a:t>in a calendar may 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</a:t>
            </a:r>
            <a:r>
              <a:rPr lang="en-US" dirty="0" smtClean="0"/>
              <a:t>summer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</a:t>
            </a:r>
            <a:r>
              <a:rPr lang="en-US" sz="3000" dirty="0" smtClean="0"/>
              <a:t>with </a:t>
            </a:r>
            <a:r>
              <a:rPr lang="en-US" sz="3000" dirty="0"/>
              <a:t>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</a:t>
            </a:r>
            <a:r>
              <a:rPr lang="en-US" sz="3000" dirty="0" smtClean="0"/>
              <a:t>four-digit year at minimum, YYYY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Really, a year called 12? 12 AD? No - 1913.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2"/>
            <a:ext cx="82296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Timeline </a:t>
            </a:r>
            <a:r>
              <a:rPr lang="en-US" sz="3000" dirty="0"/>
              <a:t>is </a:t>
            </a:r>
            <a:r>
              <a:rPr lang="en-US" sz="3000" dirty="0" smtClean="0"/>
              <a:t>a sequence </a:t>
            </a:r>
            <a:r>
              <a:rPr lang="en-US" sz="3000" dirty="0"/>
              <a:t>of instants</a:t>
            </a:r>
          </a:p>
          <a:p>
            <a:r>
              <a:rPr lang="en-US" sz="3000" dirty="0" smtClean="0"/>
              <a:t>Immutable, thread safe</a:t>
            </a:r>
            <a:endParaRPr lang="en-US" sz="3000" dirty="0"/>
          </a:p>
          <a:p>
            <a:r>
              <a:rPr lang="en-US" sz="3000" dirty="0"/>
              <a:t>Fluent interface, methods can be </a:t>
            </a:r>
            <a:r>
              <a:rPr lang="en-US" sz="3000" dirty="0" smtClean="0"/>
              <a:t>chained</a:t>
            </a:r>
            <a:endParaRPr lang="en-US" sz="3000" dirty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Rejects 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pattern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Instantaneous </a:t>
            </a:r>
            <a:r>
              <a:rPr lang="en-US" sz="3000" dirty="0"/>
              <a:t>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and </a:t>
            </a:r>
            <a:r>
              <a:rPr lang="en-US" sz="3000" dirty="0"/>
              <a:t>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</a:t>
            </a:r>
            <a:r>
              <a:rPr lang="en-US" sz="3000" dirty="0" smtClean="0"/>
              <a:t>Chronology</a:t>
            </a:r>
          </a:p>
          <a:p>
            <a:r>
              <a:rPr lang="en-US" sz="3000" dirty="0" smtClean="0"/>
              <a:t>Used for event time-stamps in applications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such as 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created </a:t>
            </a:r>
            <a:r>
              <a:rPr lang="en-US" sz="3000" dirty="0"/>
              <a:t>with </a:t>
            </a:r>
            <a:r>
              <a:rPr lang="en-US" sz="3000" dirty="0" smtClean="0"/>
              <a:t>end </a:t>
            </a:r>
            <a:r>
              <a:rPr lang="en-US" sz="3000" dirty="0"/>
              <a:t>point </a:t>
            </a:r>
            <a:r>
              <a:rPr lang="en-US" sz="3000" dirty="0" smtClean="0"/>
              <a:t>before start </a:t>
            </a:r>
            <a:r>
              <a:rPr lang="en-US" sz="3000" dirty="0"/>
              <a:t>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 -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date.isBefore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is </a:t>
            </a:r>
            <a:r>
              <a:rPr lang="en-US" dirty="0"/>
              <a:t>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when the JDK is </a:t>
            </a:r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such as month 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such as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</a:t>
            </a:r>
            <a:r>
              <a:rPr lang="en-US" dirty="0" smtClean="0"/>
              <a:t>Adjusters</a:t>
            </a:r>
            <a:br>
              <a:rPr lang="en-US" dirty="0" smtClean="0"/>
            </a:br>
            <a:r>
              <a:rPr lang="en-US" dirty="0" smtClean="0"/>
              <a:t>Java </a:t>
            </a:r>
            <a:r>
              <a:rPr lang="en-US" dirty="0" smtClean="0"/>
              <a:t>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 for extracting information from temporal objects</a:t>
            </a:r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temporal object</a:t>
            </a:r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/>
              <a:t>calculates 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LocalDate</a:t>
            </a:r>
            <a:endParaRPr lang="en-US" dirty="0"/>
          </a:p>
          <a:p>
            <a:pPr lvl="1"/>
            <a:r>
              <a:rPr lang="en-US" sz="2000" dirty="0"/>
              <a:t>ISO 8601 date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corresponds to the SQL 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 -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dirty="0" err="1"/>
              <a:t>LocalTime</a:t>
            </a:r>
            <a:endParaRPr lang="en-US" dirty="0"/>
          </a:p>
          <a:p>
            <a:pPr lvl="1"/>
            <a:r>
              <a:rPr lang="en-US" sz="2000" dirty="0"/>
              <a:t>ISO 8601 time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corresponds to the SQL 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dirty="0"/>
              <a:t>, the time that an alarm clock goes off</a:t>
            </a:r>
          </a:p>
          <a:p>
            <a:r>
              <a:rPr lang="en-US" dirty="0" err="1" smtClean="0"/>
              <a:t>LocalDateTime</a:t>
            </a:r>
            <a:endParaRPr lang="en-US" dirty="0"/>
          </a:p>
          <a:p>
            <a:pPr lvl="1"/>
            <a:r>
              <a:rPr lang="en-US" sz="2000" dirty="0"/>
              <a:t>ISO 8601 date and time representation without time zone</a:t>
            </a:r>
          </a:p>
          <a:p>
            <a:pPr lvl="1"/>
            <a:r>
              <a:rPr lang="en-US" sz="2000" dirty="0"/>
              <a:t>corresponds to the SQL 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492137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http://docs.oracle.com/javase/tutorial/datetime/iso/overview.html</a:t>
            </a:r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/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/>
              <a:t>parse(…) methods return a temporal object</a:t>
            </a:r>
          </a:p>
          <a:p>
            <a:r>
              <a:rPr lang="en-US" sz="3000" dirty="0" smtClean="0"/>
              <a:t>Use from(…) to convert to a known date or time type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/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existing date-related APIs can be </a:t>
            </a:r>
            <a:r>
              <a:rPr lang="en-US" dirty="0" smtClean="0"/>
              <a:t>error-prone and tedious.</a:t>
            </a:r>
          </a:p>
          <a:p>
            <a:r>
              <a:rPr lang="en-US" dirty="0" smtClean="0"/>
              <a:t>What </a:t>
            </a:r>
            <a:r>
              <a:rPr lang="en-US" dirty="0"/>
              <a:t>do you need? Computer-related times or human-related times</a:t>
            </a:r>
            <a:r>
              <a:rPr lang="en-US" dirty="0" smtClean="0"/>
              <a:t>? Separate the concepts.</a:t>
            </a:r>
            <a:endParaRPr lang="en-US" dirty="0"/>
          </a:p>
          <a:p>
            <a:r>
              <a:rPr lang="en-US" dirty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 is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  <a:p>
            <a:r>
              <a:rPr lang="en-US" sz="3000" dirty="0" smtClean="0"/>
              <a:t>Conceptually</a:t>
            </a:r>
            <a:r>
              <a:rPr lang="en-US" sz="3000" dirty="0"/>
              <a:t>, </a:t>
            </a:r>
            <a:r>
              <a:rPr lang="en-US" sz="3000" dirty="0" smtClean="0"/>
              <a:t>a </a:t>
            </a:r>
            <a:r>
              <a:rPr lang="en-US" sz="3000" dirty="0"/>
              <a:t>specific instant in time, not a </a:t>
            </a:r>
            <a:r>
              <a:rPr lang="en-US" sz="3000" dirty="0" smtClean="0"/>
              <a:t>calendar system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Mutable, not thread-safe</a:t>
            </a:r>
          </a:p>
          <a:p>
            <a:r>
              <a:rPr lang="en-US" sz="3000" dirty="0" smtClean="0"/>
              <a:t>Calendar stores state internally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bugs and performance issues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82000" cy="993775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1"/>
            <a:ext cx="8382000" cy="3352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They got the year right! Well almost…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6480</TotalTime>
  <Words>1657</Words>
  <Application>Microsoft Office PowerPoint</Application>
  <PresentationFormat>On-screen Show (4:3)</PresentationFormat>
  <Paragraphs>329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Problems Getting a Date</vt:lpstr>
      <vt:lpstr>A Sorry Implementation</vt:lpstr>
      <vt:lpstr>Calendar</vt:lpstr>
      <vt:lpstr>Let’s Go Out on a Calendar</vt:lpstr>
      <vt:lpstr>What’s Wrong With Calendar</vt:lpstr>
      <vt:lpstr>Internal State</vt:lpstr>
      <vt:lpstr>Revisited Examples</vt:lpstr>
      <vt:lpstr>Problems Getting a Date</vt:lpstr>
      <vt:lpstr>Java 8 Date and Time API</vt:lpstr>
      <vt:lpstr>No Problem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345</cp:revision>
  <dcterms:created xsi:type="dcterms:W3CDTF">2014-03-12T00:27:13Z</dcterms:created>
  <dcterms:modified xsi:type="dcterms:W3CDTF">2014-03-20T01:06:04Z</dcterms:modified>
</cp:coreProperties>
</file>