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1"/>
    <p:sldMasterId id="2147483653" r:id="rId2"/>
    <p:sldMasterId id="2147483654" r:id="rId3"/>
    <p:sldMasterId id="2147483655" r:id="rId4"/>
  </p:sldMasterIdLst>
  <p:notesMasterIdLst>
    <p:notesMasterId r:id="rId6"/>
  </p:notesMasterIdLst>
  <p:sldIdLst>
    <p:sldId id="256" r:id="rId5"/>
  </p:sldIdLst>
  <p:sldSz cx="43891200" cy="329184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98B3A3D-6E5D-4C6D-AF09-2B20ED41D5C4}">
  <a:tblStyle styleId="{F98B3A3D-6E5D-4C6D-AF09-2B20ED41D5C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BF6F9"/>
          </a:solidFill>
        </a:fill>
      </a:tcStyle>
    </a:wholeTbl>
    <a:band1H>
      <a:tcStyle>
        <a:tcBdr/>
        <a:fill>
          <a:solidFill>
            <a:srgbClr val="D4ECF2"/>
          </a:solidFill>
        </a:fill>
      </a:tcStyle>
    </a:band1H>
    <a:band1V>
      <a:tcStyle>
        <a:tcBdr/>
        <a:fill>
          <a:solidFill>
            <a:srgbClr val="D4ECF2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F69CE2C7-3CBF-4EE9-A658-4030D9ED5617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7E7E7"/>
          </a:solidFill>
        </a:fill>
      </a:tcStyle>
    </a:wholeTbl>
    <a:band1H>
      <a:tcStyle>
        <a:tcBdr/>
        <a:fill>
          <a:solidFill>
            <a:srgbClr val="CBCBCB"/>
          </a:solidFill>
        </a:fill>
      </a:tcStyle>
    </a:band1H>
    <a:band1V>
      <a:tcStyle>
        <a:tcBdr/>
        <a:fill>
          <a:solidFill>
            <a:srgbClr val="CBCBCB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dk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dk1"/>
          </a:solidFill>
        </a:fill>
      </a:tcStyle>
    </a:firstRow>
  </a:tblStyle>
  <a:tblStyle styleId="{57B5D1DF-7F1D-4071-87C6-E475916BFB2F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BF6F9"/>
          </a:solidFill>
        </a:fill>
      </a:tcStyle>
    </a:wholeTbl>
    <a:band1H>
      <a:tcStyle>
        <a:tcBdr/>
        <a:fill>
          <a:solidFill>
            <a:srgbClr val="D4ECF2"/>
          </a:solidFill>
        </a:fill>
      </a:tcStyle>
    </a:band1H>
    <a:band1V>
      <a:tcStyle>
        <a:tcBdr/>
        <a:fill>
          <a:solidFill>
            <a:srgbClr val="D4ECF2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-3414" y="-18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2194451" marR="0" indent="-10050" algn="l" rtl="0">
              <a:spcBef>
                <a:spcPts val="0"/>
              </a:spcBef>
              <a:defRPr/>
            </a:lvl2pPr>
            <a:lvl3pPr marL="4388900" marR="0" indent="-7399" algn="l" rtl="0">
              <a:spcBef>
                <a:spcPts val="0"/>
              </a:spcBef>
              <a:defRPr/>
            </a:lvl3pPr>
            <a:lvl4pPr marL="6583351" marR="0" indent="-4750" algn="l" rtl="0">
              <a:spcBef>
                <a:spcPts val="0"/>
              </a:spcBef>
              <a:defRPr/>
            </a:lvl4pPr>
            <a:lvl5pPr marL="8777801" marR="0" indent="-2100" algn="l" rtl="0">
              <a:spcBef>
                <a:spcPts val="0"/>
              </a:spcBef>
              <a:defRPr/>
            </a:lvl5pPr>
            <a:lvl6pPr marL="10972252" marR="0" indent="-12151" algn="l" rtl="0">
              <a:spcBef>
                <a:spcPts val="0"/>
              </a:spcBef>
              <a:defRPr/>
            </a:lvl6pPr>
            <a:lvl7pPr marL="13166703" marR="0" indent="-9503" algn="l" rtl="0">
              <a:spcBef>
                <a:spcPts val="0"/>
              </a:spcBef>
              <a:defRPr/>
            </a:lvl7pPr>
            <a:lvl8pPr marL="15361152" marR="0" indent="-6852" algn="l" rtl="0">
              <a:spcBef>
                <a:spcPts val="0"/>
              </a:spcBef>
              <a:defRPr/>
            </a:lvl8pPr>
            <a:lvl9pPr marL="17555604" marR="0" indent="-4204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2194451" marR="0" indent="-10050" algn="l" rtl="0">
              <a:spcBef>
                <a:spcPts val="0"/>
              </a:spcBef>
              <a:defRPr/>
            </a:lvl2pPr>
            <a:lvl3pPr marL="4388900" marR="0" indent="-7399" algn="l" rtl="0">
              <a:spcBef>
                <a:spcPts val="0"/>
              </a:spcBef>
              <a:defRPr/>
            </a:lvl3pPr>
            <a:lvl4pPr marL="6583351" marR="0" indent="-4750" algn="l" rtl="0">
              <a:spcBef>
                <a:spcPts val="0"/>
              </a:spcBef>
              <a:defRPr/>
            </a:lvl4pPr>
            <a:lvl5pPr marL="8777801" marR="0" indent="-2100" algn="l" rtl="0">
              <a:spcBef>
                <a:spcPts val="0"/>
              </a:spcBef>
              <a:defRPr/>
            </a:lvl5pPr>
            <a:lvl6pPr marL="10972252" marR="0" indent="-12151" algn="l" rtl="0">
              <a:spcBef>
                <a:spcPts val="0"/>
              </a:spcBef>
              <a:defRPr/>
            </a:lvl6pPr>
            <a:lvl7pPr marL="13166703" marR="0" indent="-9503" algn="l" rtl="0">
              <a:spcBef>
                <a:spcPts val="0"/>
              </a:spcBef>
              <a:defRPr/>
            </a:lvl7pPr>
            <a:lvl8pPr marL="15361152" marR="0" indent="-6852" algn="l" rtl="0">
              <a:spcBef>
                <a:spcPts val="0"/>
              </a:spcBef>
              <a:defRPr/>
            </a:lvl8pPr>
            <a:lvl9pPr marL="17555604" marR="0" indent="-4204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2194451" marR="0" indent="-10050" algn="l" rtl="0">
              <a:spcBef>
                <a:spcPts val="0"/>
              </a:spcBef>
              <a:defRPr/>
            </a:lvl2pPr>
            <a:lvl3pPr marL="4388900" marR="0" indent="-7399" algn="l" rtl="0">
              <a:spcBef>
                <a:spcPts val="0"/>
              </a:spcBef>
              <a:defRPr/>
            </a:lvl3pPr>
            <a:lvl4pPr marL="6583351" marR="0" indent="-4750" algn="l" rtl="0">
              <a:spcBef>
                <a:spcPts val="0"/>
              </a:spcBef>
              <a:defRPr/>
            </a:lvl4pPr>
            <a:lvl5pPr marL="8777801" marR="0" indent="-2100" algn="l" rtl="0">
              <a:spcBef>
                <a:spcPts val="0"/>
              </a:spcBef>
              <a:defRPr/>
            </a:lvl5pPr>
            <a:lvl6pPr marL="10972252" marR="0" indent="-12151" algn="l" rtl="0">
              <a:spcBef>
                <a:spcPts val="0"/>
              </a:spcBef>
              <a:defRPr/>
            </a:lvl6pPr>
            <a:lvl7pPr marL="13166703" marR="0" indent="-9503" algn="l" rtl="0">
              <a:spcBef>
                <a:spcPts val="0"/>
              </a:spcBef>
              <a:defRPr/>
            </a:lvl7pPr>
            <a:lvl8pPr marL="15361152" marR="0" indent="-6852" algn="l" rtl="0">
              <a:spcBef>
                <a:spcPts val="0"/>
              </a:spcBef>
              <a:defRPr/>
            </a:lvl8pPr>
            <a:lvl9pPr marL="17555604" marR="0" indent="-4204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2194451" marR="0" indent="-10050" algn="l" rtl="0">
              <a:spcBef>
                <a:spcPts val="0"/>
              </a:spcBef>
              <a:defRPr/>
            </a:lvl2pPr>
            <a:lvl3pPr marL="4388900" marR="0" indent="-7399" algn="l" rtl="0">
              <a:spcBef>
                <a:spcPts val="0"/>
              </a:spcBef>
              <a:defRPr/>
            </a:lvl3pPr>
            <a:lvl4pPr marL="6583351" marR="0" indent="-4750" algn="l" rtl="0">
              <a:spcBef>
                <a:spcPts val="0"/>
              </a:spcBef>
              <a:defRPr/>
            </a:lvl4pPr>
            <a:lvl5pPr marL="8777801" marR="0" indent="-2100" algn="l" rtl="0">
              <a:spcBef>
                <a:spcPts val="0"/>
              </a:spcBef>
              <a:defRPr/>
            </a:lvl5pPr>
            <a:lvl6pPr marL="10972252" marR="0" indent="-12151" algn="l" rtl="0">
              <a:spcBef>
                <a:spcPts val="0"/>
              </a:spcBef>
              <a:defRPr/>
            </a:lvl6pPr>
            <a:lvl7pPr marL="13166703" marR="0" indent="-9503" algn="l" rtl="0">
              <a:spcBef>
                <a:spcPts val="0"/>
              </a:spcBef>
              <a:defRPr/>
            </a:lvl7pPr>
            <a:lvl8pPr marL="15361152" marR="0" indent="-6852" algn="l" rtl="0">
              <a:spcBef>
                <a:spcPts val="0"/>
              </a:spcBef>
              <a:defRPr/>
            </a:lvl8pPr>
            <a:lvl9pPr marL="17555604" marR="0" indent="-4204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99349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5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Shape 41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8691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ndard 3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904186" y="6004405"/>
            <a:ext cx="13591276" cy="846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83" indent="-342883" rtl="0">
              <a:spcBef>
                <a:spcPts val="0"/>
              </a:spcBef>
              <a:buFont typeface="Trebuchet MS"/>
              <a:buNone/>
              <a:defRPr/>
            </a:lvl1pPr>
            <a:lvl2pPr marL="1485825" indent="-584125" rtl="0">
              <a:spcBef>
                <a:spcPts val="0"/>
              </a:spcBef>
              <a:defRPr/>
            </a:lvl2pPr>
            <a:lvl3pPr marL="2057296" indent="-584096" rtl="0">
              <a:spcBef>
                <a:spcPts val="0"/>
              </a:spcBef>
              <a:defRPr/>
            </a:lvl3pPr>
            <a:lvl4pPr marL="2685916" indent="-641216" rtl="0">
              <a:spcBef>
                <a:spcPts val="0"/>
              </a:spcBef>
              <a:defRPr/>
            </a:lvl4pPr>
            <a:lvl5pPr marL="3143093" indent="-463393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922337" y="5265739"/>
            <a:ext cx="13573126" cy="754045"/>
          </a:xfrm>
          <a:prstGeom prst="rect">
            <a:avLst/>
          </a:prstGeom>
          <a:solidFill>
            <a:srgbClr val="23253C"/>
          </a:solidFill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pic" idx="3"/>
          </p:nvPr>
        </p:nvSpPr>
        <p:spPr>
          <a:xfrm>
            <a:off x="914400" y="1143000"/>
            <a:ext cx="4419599" cy="2514599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Shape 32"/>
          <p:cNvSpPr>
            <a:spLocks noGrp="1"/>
          </p:cNvSpPr>
          <p:nvPr>
            <p:ph type="pic" idx="4"/>
          </p:nvPr>
        </p:nvSpPr>
        <p:spPr>
          <a:xfrm>
            <a:off x="38557200" y="1219200"/>
            <a:ext cx="4419599" cy="2514599"/>
          </a:xfrm>
          <a:prstGeom prst="rect">
            <a:avLst/>
          </a:prstGeom>
          <a:noFill/>
          <a:ln>
            <a:noFill/>
          </a:ln>
        </p:spPr>
      </p:sp>
      <p:sp>
        <p:nvSpPr>
          <p:cNvPr id="33" name="Shape 33"/>
          <p:cNvSpPr txBox="1">
            <a:spLocks noGrp="1"/>
          </p:cNvSpPr>
          <p:nvPr>
            <p:ph type="body" idx="5"/>
          </p:nvPr>
        </p:nvSpPr>
        <p:spPr>
          <a:xfrm>
            <a:off x="922337" y="17949529"/>
            <a:ext cx="13592864" cy="846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83" indent="-342883" rtl="0">
              <a:spcBef>
                <a:spcPts val="0"/>
              </a:spcBef>
              <a:buFont typeface="Trebuchet MS"/>
              <a:buNone/>
              <a:defRPr/>
            </a:lvl1pPr>
            <a:lvl2pPr marL="1485825" indent="-584125" rtl="0">
              <a:spcBef>
                <a:spcPts val="0"/>
              </a:spcBef>
              <a:defRPr/>
            </a:lvl2pPr>
            <a:lvl3pPr marL="2057296" indent="-584096" rtl="0">
              <a:spcBef>
                <a:spcPts val="0"/>
              </a:spcBef>
              <a:defRPr/>
            </a:lvl3pPr>
            <a:lvl4pPr marL="2685916" indent="-641216" rtl="0">
              <a:spcBef>
                <a:spcPts val="0"/>
              </a:spcBef>
              <a:defRPr/>
            </a:lvl4pPr>
            <a:lvl5pPr marL="3143093" indent="-463393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6"/>
          </p:nvPr>
        </p:nvSpPr>
        <p:spPr>
          <a:xfrm>
            <a:off x="942079" y="17242973"/>
            <a:ext cx="13573124" cy="754045"/>
          </a:xfrm>
          <a:prstGeom prst="rect">
            <a:avLst/>
          </a:prstGeom>
          <a:solidFill>
            <a:srgbClr val="23253C"/>
          </a:solidFill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7"/>
          </p:nvPr>
        </p:nvSpPr>
        <p:spPr>
          <a:xfrm>
            <a:off x="15154276" y="21304134"/>
            <a:ext cx="13571534" cy="846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83" indent="-342883" rtl="0">
              <a:spcBef>
                <a:spcPts val="0"/>
              </a:spcBef>
              <a:buFont typeface="Trebuchet MS"/>
              <a:buNone/>
              <a:defRPr/>
            </a:lvl1pPr>
            <a:lvl2pPr marL="1485825" indent="-584125" rtl="0">
              <a:spcBef>
                <a:spcPts val="0"/>
              </a:spcBef>
              <a:defRPr/>
            </a:lvl2pPr>
            <a:lvl3pPr marL="2057296" indent="-584096" rtl="0">
              <a:spcBef>
                <a:spcPts val="0"/>
              </a:spcBef>
              <a:defRPr/>
            </a:lvl3pPr>
            <a:lvl4pPr marL="2685916" indent="-641216" rtl="0">
              <a:spcBef>
                <a:spcPts val="0"/>
              </a:spcBef>
              <a:defRPr/>
            </a:lvl4pPr>
            <a:lvl5pPr marL="3143093" indent="-463393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8"/>
          </p:nvPr>
        </p:nvSpPr>
        <p:spPr>
          <a:xfrm>
            <a:off x="15154276" y="20573406"/>
            <a:ext cx="13571534" cy="754045"/>
          </a:xfrm>
          <a:prstGeom prst="rect">
            <a:avLst/>
          </a:prstGeom>
          <a:solidFill>
            <a:srgbClr val="23253C"/>
          </a:solidFill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9"/>
          </p:nvPr>
        </p:nvSpPr>
        <p:spPr>
          <a:xfrm>
            <a:off x="15162215" y="6012342"/>
            <a:ext cx="13571534" cy="846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83" indent="-342883" rtl="0">
              <a:spcBef>
                <a:spcPts val="0"/>
              </a:spcBef>
              <a:buFont typeface="Trebuchet MS"/>
              <a:buNone/>
              <a:defRPr/>
            </a:lvl1pPr>
            <a:lvl2pPr marL="1485825" indent="-584125" rtl="0">
              <a:spcBef>
                <a:spcPts val="0"/>
              </a:spcBef>
              <a:defRPr/>
            </a:lvl2pPr>
            <a:lvl3pPr marL="2057296" indent="-584096" rtl="0">
              <a:spcBef>
                <a:spcPts val="0"/>
              </a:spcBef>
              <a:defRPr/>
            </a:lvl3pPr>
            <a:lvl4pPr marL="2685916" indent="-641216" rtl="0">
              <a:spcBef>
                <a:spcPts val="0"/>
              </a:spcBef>
              <a:defRPr/>
            </a:lvl4pPr>
            <a:lvl5pPr marL="3143093" indent="-463393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3"/>
          </p:nvPr>
        </p:nvSpPr>
        <p:spPr>
          <a:xfrm>
            <a:off x="15154276" y="5265739"/>
            <a:ext cx="13579474" cy="754045"/>
          </a:xfrm>
          <a:prstGeom prst="rect">
            <a:avLst/>
          </a:prstGeom>
          <a:solidFill>
            <a:srgbClr val="23253C"/>
          </a:solidFill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4"/>
          </p:nvPr>
        </p:nvSpPr>
        <p:spPr>
          <a:xfrm>
            <a:off x="29395740" y="5265739"/>
            <a:ext cx="13576028" cy="754045"/>
          </a:xfrm>
          <a:prstGeom prst="rect">
            <a:avLst/>
          </a:prstGeom>
          <a:solidFill>
            <a:srgbClr val="23253C"/>
          </a:solidFill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5"/>
          </p:nvPr>
        </p:nvSpPr>
        <p:spPr>
          <a:xfrm>
            <a:off x="29395740" y="6004405"/>
            <a:ext cx="13576028" cy="846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83" indent="-342883" rtl="0">
              <a:spcBef>
                <a:spcPts val="0"/>
              </a:spcBef>
              <a:buFont typeface="Trebuchet MS"/>
              <a:buNone/>
              <a:defRPr/>
            </a:lvl1pPr>
            <a:lvl2pPr marL="1485825" indent="-584125" rtl="0">
              <a:spcBef>
                <a:spcPts val="0"/>
              </a:spcBef>
              <a:defRPr/>
            </a:lvl2pPr>
            <a:lvl3pPr marL="2057296" indent="-584096" rtl="0">
              <a:spcBef>
                <a:spcPts val="0"/>
              </a:spcBef>
              <a:defRPr/>
            </a:lvl3pPr>
            <a:lvl4pPr marL="2685916" indent="-641216" rtl="0">
              <a:spcBef>
                <a:spcPts val="0"/>
              </a:spcBef>
              <a:defRPr/>
            </a:lvl4pPr>
            <a:lvl5pPr marL="3143093" indent="-463393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6"/>
          </p:nvPr>
        </p:nvSpPr>
        <p:spPr>
          <a:xfrm>
            <a:off x="29395740" y="17210865"/>
            <a:ext cx="13576028" cy="754045"/>
          </a:xfrm>
          <a:prstGeom prst="rect">
            <a:avLst/>
          </a:prstGeom>
          <a:solidFill>
            <a:srgbClr val="23253C"/>
          </a:solidFill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7"/>
          </p:nvPr>
        </p:nvSpPr>
        <p:spPr>
          <a:xfrm>
            <a:off x="29390709" y="17949529"/>
            <a:ext cx="13581061" cy="846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83" indent="-342883" rtl="0">
              <a:spcBef>
                <a:spcPts val="0"/>
              </a:spcBef>
              <a:buFont typeface="Trebuchet MS"/>
              <a:buNone/>
              <a:defRPr/>
            </a:lvl1pPr>
            <a:lvl2pPr marL="1485825" indent="-584125" rtl="0">
              <a:spcBef>
                <a:spcPts val="0"/>
              </a:spcBef>
              <a:defRPr/>
            </a:lvl2pPr>
            <a:lvl3pPr marL="2057296" indent="-584096" rtl="0">
              <a:spcBef>
                <a:spcPts val="0"/>
              </a:spcBef>
              <a:defRPr/>
            </a:lvl3pPr>
            <a:lvl4pPr marL="2685916" indent="-641216" rtl="0">
              <a:spcBef>
                <a:spcPts val="0"/>
              </a:spcBef>
              <a:defRPr/>
            </a:lvl4pPr>
            <a:lvl5pPr marL="3143093" indent="-463393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8"/>
          </p:nvPr>
        </p:nvSpPr>
        <p:spPr>
          <a:xfrm>
            <a:off x="29395740" y="25679401"/>
            <a:ext cx="13576028" cy="754045"/>
          </a:xfrm>
          <a:prstGeom prst="rect">
            <a:avLst/>
          </a:prstGeom>
          <a:solidFill>
            <a:srgbClr val="23253C"/>
          </a:solidFill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9"/>
          </p:nvPr>
        </p:nvSpPr>
        <p:spPr>
          <a:xfrm>
            <a:off x="29395740" y="26418065"/>
            <a:ext cx="13581061" cy="846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83" indent="-342883" rtl="0">
              <a:spcBef>
                <a:spcPts val="0"/>
              </a:spcBef>
              <a:buFont typeface="Trebuchet MS"/>
              <a:buNone/>
              <a:defRPr/>
            </a:lvl1pPr>
            <a:lvl2pPr marL="1485825" indent="-584125" rtl="0">
              <a:spcBef>
                <a:spcPts val="0"/>
              </a:spcBef>
              <a:defRPr/>
            </a:lvl2pPr>
            <a:lvl3pPr marL="2057296" indent="-584096" rtl="0">
              <a:spcBef>
                <a:spcPts val="0"/>
              </a:spcBef>
              <a:defRPr/>
            </a:lvl3pPr>
            <a:lvl4pPr marL="2685916" indent="-641216" rtl="0">
              <a:spcBef>
                <a:spcPts val="0"/>
              </a:spcBef>
              <a:defRPr/>
            </a:lvl4pPr>
            <a:lvl5pPr marL="3143093" indent="-463393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5932592" y="457202"/>
            <a:ext cx="32009977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0"/>
          </p:nvPr>
        </p:nvSpPr>
        <p:spPr>
          <a:xfrm>
            <a:off x="5932592" y="3185161"/>
            <a:ext cx="31998968" cy="1280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buFont typeface="Calibri"/>
              <a:buNone/>
              <a:defRPr/>
            </a:lvl2pPr>
            <a:lvl3pPr rtl="0">
              <a:spcBef>
                <a:spcPts val="0"/>
              </a:spcBef>
              <a:buFont typeface="Calibri"/>
              <a:buNone/>
              <a:defRPr/>
            </a:lvl3pPr>
            <a:lvl4pPr rtl="0">
              <a:spcBef>
                <a:spcPts val="0"/>
              </a:spcBef>
              <a:buFont typeface="Calibri"/>
              <a:buNone/>
              <a:defRPr/>
            </a:lvl4pPr>
            <a:lvl5pPr rtl="0">
              <a:spcBef>
                <a:spcPts val="0"/>
              </a:spcBef>
              <a:buFont typeface="Calibri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1"/>
          </p:nvPr>
        </p:nvSpPr>
        <p:spPr>
          <a:xfrm>
            <a:off x="5932592" y="1905001"/>
            <a:ext cx="31998968" cy="1280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buFont typeface="Calibri"/>
              <a:buNone/>
              <a:defRPr/>
            </a:lvl2pPr>
            <a:lvl3pPr rtl="0">
              <a:spcBef>
                <a:spcPts val="0"/>
              </a:spcBef>
              <a:buFont typeface="Calibri"/>
              <a:buNone/>
              <a:defRPr/>
            </a:lvl3pPr>
            <a:lvl4pPr rtl="0">
              <a:spcBef>
                <a:spcPts val="0"/>
              </a:spcBef>
              <a:buFont typeface="Calibri"/>
              <a:buNone/>
              <a:defRPr/>
            </a:lvl4pPr>
            <a:lvl5pPr rtl="0">
              <a:spcBef>
                <a:spcPts val="0"/>
              </a:spcBef>
              <a:buFont typeface="Calibri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2"/>
          </p:nvPr>
        </p:nvSpPr>
        <p:spPr>
          <a:xfrm>
            <a:off x="-10408282" y="18288001"/>
            <a:ext cx="10050461" cy="754045"/>
          </a:xfrm>
          <a:prstGeom prst="rect">
            <a:avLst/>
          </a:prstGeom>
          <a:solidFill>
            <a:srgbClr val="23253C"/>
          </a:solidFill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3"/>
          </p:nvPr>
        </p:nvSpPr>
        <p:spPr>
          <a:xfrm>
            <a:off x="-10408282" y="21259801"/>
            <a:ext cx="10056813" cy="846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Trebuchet MS"/>
              <a:buNone/>
              <a:defRPr/>
            </a:lvl1pPr>
            <a:lvl2pPr marL="1485825" indent="-584125" rtl="0">
              <a:spcBef>
                <a:spcPts val="0"/>
              </a:spcBef>
              <a:defRPr/>
            </a:lvl2pPr>
            <a:lvl3pPr marL="2057296" indent="-584096" rtl="0">
              <a:spcBef>
                <a:spcPts val="0"/>
              </a:spcBef>
              <a:defRPr/>
            </a:lvl3pPr>
            <a:lvl4pPr marL="2685916" indent="-641216" rtl="0">
              <a:spcBef>
                <a:spcPts val="0"/>
              </a:spcBef>
              <a:defRPr/>
            </a:lvl4pPr>
            <a:lvl5pPr marL="3143093" indent="-463393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4"/>
          </p:nvPr>
        </p:nvSpPr>
        <p:spPr>
          <a:xfrm>
            <a:off x="-10408282" y="21259801"/>
            <a:ext cx="10056813" cy="846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Trebuchet MS"/>
              <a:buNone/>
              <a:defRPr/>
            </a:lvl1pPr>
            <a:lvl2pPr marL="1485825" indent="-584125" rtl="0">
              <a:spcBef>
                <a:spcPts val="0"/>
              </a:spcBef>
              <a:defRPr/>
            </a:lvl2pPr>
            <a:lvl3pPr marL="2057296" indent="-584096" rtl="0">
              <a:spcBef>
                <a:spcPts val="0"/>
              </a:spcBef>
              <a:defRPr/>
            </a:lvl3pPr>
            <a:lvl4pPr marL="2685916" indent="-641216" rtl="0">
              <a:spcBef>
                <a:spcPts val="0"/>
              </a:spcBef>
              <a:defRPr/>
            </a:lvl4pPr>
            <a:lvl5pPr marL="3143093" indent="-463393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5"/>
          </p:nvPr>
        </p:nvSpPr>
        <p:spPr>
          <a:xfrm>
            <a:off x="-10408282" y="21259801"/>
            <a:ext cx="10056813" cy="846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Trebuchet MS"/>
              <a:buNone/>
              <a:defRPr/>
            </a:lvl1pPr>
            <a:lvl2pPr marL="1485825" indent="-584125" rtl="0">
              <a:spcBef>
                <a:spcPts val="0"/>
              </a:spcBef>
              <a:defRPr/>
            </a:lvl2pPr>
            <a:lvl3pPr marL="2057296" indent="-584096" rtl="0">
              <a:spcBef>
                <a:spcPts val="0"/>
              </a:spcBef>
              <a:defRPr/>
            </a:lvl3pPr>
            <a:lvl4pPr marL="2685916" indent="-641216" rtl="0">
              <a:spcBef>
                <a:spcPts val="0"/>
              </a:spcBef>
              <a:defRPr/>
            </a:lvl4pPr>
            <a:lvl5pPr marL="3143093" indent="-463393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6"/>
          </p:nvPr>
        </p:nvSpPr>
        <p:spPr>
          <a:xfrm>
            <a:off x="-10408282" y="21259801"/>
            <a:ext cx="10056813" cy="846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Trebuchet MS"/>
              <a:buNone/>
              <a:defRPr/>
            </a:lvl1pPr>
            <a:lvl2pPr marL="1485825" indent="-584125" rtl="0">
              <a:spcBef>
                <a:spcPts val="0"/>
              </a:spcBef>
              <a:defRPr/>
            </a:lvl2pPr>
            <a:lvl3pPr marL="2057296" indent="-584096" rtl="0">
              <a:spcBef>
                <a:spcPts val="0"/>
              </a:spcBef>
              <a:defRPr/>
            </a:lvl3pPr>
            <a:lvl4pPr marL="2685916" indent="-641216" rtl="0">
              <a:spcBef>
                <a:spcPts val="0"/>
              </a:spcBef>
              <a:defRPr/>
            </a:lvl4pPr>
            <a:lvl5pPr marL="3143093" indent="-463393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7"/>
          </p:nvPr>
        </p:nvSpPr>
        <p:spPr>
          <a:xfrm>
            <a:off x="-10408282" y="21259801"/>
            <a:ext cx="10056813" cy="846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Trebuchet MS"/>
              <a:buNone/>
              <a:defRPr/>
            </a:lvl1pPr>
            <a:lvl2pPr marL="1485825" indent="-584125" rtl="0">
              <a:spcBef>
                <a:spcPts val="0"/>
              </a:spcBef>
              <a:defRPr/>
            </a:lvl2pPr>
            <a:lvl3pPr marL="2057296" indent="-584096" rtl="0">
              <a:spcBef>
                <a:spcPts val="0"/>
              </a:spcBef>
              <a:defRPr/>
            </a:lvl3pPr>
            <a:lvl4pPr marL="2685916" indent="-641216" rtl="0">
              <a:spcBef>
                <a:spcPts val="0"/>
              </a:spcBef>
              <a:defRPr/>
            </a:lvl4pPr>
            <a:lvl5pPr marL="3143093" indent="-463393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8"/>
          </p:nvPr>
        </p:nvSpPr>
        <p:spPr>
          <a:xfrm>
            <a:off x="-10408282" y="21259801"/>
            <a:ext cx="10056813" cy="846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Trebuchet MS"/>
              <a:buNone/>
              <a:defRPr/>
            </a:lvl1pPr>
            <a:lvl2pPr marL="1485825" indent="-584125" rtl="0">
              <a:spcBef>
                <a:spcPts val="0"/>
              </a:spcBef>
              <a:defRPr/>
            </a:lvl2pPr>
            <a:lvl3pPr marL="2057296" indent="-584096" rtl="0">
              <a:spcBef>
                <a:spcPts val="0"/>
              </a:spcBef>
              <a:defRPr/>
            </a:lvl3pPr>
            <a:lvl4pPr marL="2685916" indent="-641216" rtl="0">
              <a:spcBef>
                <a:spcPts val="0"/>
              </a:spcBef>
              <a:defRPr/>
            </a:lvl4pPr>
            <a:lvl5pPr marL="3143093" indent="-463393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29"/>
          </p:nvPr>
        </p:nvSpPr>
        <p:spPr>
          <a:xfrm>
            <a:off x="-10408282" y="21259801"/>
            <a:ext cx="10056813" cy="846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Trebuchet MS"/>
              <a:buNone/>
              <a:defRPr/>
            </a:lvl1pPr>
            <a:lvl2pPr marL="1485825" indent="-584125" rtl="0">
              <a:spcBef>
                <a:spcPts val="0"/>
              </a:spcBef>
              <a:defRPr/>
            </a:lvl2pPr>
            <a:lvl3pPr marL="2057296" indent="-584096" rtl="0">
              <a:spcBef>
                <a:spcPts val="0"/>
              </a:spcBef>
              <a:defRPr/>
            </a:lvl3pPr>
            <a:lvl4pPr marL="2685916" indent="-641216" rtl="0">
              <a:spcBef>
                <a:spcPts val="0"/>
              </a:spcBef>
              <a:defRPr/>
            </a:lvl4pPr>
            <a:lvl5pPr marL="3143093" indent="-463393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30"/>
          </p:nvPr>
        </p:nvSpPr>
        <p:spPr>
          <a:xfrm>
            <a:off x="-10408282" y="21259801"/>
            <a:ext cx="10056813" cy="846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Trebuchet MS"/>
              <a:buNone/>
              <a:defRPr/>
            </a:lvl1pPr>
            <a:lvl2pPr marL="1485825" indent="-584125" rtl="0">
              <a:spcBef>
                <a:spcPts val="0"/>
              </a:spcBef>
              <a:defRPr/>
            </a:lvl2pPr>
            <a:lvl3pPr marL="2057296" indent="-584096" rtl="0">
              <a:spcBef>
                <a:spcPts val="0"/>
              </a:spcBef>
              <a:defRPr/>
            </a:lvl3pPr>
            <a:lvl4pPr marL="2685916" indent="-641216" rtl="0">
              <a:spcBef>
                <a:spcPts val="0"/>
              </a:spcBef>
              <a:defRPr/>
            </a:lvl4pPr>
            <a:lvl5pPr marL="3143093" indent="-463393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31"/>
          </p:nvPr>
        </p:nvSpPr>
        <p:spPr>
          <a:xfrm>
            <a:off x="-10408282" y="21259801"/>
            <a:ext cx="10056813" cy="846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Trebuchet MS"/>
              <a:buNone/>
              <a:defRPr/>
            </a:lvl1pPr>
            <a:lvl2pPr marL="1485825" indent="-584125" rtl="0">
              <a:spcBef>
                <a:spcPts val="0"/>
              </a:spcBef>
              <a:defRPr/>
            </a:lvl2pPr>
            <a:lvl3pPr marL="2057296" indent="-584096" rtl="0">
              <a:spcBef>
                <a:spcPts val="0"/>
              </a:spcBef>
              <a:defRPr/>
            </a:lvl3pPr>
            <a:lvl4pPr marL="2685916" indent="-641216" rtl="0">
              <a:spcBef>
                <a:spcPts val="0"/>
              </a:spcBef>
              <a:defRPr/>
            </a:lvl4pPr>
            <a:lvl5pPr marL="3143093" indent="-463393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32"/>
          </p:nvPr>
        </p:nvSpPr>
        <p:spPr>
          <a:xfrm>
            <a:off x="-10408282" y="21259801"/>
            <a:ext cx="10056813" cy="846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Trebuchet MS"/>
              <a:buNone/>
              <a:defRPr/>
            </a:lvl1pPr>
            <a:lvl2pPr marL="1485825" indent="-584125" rtl="0">
              <a:spcBef>
                <a:spcPts val="0"/>
              </a:spcBef>
              <a:defRPr/>
            </a:lvl2pPr>
            <a:lvl3pPr marL="2057296" indent="-584096" rtl="0">
              <a:spcBef>
                <a:spcPts val="0"/>
              </a:spcBef>
              <a:defRPr/>
            </a:lvl3pPr>
            <a:lvl4pPr marL="2685916" indent="-641216" rtl="0">
              <a:spcBef>
                <a:spcPts val="0"/>
              </a:spcBef>
              <a:defRPr/>
            </a:lvl4pPr>
            <a:lvl5pPr marL="3143093" indent="-463393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33"/>
          </p:nvPr>
        </p:nvSpPr>
        <p:spPr>
          <a:xfrm>
            <a:off x="-10408282" y="21259801"/>
            <a:ext cx="10056813" cy="846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Trebuchet MS"/>
              <a:buNone/>
              <a:defRPr/>
            </a:lvl1pPr>
            <a:lvl2pPr marL="1485825" indent="-584125" rtl="0">
              <a:spcBef>
                <a:spcPts val="0"/>
              </a:spcBef>
              <a:defRPr/>
            </a:lvl2pPr>
            <a:lvl3pPr marL="2057296" indent="-584096" rtl="0">
              <a:spcBef>
                <a:spcPts val="0"/>
              </a:spcBef>
              <a:defRPr/>
            </a:lvl3pPr>
            <a:lvl4pPr marL="2685916" indent="-641216" rtl="0">
              <a:spcBef>
                <a:spcPts val="0"/>
              </a:spcBef>
              <a:defRPr/>
            </a:lvl4pPr>
            <a:lvl5pPr marL="3143093" indent="-463393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pic" idx="34"/>
          </p:nvPr>
        </p:nvSpPr>
        <p:spPr>
          <a:xfrm>
            <a:off x="-9326879" y="25313640"/>
            <a:ext cx="7909559" cy="484010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>
            <a:spLocks noGrp="1"/>
          </p:cNvSpPr>
          <p:nvPr>
            <p:ph type="pic" idx="35"/>
          </p:nvPr>
        </p:nvSpPr>
        <p:spPr>
          <a:xfrm>
            <a:off x="-9326879" y="25313640"/>
            <a:ext cx="7909559" cy="484010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>
            <a:spLocks noGrp="1"/>
          </p:cNvSpPr>
          <p:nvPr>
            <p:ph type="pic" idx="36"/>
          </p:nvPr>
        </p:nvSpPr>
        <p:spPr>
          <a:xfrm>
            <a:off x="-9326879" y="25313640"/>
            <a:ext cx="7909559" cy="484010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>
            <a:spLocks noGrp="1"/>
          </p:cNvSpPr>
          <p:nvPr>
            <p:ph type="pic" idx="37"/>
          </p:nvPr>
        </p:nvSpPr>
        <p:spPr>
          <a:xfrm>
            <a:off x="-9326879" y="25313640"/>
            <a:ext cx="7909559" cy="484010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>
            <a:spLocks noGrp="1"/>
          </p:cNvSpPr>
          <p:nvPr>
            <p:ph type="pic" idx="38"/>
          </p:nvPr>
        </p:nvSpPr>
        <p:spPr>
          <a:xfrm>
            <a:off x="-9326879" y="25313640"/>
            <a:ext cx="7909559" cy="484010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>
            <a:spLocks noGrp="1"/>
          </p:cNvSpPr>
          <p:nvPr>
            <p:ph type="pic" idx="39"/>
          </p:nvPr>
        </p:nvSpPr>
        <p:spPr>
          <a:xfrm>
            <a:off x="-9326879" y="25313640"/>
            <a:ext cx="7909559" cy="484010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>
            <a:spLocks noGrp="1"/>
          </p:cNvSpPr>
          <p:nvPr>
            <p:ph type="pic" idx="40"/>
          </p:nvPr>
        </p:nvSpPr>
        <p:spPr>
          <a:xfrm>
            <a:off x="-9326879" y="25313640"/>
            <a:ext cx="7909559" cy="484010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Shape 67"/>
          <p:cNvSpPr>
            <a:spLocks noGrp="1"/>
          </p:cNvSpPr>
          <p:nvPr>
            <p:ph type="pic" idx="41"/>
          </p:nvPr>
        </p:nvSpPr>
        <p:spPr>
          <a:xfrm>
            <a:off x="-9326879" y="25313640"/>
            <a:ext cx="7909559" cy="484010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Shape 68"/>
          <p:cNvSpPr>
            <a:spLocks noGrp="1"/>
          </p:cNvSpPr>
          <p:nvPr>
            <p:ph type="pic" idx="42"/>
          </p:nvPr>
        </p:nvSpPr>
        <p:spPr>
          <a:xfrm>
            <a:off x="-9326879" y="25313640"/>
            <a:ext cx="7909559" cy="484010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>
            <a:spLocks noGrp="1"/>
          </p:cNvSpPr>
          <p:nvPr>
            <p:ph type="pic" idx="43"/>
          </p:nvPr>
        </p:nvSpPr>
        <p:spPr>
          <a:xfrm>
            <a:off x="-9326879" y="25313640"/>
            <a:ext cx="7909559" cy="484010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>
            <a:spLocks noGrp="1"/>
          </p:cNvSpPr>
          <p:nvPr>
            <p:ph type="pic" idx="44"/>
          </p:nvPr>
        </p:nvSpPr>
        <p:spPr>
          <a:xfrm>
            <a:off x="-9326879" y="25313640"/>
            <a:ext cx="7909559" cy="484010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Shape 71"/>
          <p:cNvSpPr txBox="1">
            <a:spLocks noGrp="1"/>
          </p:cNvSpPr>
          <p:nvPr>
            <p:ph type="body" idx="45"/>
          </p:nvPr>
        </p:nvSpPr>
        <p:spPr>
          <a:xfrm>
            <a:off x="-10408282" y="18288001"/>
            <a:ext cx="10050461" cy="754045"/>
          </a:xfrm>
          <a:prstGeom prst="rect">
            <a:avLst/>
          </a:prstGeom>
          <a:solidFill>
            <a:srgbClr val="23253C"/>
          </a:solidFill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46"/>
          </p:nvPr>
        </p:nvSpPr>
        <p:spPr>
          <a:xfrm>
            <a:off x="-10408282" y="18288001"/>
            <a:ext cx="10050461" cy="754045"/>
          </a:xfrm>
          <a:prstGeom prst="rect">
            <a:avLst/>
          </a:prstGeom>
          <a:solidFill>
            <a:srgbClr val="23253C"/>
          </a:solidFill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47"/>
          </p:nvPr>
        </p:nvSpPr>
        <p:spPr>
          <a:xfrm>
            <a:off x="-10408282" y="18288001"/>
            <a:ext cx="10050461" cy="754045"/>
          </a:xfrm>
          <a:prstGeom prst="rect">
            <a:avLst/>
          </a:prstGeom>
          <a:solidFill>
            <a:srgbClr val="23253C"/>
          </a:solidFill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48"/>
          </p:nvPr>
        </p:nvSpPr>
        <p:spPr>
          <a:xfrm>
            <a:off x="-10408282" y="18288001"/>
            <a:ext cx="10050461" cy="754045"/>
          </a:xfrm>
          <a:prstGeom prst="rect">
            <a:avLst/>
          </a:prstGeom>
          <a:solidFill>
            <a:srgbClr val="23253C"/>
          </a:solidFill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49"/>
          </p:nvPr>
        </p:nvSpPr>
        <p:spPr>
          <a:xfrm>
            <a:off x="-10408282" y="18288001"/>
            <a:ext cx="10050461" cy="754045"/>
          </a:xfrm>
          <a:prstGeom prst="rect">
            <a:avLst/>
          </a:prstGeom>
          <a:solidFill>
            <a:srgbClr val="23253C"/>
          </a:solidFill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50"/>
          </p:nvPr>
        </p:nvSpPr>
        <p:spPr>
          <a:xfrm>
            <a:off x="-10408282" y="18288001"/>
            <a:ext cx="10050461" cy="754045"/>
          </a:xfrm>
          <a:prstGeom prst="rect">
            <a:avLst/>
          </a:prstGeom>
          <a:solidFill>
            <a:srgbClr val="23253C"/>
          </a:solidFill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51"/>
          </p:nvPr>
        </p:nvSpPr>
        <p:spPr>
          <a:xfrm>
            <a:off x="-10408282" y="18288001"/>
            <a:ext cx="10050461" cy="754045"/>
          </a:xfrm>
          <a:prstGeom prst="rect">
            <a:avLst/>
          </a:prstGeom>
          <a:solidFill>
            <a:srgbClr val="23253C"/>
          </a:solidFill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52"/>
          </p:nvPr>
        </p:nvSpPr>
        <p:spPr>
          <a:xfrm>
            <a:off x="-10408282" y="18288001"/>
            <a:ext cx="10050461" cy="754045"/>
          </a:xfrm>
          <a:prstGeom prst="rect">
            <a:avLst/>
          </a:prstGeom>
          <a:solidFill>
            <a:srgbClr val="23253C"/>
          </a:solidFill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53"/>
          </p:nvPr>
        </p:nvSpPr>
        <p:spPr>
          <a:xfrm>
            <a:off x="-10408282" y="18288001"/>
            <a:ext cx="10050461" cy="754045"/>
          </a:xfrm>
          <a:prstGeom prst="rect">
            <a:avLst/>
          </a:prstGeom>
          <a:solidFill>
            <a:srgbClr val="23253C"/>
          </a:solidFill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54"/>
          </p:nvPr>
        </p:nvSpPr>
        <p:spPr>
          <a:xfrm>
            <a:off x="-10408282" y="18288001"/>
            <a:ext cx="10050461" cy="754045"/>
          </a:xfrm>
          <a:prstGeom prst="rect">
            <a:avLst/>
          </a:prstGeom>
          <a:solidFill>
            <a:srgbClr val="23253C"/>
          </a:solidFill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55"/>
          </p:nvPr>
        </p:nvSpPr>
        <p:spPr>
          <a:xfrm>
            <a:off x="-10408282" y="18288001"/>
            <a:ext cx="10050461" cy="754045"/>
          </a:xfrm>
          <a:prstGeom prst="rect">
            <a:avLst/>
          </a:prstGeom>
          <a:solidFill>
            <a:srgbClr val="23253C"/>
          </a:solidFill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56"/>
          </p:nvPr>
        </p:nvSpPr>
        <p:spPr>
          <a:xfrm>
            <a:off x="-10408282" y="18288001"/>
            <a:ext cx="10050461" cy="754045"/>
          </a:xfrm>
          <a:prstGeom prst="rect">
            <a:avLst/>
          </a:prstGeom>
          <a:solidFill>
            <a:srgbClr val="23253C"/>
          </a:solidFill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57"/>
          </p:nvPr>
        </p:nvSpPr>
        <p:spPr>
          <a:xfrm>
            <a:off x="-10408282" y="18288001"/>
            <a:ext cx="10050461" cy="754045"/>
          </a:xfrm>
          <a:prstGeom prst="rect">
            <a:avLst/>
          </a:prstGeom>
          <a:solidFill>
            <a:srgbClr val="23253C"/>
          </a:solidFill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58"/>
          </p:nvPr>
        </p:nvSpPr>
        <p:spPr>
          <a:xfrm>
            <a:off x="-10408282" y="18288001"/>
            <a:ext cx="10050461" cy="754045"/>
          </a:xfrm>
          <a:prstGeom prst="rect">
            <a:avLst/>
          </a:prstGeom>
          <a:solidFill>
            <a:srgbClr val="23253C"/>
          </a:solidFill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ndard 4 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5932592" y="457202"/>
            <a:ext cx="32009977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904187" y="6004405"/>
            <a:ext cx="10056813" cy="846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Trebuchet MS"/>
              <a:buNone/>
              <a:defRPr/>
            </a:lvl1pPr>
            <a:lvl2pPr marL="1485825" indent="-584125" rtl="0">
              <a:spcBef>
                <a:spcPts val="0"/>
              </a:spcBef>
              <a:defRPr/>
            </a:lvl2pPr>
            <a:lvl3pPr marL="2057296" indent="-584096" rtl="0">
              <a:spcBef>
                <a:spcPts val="0"/>
              </a:spcBef>
              <a:defRPr/>
            </a:lvl3pPr>
            <a:lvl4pPr marL="2685916" indent="-641216" rtl="0">
              <a:spcBef>
                <a:spcPts val="0"/>
              </a:spcBef>
              <a:defRPr/>
            </a:lvl4pPr>
            <a:lvl5pPr marL="3143093" indent="-463393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2"/>
          </p:nvPr>
        </p:nvSpPr>
        <p:spPr>
          <a:xfrm>
            <a:off x="922341" y="5265739"/>
            <a:ext cx="10048875" cy="754045"/>
          </a:xfrm>
          <a:prstGeom prst="rect">
            <a:avLst/>
          </a:prstGeom>
          <a:solidFill>
            <a:srgbClr val="2C3F71"/>
          </a:solidFill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pic" idx="3"/>
          </p:nvPr>
        </p:nvSpPr>
        <p:spPr>
          <a:xfrm>
            <a:off x="914400" y="1143000"/>
            <a:ext cx="4419599" cy="2514599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Shape 111"/>
          <p:cNvSpPr>
            <a:spLocks noGrp="1"/>
          </p:cNvSpPr>
          <p:nvPr>
            <p:ph type="pic" idx="4"/>
          </p:nvPr>
        </p:nvSpPr>
        <p:spPr>
          <a:xfrm>
            <a:off x="38557200" y="1219200"/>
            <a:ext cx="4419599" cy="2514599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Shape 112"/>
          <p:cNvSpPr txBox="1">
            <a:spLocks noGrp="1"/>
          </p:cNvSpPr>
          <p:nvPr>
            <p:ph type="body" idx="5"/>
          </p:nvPr>
        </p:nvSpPr>
        <p:spPr>
          <a:xfrm>
            <a:off x="922338" y="14212512"/>
            <a:ext cx="10050461" cy="754045"/>
          </a:xfrm>
          <a:prstGeom prst="rect">
            <a:avLst/>
          </a:prstGeom>
          <a:solidFill>
            <a:srgbClr val="2C3F71"/>
          </a:solidFill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6"/>
          </p:nvPr>
        </p:nvSpPr>
        <p:spPr>
          <a:xfrm>
            <a:off x="11587164" y="5996467"/>
            <a:ext cx="10048873" cy="846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Trebuchet MS"/>
              <a:buNone/>
              <a:defRPr/>
            </a:lvl1pPr>
            <a:lvl2pPr marL="1485825" indent="-584125" rtl="0">
              <a:spcBef>
                <a:spcPts val="0"/>
              </a:spcBef>
              <a:defRPr/>
            </a:lvl2pPr>
            <a:lvl3pPr marL="2057296" indent="-584096" rtl="0">
              <a:spcBef>
                <a:spcPts val="0"/>
              </a:spcBef>
              <a:defRPr/>
            </a:lvl3pPr>
            <a:lvl4pPr marL="2685916" indent="-641216" rtl="0">
              <a:spcBef>
                <a:spcPts val="0"/>
              </a:spcBef>
              <a:defRPr/>
            </a:lvl4pPr>
            <a:lvl5pPr marL="3143093" indent="-463393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7"/>
          </p:nvPr>
        </p:nvSpPr>
        <p:spPr>
          <a:xfrm>
            <a:off x="11587165" y="5265739"/>
            <a:ext cx="10048875" cy="754045"/>
          </a:xfrm>
          <a:prstGeom prst="rect">
            <a:avLst/>
          </a:prstGeom>
          <a:solidFill>
            <a:srgbClr val="2C3F71"/>
          </a:solidFill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8"/>
          </p:nvPr>
        </p:nvSpPr>
        <p:spPr>
          <a:xfrm>
            <a:off x="22258339" y="6004405"/>
            <a:ext cx="10048873" cy="846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Trebuchet MS"/>
              <a:buNone/>
              <a:defRPr/>
            </a:lvl1pPr>
            <a:lvl2pPr marL="1485825" indent="-584125" rtl="0">
              <a:spcBef>
                <a:spcPts val="0"/>
              </a:spcBef>
              <a:defRPr/>
            </a:lvl2pPr>
            <a:lvl3pPr marL="2057296" indent="-584096" rtl="0">
              <a:spcBef>
                <a:spcPts val="0"/>
              </a:spcBef>
              <a:defRPr/>
            </a:lvl3pPr>
            <a:lvl4pPr marL="2685916" indent="-641216" rtl="0">
              <a:spcBef>
                <a:spcPts val="0"/>
              </a:spcBef>
              <a:defRPr/>
            </a:lvl4pPr>
            <a:lvl5pPr marL="3143093" indent="-463393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9"/>
          </p:nvPr>
        </p:nvSpPr>
        <p:spPr>
          <a:xfrm>
            <a:off x="22250400" y="5257801"/>
            <a:ext cx="10058399" cy="754045"/>
          </a:xfrm>
          <a:prstGeom prst="rect">
            <a:avLst/>
          </a:prstGeom>
          <a:solidFill>
            <a:srgbClr val="2C3F71"/>
          </a:solidFill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3"/>
          </p:nvPr>
        </p:nvSpPr>
        <p:spPr>
          <a:xfrm>
            <a:off x="32924750" y="5265739"/>
            <a:ext cx="10047017" cy="754045"/>
          </a:xfrm>
          <a:prstGeom prst="rect">
            <a:avLst/>
          </a:prstGeom>
          <a:solidFill>
            <a:srgbClr val="2C3F71"/>
          </a:solidFill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4"/>
          </p:nvPr>
        </p:nvSpPr>
        <p:spPr>
          <a:xfrm>
            <a:off x="32924750" y="6004405"/>
            <a:ext cx="10047017" cy="846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Trebuchet MS"/>
              <a:buNone/>
              <a:defRPr/>
            </a:lvl1pPr>
            <a:lvl2pPr marL="1485825" indent="-584125" rtl="0">
              <a:spcBef>
                <a:spcPts val="0"/>
              </a:spcBef>
              <a:defRPr/>
            </a:lvl2pPr>
            <a:lvl3pPr marL="2057296" indent="-584096" rtl="0">
              <a:spcBef>
                <a:spcPts val="0"/>
              </a:spcBef>
              <a:defRPr/>
            </a:lvl3pPr>
            <a:lvl4pPr marL="2685916" indent="-641216" rtl="0">
              <a:spcBef>
                <a:spcPts val="0"/>
              </a:spcBef>
              <a:defRPr/>
            </a:lvl4pPr>
            <a:lvl5pPr marL="3143093" indent="-463393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15"/>
          </p:nvPr>
        </p:nvSpPr>
        <p:spPr>
          <a:xfrm>
            <a:off x="32919059" y="14272737"/>
            <a:ext cx="10047017" cy="754045"/>
          </a:xfrm>
          <a:prstGeom prst="rect">
            <a:avLst/>
          </a:prstGeom>
          <a:solidFill>
            <a:srgbClr val="2C3F71"/>
          </a:solidFill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6"/>
          </p:nvPr>
        </p:nvSpPr>
        <p:spPr>
          <a:xfrm>
            <a:off x="32997778" y="15011401"/>
            <a:ext cx="10052050" cy="846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Trebuchet MS"/>
              <a:buNone/>
              <a:defRPr/>
            </a:lvl1pPr>
            <a:lvl2pPr marL="1485825" indent="-584125" rtl="0">
              <a:spcBef>
                <a:spcPts val="0"/>
              </a:spcBef>
              <a:defRPr/>
            </a:lvl2pPr>
            <a:lvl3pPr marL="2057296" indent="-584096" rtl="0">
              <a:spcBef>
                <a:spcPts val="0"/>
              </a:spcBef>
              <a:defRPr/>
            </a:lvl3pPr>
            <a:lvl4pPr marL="2685916" indent="-641216" rtl="0">
              <a:spcBef>
                <a:spcPts val="0"/>
              </a:spcBef>
              <a:defRPr/>
            </a:lvl4pPr>
            <a:lvl5pPr marL="3143093" indent="-463393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7"/>
          </p:nvPr>
        </p:nvSpPr>
        <p:spPr>
          <a:xfrm>
            <a:off x="32924750" y="25679401"/>
            <a:ext cx="10047017" cy="754045"/>
          </a:xfrm>
          <a:prstGeom prst="rect">
            <a:avLst/>
          </a:prstGeom>
          <a:solidFill>
            <a:srgbClr val="2C3F71"/>
          </a:solidFill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8"/>
          </p:nvPr>
        </p:nvSpPr>
        <p:spPr>
          <a:xfrm>
            <a:off x="32914028" y="26433446"/>
            <a:ext cx="10052050" cy="846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Trebuchet MS"/>
              <a:buNone/>
              <a:defRPr/>
            </a:lvl1pPr>
            <a:lvl2pPr marL="1485825" indent="-584125" rtl="0">
              <a:spcBef>
                <a:spcPts val="0"/>
              </a:spcBef>
              <a:defRPr/>
            </a:lvl2pPr>
            <a:lvl3pPr marL="2057296" indent="-584096" rtl="0">
              <a:spcBef>
                <a:spcPts val="0"/>
              </a:spcBef>
              <a:defRPr/>
            </a:lvl3pPr>
            <a:lvl4pPr marL="2685916" indent="-641216" rtl="0">
              <a:spcBef>
                <a:spcPts val="0"/>
              </a:spcBef>
              <a:defRPr/>
            </a:lvl4pPr>
            <a:lvl5pPr marL="3143093" indent="-463393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19"/>
          </p:nvPr>
        </p:nvSpPr>
        <p:spPr>
          <a:xfrm>
            <a:off x="-10408282" y="18288001"/>
            <a:ext cx="10050461" cy="754045"/>
          </a:xfrm>
          <a:prstGeom prst="rect">
            <a:avLst/>
          </a:prstGeom>
          <a:solidFill>
            <a:srgbClr val="2C3F71"/>
          </a:solidFill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20"/>
          </p:nvPr>
        </p:nvSpPr>
        <p:spPr>
          <a:xfrm>
            <a:off x="904187" y="14951551"/>
            <a:ext cx="10056813" cy="846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Trebuchet MS"/>
              <a:buNone/>
              <a:defRPr/>
            </a:lvl1pPr>
            <a:lvl2pPr marL="1485825" indent="-584125" rtl="0">
              <a:spcBef>
                <a:spcPts val="0"/>
              </a:spcBef>
              <a:defRPr/>
            </a:lvl2pPr>
            <a:lvl3pPr marL="2057296" indent="-584096" rtl="0">
              <a:spcBef>
                <a:spcPts val="0"/>
              </a:spcBef>
              <a:defRPr/>
            </a:lvl3pPr>
            <a:lvl4pPr marL="2685916" indent="-641216" rtl="0">
              <a:spcBef>
                <a:spcPts val="0"/>
              </a:spcBef>
              <a:defRPr/>
            </a:lvl4pPr>
            <a:lvl5pPr marL="3143093" indent="-463393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21"/>
          </p:nvPr>
        </p:nvSpPr>
        <p:spPr>
          <a:xfrm>
            <a:off x="-10408282" y="21259801"/>
            <a:ext cx="10056813" cy="846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Trebuchet MS"/>
              <a:buNone/>
              <a:defRPr/>
            </a:lvl1pPr>
            <a:lvl2pPr marL="1485825" indent="-584125" rtl="0">
              <a:spcBef>
                <a:spcPts val="0"/>
              </a:spcBef>
              <a:defRPr/>
            </a:lvl2pPr>
            <a:lvl3pPr marL="2057296" indent="-584096" rtl="0">
              <a:spcBef>
                <a:spcPts val="0"/>
              </a:spcBef>
              <a:defRPr/>
            </a:lvl3pPr>
            <a:lvl4pPr marL="2685916" indent="-641216" rtl="0">
              <a:spcBef>
                <a:spcPts val="0"/>
              </a:spcBef>
              <a:defRPr/>
            </a:lvl4pPr>
            <a:lvl5pPr marL="3143093" indent="-463393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22"/>
          </p:nvPr>
        </p:nvSpPr>
        <p:spPr>
          <a:xfrm>
            <a:off x="-10408282" y="21259801"/>
            <a:ext cx="10056813" cy="846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Trebuchet MS"/>
              <a:buNone/>
              <a:defRPr/>
            </a:lvl1pPr>
            <a:lvl2pPr marL="1485825" indent="-584125" rtl="0">
              <a:spcBef>
                <a:spcPts val="0"/>
              </a:spcBef>
              <a:defRPr/>
            </a:lvl2pPr>
            <a:lvl3pPr marL="2057296" indent="-584096" rtl="0">
              <a:spcBef>
                <a:spcPts val="0"/>
              </a:spcBef>
              <a:defRPr/>
            </a:lvl3pPr>
            <a:lvl4pPr marL="2685916" indent="-641216" rtl="0">
              <a:spcBef>
                <a:spcPts val="0"/>
              </a:spcBef>
              <a:defRPr/>
            </a:lvl4pPr>
            <a:lvl5pPr marL="3143093" indent="-463393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23"/>
          </p:nvPr>
        </p:nvSpPr>
        <p:spPr>
          <a:xfrm>
            <a:off x="-10408282" y="21259801"/>
            <a:ext cx="10056813" cy="846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Trebuchet MS"/>
              <a:buNone/>
              <a:defRPr/>
            </a:lvl1pPr>
            <a:lvl2pPr marL="1485825" indent="-584125" rtl="0">
              <a:spcBef>
                <a:spcPts val="0"/>
              </a:spcBef>
              <a:defRPr/>
            </a:lvl2pPr>
            <a:lvl3pPr marL="2057296" indent="-584096" rtl="0">
              <a:spcBef>
                <a:spcPts val="0"/>
              </a:spcBef>
              <a:defRPr/>
            </a:lvl3pPr>
            <a:lvl4pPr marL="2685916" indent="-641216" rtl="0">
              <a:spcBef>
                <a:spcPts val="0"/>
              </a:spcBef>
              <a:defRPr/>
            </a:lvl4pPr>
            <a:lvl5pPr marL="3143093" indent="-463393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24"/>
          </p:nvPr>
        </p:nvSpPr>
        <p:spPr>
          <a:xfrm>
            <a:off x="-10408282" y="21259801"/>
            <a:ext cx="10056813" cy="846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Trebuchet MS"/>
              <a:buNone/>
              <a:defRPr/>
            </a:lvl1pPr>
            <a:lvl2pPr marL="1485825" indent="-584125" rtl="0">
              <a:spcBef>
                <a:spcPts val="0"/>
              </a:spcBef>
              <a:defRPr/>
            </a:lvl2pPr>
            <a:lvl3pPr marL="2057296" indent="-584096" rtl="0">
              <a:spcBef>
                <a:spcPts val="0"/>
              </a:spcBef>
              <a:defRPr/>
            </a:lvl3pPr>
            <a:lvl4pPr marL="2685916" indent="-641216" rtl="0">
              <a:spcBef>
                <a:spcPts val="0"/>
              </a:spcBef>
              <a:defRPr/>
            </a:lvl4pPr>
            <a:lvl5pPr marL="3143093" indent="-463393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25"/>
          </p:nvPr>
        </p:nvSpPr>
        <p:spPr>
          <a:xfrm>
            <a:off x="-10408282" y="21259801"/>
            <a:ext cx="10056813" cy="846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Trebuchet MS"/>
              <a:buNone/>
              <a:defRPr/>
            </a:lvl1pPr>
            <a:lvl2pPr marL="1485825" indent="-584125" rtl="0">
              <a:spcBef>
                <a:spcPts val="0"/>
              </a:spcBef>
              <a:defRPr/>
            </a:lvl2pPr>
            <a:lvl3pPr marL="2057296" indent="-584096" rtl="0">
              <a:spcBef>
                <a:spcPts val="0"/>
              </a:spcBef>
              <a:defRPr/>
            </a:lvl3pPr>
            <a:lvl4pPr marL="2685916" indent="-641216" rtl="0">
              <a:spcBef>
                <a:spcPts val="0"/>
              </a:spcBef>
              <a:defRPr/>
            </a:lvl4pPr>
            <a:lvl5pPr marL="3143093" indent="-463393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26"/>
          </p:nvPr>
        </p:nvSpPr>
        <p:spPr>
          <a:xfrm>
            <a:off x="-10408282" y="21259801"/>
            <a:ext cx="10056813" cy="846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Trebuchet MS"/>
              <a:buNone/>
              <a:defRPr/>
            </a:lvl1pPr>
            <a:lvl2pPr marL="1485825" indent="-584125" rtl="0">
              <a:spcBef>
                <a:spcPts val="0"/>
              </a:spcBef>
              <a:defRPr/>
            </a:lvl2pPr>
            <a:lvl3pPr marL="2057296" indent="-584096" rtl="0">
              <a:spcBef>
                <a:spcPts val="0"/>
              </a:spcBef>
              <a:defRPr/>
            </a:lvl3pPr>
            <a:lvl4pPr marL="2685916" indent="-641216" rtl="0">
              <a:spcBef>
                <a:spcPts val="0"/>
              </a:spcBef>
              <a:defRPr/>
            </a:lvl4pPr>
            <a:lvl5pPr marL="3143093" indent="-463393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27"/>
          </p:nvPr>
        </p:nvSpPr>
        <p:spPr>
          <a:xfrm>
            <a:off x="-10408282" y="21259801"/>
            <a:ext cx="10056813" cy="846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Trebuchet MS"/>
              <a:buNone/>
              <a:defRPr/>
            </a:lvl1pPr>
            <a:lvl2pPr marL="1485825" indent="-584125" rtl="0">
              <a:spcBef>
                <a:spcPts val="0"/>
              </a:spcBef>
              <a:defRPr/>
            </a:lvl2pPr>
            <a:lvl3pPr marL="2057296" indent="-584096" rtl="0">
              <a:spcBef>
                <a:spcPts val="0"/>
              </a:spcBef>
              <a:defRPr/>
            </a:lvl3pPr>
            <a:lvl4pPr marL="2685916" indent="-641216" rtl="0">
              <a:spcBef>
                <a:spcPts val="0"/>
              </a:spcBef>
              <a:defRPr/>
            </a:lvl4pPr>
            <a:lvl5pPr marL="3143093" indent="-463393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28"/>
          </p:nvPr>
        </p:nvSpPr>
        <p:spPr>
          <a:xfrm>
            <a:off x="-10408282" y="21259801"/>
            <a:ext cx="10056813" cy="846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Trebuchet MS"/>
              <a:buNone/>
              <a:defRPr/>
            </a:lvl1pPr>
            <a:lvl2pPr marL="1485825" indent="-584125" rtl="0">
              <a:spcBef>
                <a:spcPts val="0"/>
              </a:spcBef>
              <a:defRPr/>
            </a:lvl2pPr>
            <a:lvl3pPr marL="2057296" indent="-584096" rtl="0">
              <a:spcBef>
                <a:spcPts val="0"/>
              </a:spcBef>
              <a:defRPr/>
            </a:lvl3pPr>
            <a:lvl4pPr marL="2685916" indent="-641216" rtl="0">
              <a:spcBef>
                <a:spcPts val="0"/>
              </a:spcBef>
              <a:defRPr/>
            </a:lvl4pPr>
            <a:lvl5pPr marL="3143093" indent="-463393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29"/>
          </p:nvPr>
        </p:nvSpPr>
        <p:spPr>
          <a:xfrm>
            <a:off x="-10408282" y="21259801"/>
            <a:ext cx="10056813" cy="846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Trebuchet MS"/>
              <a:buNone/>
              <a:defRPr/>
            </a:lvl1pPr>
            <a:lvl2pPr marL="1485825" indent="-584125" rtl="0">
              <a:spcBef>
                <a:spcPts val="0"/>
              </a:spcBef>
              <a:defRPr/>
            </a:lvl2pPr>
            <a:lvl3pPr marL="2057296" indent="-584096" rtl="0">
              <a:spcBef>
                <a:spcPts val="0"/>
              </a:spcBef>
              <a:defRPr/>
            </a:lvl3pPr>
            <a:lvl4pPr marL="2685916" indent="-641216" rtl="0">
              <a:spcBef>
                <a:spcPts val="0"/>
              </a:spcBef>
              <a:defRPr/>
            </a:lvl4pPr>
            <a:lvl5pPr marL="3143093" indent="-463393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30"/>
          </p:nvPr>
        </p:nvSpPr>
        <p:spPr>
          <a:xfrm>
            <a:off x="-10408282" y="21259801"/>
            <a:ext cx="10056813" cy="846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Trebuchet MS"/>
              <a:buNone/>
              <a:defRPr/>
            </a:lvl1pPr>
            <a:lvl2pPr marL="1485825" indent="-584125" rtl="0">
              <a:spcBef>
                <a:spcPts val="0"/>
              </a:spcBef>
              <a:defRPr/>
            </a:lvl2pPr>
            <a:lvl3pPr marL="2057296" indent="-584096" rtl="0">
              <a:spcBef>
                <a:spcPts val="0"/>
              </a:spcBef>
              <a:defRPr/>
            </a:lvl3pPr>
            <a:lvl4pPr marL="2685916" indent="-641216" rtl="0">
              <a:spcBef>
                <a:spcPts val="0"/>
              </a:spcBef>
              <a:defRPr/>
            </a:lvl4pPr>
            <a:lvl5pPr marL="3143093" indent="-463393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31"/>
          </p:nvPr>
        </p:nvSpPr>
        <p:spPr>
          <a:xfrm>
            <a:off x="-10408282" y="21259801"/>
            <a:ext cx="10056813" cy="846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Trebuchet MS"/>
              <a:buNone/>
              <a:defRPr/>
            </a:lvl1pPr>
            <a:lvl2pPr marL="1485825" indent="-584125" rtl="0">
              <a:spcBef>
                <a:spcPts val="0"/>
              </a:spcBef>
              <a:defRPr/>
            </a:lvl2pPr>
            <a:lvl3pPr marL="2057296" indent="-584096" rtl="0">
              <a:spcBef>
                <a:spcPts val="0"/>
              </a:spcBef>
              <a:defRPr/>
            </a:lvl3pPr>
            <a:lvl4pPr marL="2685916" indent="-641216" rtl="0">
              <a:spcBef>
                <a:spcPts val="0"/>
              </a:spcBef>
              <a:defRPr/>
            </a:lvl4pPr>
            <a:lvl5pPr marL="3143093" indent="-463393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6" name="Shape 136"/>
          <p:cNvSpPr>
            <a:spLocks noGrp="1"/>
          </p:cNvSpPr>
          <p:nvPr>
            <p:ph type="pic" idx="32"/>
          </p:nvPr>
        </p:nvSpPr>
        <p:spPr>
          <a:xfrm>
            <a:off x="-9326879" y="25313640"/>
            <a:ext cx="7909559" cy="484010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>
            <a:spLocks noGrp="1"/>
          </p:cNvSpPr>
          <p:nvPr>
            <p:ph type="pic" idx="33"/>
          </p:nvPr>
        </p:nvSpPr>
        <p:spPr>
          <a:xfrm>
            <a:off x="-9326879" y="25313640"/>
            <a:ext cx="7909559" cy="484010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>
            <a:spLocks noGrp="1"/>
          </p:cNvSpPr>
          <p:nvPr>
            <p:ph type="pic" idx="34"/>
          </p:nvPr>
        </p:nvSpPr>
        <p:spPr>
          <a:xfrm>
            <a:off x="-9326879" y="25313640"/>
            <a:ext cx="7909559" cy="484010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>
            <a:spLocks noGrp="1"/>
          </p:cNvSpPr>
          <p:nvPr>
            <p:ph type="pic" idx="35"/>
          </p:nvPr>
        </p:nvSpPr>
        <p:spPr>
          <a:xfrm>
            <a:off x="-9326879" y="25313640"/>
            <a:ext cx="7909559" cy="484010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Shape 140"/>
          <p:cNvSpPr>
            <a:spLocks noGrp="1"/>
          </p:cNvSpPr>
          <p:nvPr>
            <p:ph type="pic" idx="36"/>
          </p:nvPr>
        </p:nvSpPr>
        <p:spPr>
          <a:xfrm>
            <a:off x="-9326879" y="25313640"/>
            <a:ext cx="7909559" cy="484010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" name="Shape 141"/>
          <p:cNvSpPr>
            <a:spLocks noGrp="1"/>
          </p:cNvSpPr>
          <p:nvPr>
            <p:ph type="pic" idx="37"/>
          </p:nvPr>
        </p:nvSpPr>
        <p:spPr>
          <a:xfrm>
            <a:off x="-9326879" y="25313640"/>
            <a:ext cx="7909559" cy="484010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" name="Shape 142"/>
          <p:cNvSpPr>
            <a:spLocks noGrp="1"/>
          </p:cNvSpPr>
          <p:nvPr>
            <p:ph type="pic" idx="38"/>
          </p:nvPr>
        </p:nvSpPr>
        <p:spPr>
          <a:xfrm>
            <a:off x="-9326879" y="25313640"/>
            <a:ext cx="7909559" cy="484010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" name="Shape 143"/>
          <p:cNvSpPr>
            <a:spLocks noGrp="1"/>
          </p:cNvSpPr>
          <p:nvPr>
            <p:ph type="pic" idx="39"/>
          </p:nvPr>
        </p:nvSpPr>
        <p:spPr>
          <a:xfrm>
            <a:off x="-9326879" y="25313640"/>
            <a:ext cx="7909559" cy="484010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4" name="Shape 144"/>
          <p:cNvSpPr>
            <a:spLocks noGrp="1"/>
          </p:cNvSpPr>
          <p:nvPr>
            <p:ph type="pic" idx="40"/>
          </p:nvPr>
        </p:nvSpPr>
        <p:spPr>
          <a:xfrm>
            <a:off x="-9326879" y="25313640"/>
            <a:ext cx="7909559" cy="484010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Shape 145"/>
          <p:cNvSpPr>
            <a:spLocks noGrp="1"/>
          </p:cNvSpPr>
          <p:nvPr>
            <p:ph type="pic" idx="41"/>
          </p:nvPr>
        </p:nvSpPr>
        <p:spPr>
          <a:xfrm>
            <a:off x="-9326879" y="25313640"/>
            <a:ext cx="7909559" cy="484010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6" name="Shape 146"/>
          <p:cNvSpPr>
            <a:spLocks noGrp="1"/>
          </p:cNvSpPr>
          <p:nvPr>
            <p:ph type="pic" idx="42"/>
          </p:nvPr>
        </p:nvSpPr>
        <p:spPr>
          <a:xfrm>
            <a:off x="-9326879" y="25313640"/>
            <a:ext cx="7909559" cy="484010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" name="Shape 147"/>
          <p:cNvSpPr txBox="1">
            <a:spLocks noGrp="1"/>
          </p:cNvSpPr>
          <p:nvPr>
            <p:ph type="body" idx="43"/>
          </p:nvPr>
        </p:nvSpPr>
        <p:spPr>
          <a:xfrm>
            <a:off x="-10408282" y="18288001"/>
            <a:ext cx="10050461" cy="754045"/>
          </a:xfrm>
          <a:prstGeom prst="rect">
            <a:avLst/>
          </a:prstGeom>
          <a:solidFill>
            <a:srgbClr val="2C3F71"/>
          </a:solidFill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44"/>
          </p:nvPr>
        </p:nvSpPr>
        <p:spPr>
          <a:xfrm>
            <a:off x="-10408282" y="18288001"/>
            <a:ext cx="10050461" cy="754045"/>
          </a:xfrm>
          <a:prstGeom prst="rect">
            <a:avLst/>
          </a:prstGeom>
          <a:solidFill>
            <a:srgbClr val="2C3F71"/>
          </a:solidFill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45"/>
          </p:nvPr>
        </p:nvSpPr>
        <p:spPr>
          <a:xfrm>
            <a:off x="-10408282" y="18288001"/>
            <a:ext cx="10050461" cy="754045"/>
          </a:xfrm>
          <a:prstGeom prst="rect">
            <a:avLst/>
          </a:prstGeom>
          <a:solidFill>
            <a:srgbClr val="2C3F71"/>
          </a:solidFill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46"/>
          </p:nvPr>
        </p:nvSpPr>
        <p:spPr>
          <a:xfrm>
            <a:off x="-10408282" y="18288001"/>
            <a:ext cx="10050461" cy="754045"/>
          </a:xfrm>
          <a:prstGeom prst="rect">
            <a:avLst/>
          </a:prstGeom>
          <a:solidFill>
            <a:srgbClr val="2C3F71"/>
          </a:solidFill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body" idx="47"/>
          </p:nvPr>
        </p:nvSpPr>
        <p:spPr>
          <a:xfrm>
            <a:off x="-10408282" y="18288001"/>
            <a:ext cx="10050461" cy="754045"/>
          </a:xfrm>
          <a:prstGeom prst="rect">
            <a:avLst/>
          </a:prstGeom>
          <a:solidFill>
            <a:srgbClr val="2C3F71"/>
          </a:solidFill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body" idx="48"/>
          </p:nvPr>
        </p:nvSpPr>
        <p:spPr>
          <a:xfrm>
            <a:off x="-10408282" y="18288001"/>
            <a:ext cx="10050461" cy="754045"/>
          </a:xfrm>
          <a:prstGeom prst="rect">
            <a:avLst/>
          </a:prstGeom>
          <a:solidFill>
            <a:srgbClr val="2C3F71"/>
          </a:solidFill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body" idx="49"/>
          </p:nvPr>
        </p:nvSpPr>
        <p:spPr>
          <a:xfrm>
            <a:off x="-10408282" y="18288001"/>
            <a:ext cx="10050461" cy="754045"/>
          </a:xfrm>
          <a:prstGeom prst="rect">
            <a:avLst/>
          </a:prstGeom>
          <a:solidFill>
            <a:srgbClr val="2C3F71"/>
          </a:solidFill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50"/>
          </p:nvPr>
        </p:nvSpPr>
        <p:spPr>
          <a:xfrm>
            <a:off x="-10408282" y="18288001"/>
            <a:ext cx="10050461" cy="754045"/>
          </a:xfrm>
          <a:prstGeom prst="rect">
            <a:avLst/>
          </a:prstGeom>
          <a:solidFill>
            <a:srgbClr val="2C3F71"/>
          </a:solidFill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51"/>
          </p:nvPr>
        </p:nvSpPr>
        <p:spPr>
          <a:xfrm>
            <a:off x="-10408282" y="18288001"/>
            <a:ext cx="10050461" cy="754045"/>
          </a:xfrm>
          <a:prstGeom prst="rect">
            <a:avLst/>
          </a:prstGeom>
          <a:solidFill>
            <a:srgbClr val="2C3F71"/>
          </a:solidFill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52"/>
          </p:nvPr>
        </p:nvSpPr>
        <p:spPr>
          <a:xfrm>
            <a:off x="-10408282" y="18288001"/>
            <a:ext cx="10050461" cy="754045"/>
          </a:xfrm>
          <a:prstGeom prst="rect">
            <a:avLst/>
          </a:prstGeom>
          <a:solidFill>
            <a:srgbClr val="2C3F71"/>
          </a:solidFill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53"/>
          </p:nvPr>
        </p:nvSpPr>
        <p:spPr>
          <a:xfrm>
            <a:off x="-10408282" y="18288001"/>
            <a:ext cx="10050461" cy="754045"/>
          </a:xfrm>
          <a:prstGeom prst="rect">
            <a:avLst/>
          </a:prstGeom>
          <a:solidFill>
            <a:srgbClr val="2C3F71"/>
          </a:solidFill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54"/>
          </p:nvPr>
        </p:nvSpPr>
        <p:spPr>
          <a:xfrm>
            <a:off x="-10408282" y="18288001"/>
            <a:ext cx="10050461" cy="754045"/>
          </a:xfrm>
          <a:prstGeom prst="rect">
            <a:avLst/>
          </a:prstGeom>
          <a:solidFill>
            <a:srgbClr val="2C3F71"/>
          </a:solidFill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55"/>
          </p:nvPr>
        </p:nvSpPr>
        <p:spPr>
          <a:xfrm>
            <a:off x="-10408282" y="18288001"/>
            <a:ext cx="10050461" cy="754045"/>
          </a:xfrm>
          <a:prstGeom prst="rect">
            <a:avLst/>
          </a:prstGeom>
          <a:solidFill>
            <a:srgbClr val="2C3F71"/>
          </a:solidFill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body" idx="56"/>
          </p:nvPr>
        </p:nvSpPr>
        <p:spPr>
          <a:xfrm>
            <a:off x="-10408282" y="18288001"/>
            <a:ext cx="10050461" cy="754045"/>
          </a:xfrm>
          <a:prstGeom prst="rect">
            <a:avLst/>
          </a:prstGeom>
          <a:solidFill>
            <a:srgbClr val="2C3F71"/>
          </a:solidFill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body" idx="57"/>
          </p:nvPr>
        </p:nvSpPr>
        <p:spPr>
          <a:xfrm>
            <a:off x="5932592" y="3185161"/>
            <a:ext cx="31998968" cy="1280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buFont typeface="Calibri"/>
              <a:buNone/>
              <a:defRPr/>
            </a:lvl2pPr>
            <a:lvl3pPr rtl="0">
              <a:spcBef>
                <a:spcPts val="0"/>
              </a:spcBef>
              <a:buFont typeface="Calibri"/>
              <a:buNone/>
              <a:defRPr/>
            </a:lvl3pPr>
            <a:lvl4pPr rtl="0">
              <a:spcBef>
                <a:spcPts val="0"/>
              </a:spcBef>
              <a:buFont typeface="Calibri"/>
              <a:buNone/>
              <a:defRPr/>
            </a:lvl4pPr>
            <a:lvl5pPr rtl="0">
              <a:spcBef>
                <a:spcPts val="0"/>
              </a:spcBef>
              <a:buFont typeface="Calibri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body" idx="58"/>
          </p:nvPr>
        </p:nvSpPr>
        <p:spPr>
          <a:xfrm>
            <a:off x="5932592" y="1905001"/>
            <a:ext cx="31998968" cy="1280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buFont typeface="Calibri"/>
              <a:buNone/>
              <a:defRPr/>
            </a:lvl2pPr>
            <a:lvl3pPr rtl="0">
              <a:spcBef>
                <a:spcPts val="0"/>
              </a:spcBef>
              <a:buFont typeface="Calibri"/>
              <a:buNone/>
              <a:defRPr/>
            </a:lvl3pPr>
            <a:lvl4pPr rtl="0">
              <a:spcBef>
                <a:spcPts val="0"/>
              </a:spcBef>
              <a:buFont typeface="Calibri"/>
              <a:buNone/>
              <a:defRPr/>
            </a:lvl4pPr>
            <a:lvl5pPr rtl="0">
              <a:spcBef>
                <a:spcPts val="0"/>
              </a:spcBef>
              <a:buFont typeface="Calibri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Wide center column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904187" y="6004405"/>
            <a:ext cx="10056813" cy="846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83" indent="-342883" rtl="0">
              <a:spcBef>
                <a:spcPts val="0"/>
              </a:spcBef>
              <a:buFont typeface="Trebuchet MS"/>
              <a:buNone/>
              <a:defRPr/>
            </a:lvl1pPr>
            <a:lvl2pPr marL="1485825" indent="-584125" rtl="0">
              <a:spcBef>
                <a:spcPts val="0"/>
              </a:spcBef>
              <a:defRPr/>
            </a:lvl2pPr>
            <a:lvl3pPr marL="2057296" indent="-584096" rtl="0">
              <a:spcBef>
                <a:spcPts val="0"/>
              </a:spcBef>
              <a:defRPr/>
            </a:lvl3pPr>
            <a:lvl4pPr marL="2685916" indent="-641216" rtl="0">
              <a:spcBef>
                <a:spcPts val="0"/>
              </a:spcBef>
              <a:defRPr/>
            </a:lvl4pPr>
            <a:lvl5pPr marL="3143093" indent="-463393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body" idx="2"/>
          </p:nvPr>
        </p:nvSpPr>
        <p:spPr>
          <a:xfrm>
            <a:off x="922341" y="5265739"/>
            <a:ext cx="10048875" cy="754045"/>
          </a:xfrm>
          <a:prstGeom prst="rect">
            <a:avLst/>
          </a:prstGeom>
          <a:solidFill>
            <a:srgbClr val="2C3F71"/>
          </a:solidFill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6" name="Shape 186"/>
          <p:cNvSpPr>
            <a:spLocks noGrp="1"/>
          </p:cNvSpPr>
          <p:nvPr>
            <p:ph type="pic" idx="3"/>
          </p:nvPr>
        </p:nvSpPr>
        <p:spPr>
          <a:xfrm>
            <a:off x="914400" y="1143000"/>
            <a:ext cx="4419599" cy="2514599"/>
          </a:xfrm>
          <a:prstGeom prst="rect">
            <a:avLst/>
          </a:prstGeom>
          <a:noFill/>
          <a:ln>
            <a:noFill/>
          </a:ln>
        </p:spPr>
      </p:sp>
      <p:sp>
        <p:nvSpPr>
          <p:cNvPr id="187" name="Shape 187"/>
          <p:cNvSpPr>
            <a:spLocks noGrp="1"/>
          </p:cNvSpPr>
          <p:nvPr>
            <p:ph type="pic" idx="4"/>
          </p:nvPr>
        </p:nvSpPr>
        <p:spPr>
          <a:xfrm>
            <a:off x="38557200" y="1219200"/>
            <a:ext cx="4419599" cy="2514599"/>
          </a:xfrm>
          <a:prstGeom prst="rect">
            <a:avLst/>
          </a:prstGeom>
          <a:noFill/>
          <a:ln>
            <a:noFill/>
          </a:ln>
        </p:spPr>
      </p:sp>
      <p:sp>
        <p:nvSpPr>
          <p:cNvPr id="188" name="Shape 188"/>
          <p:cNvSpPr txBox="1">
            <a:spLocks noGrp="1"/>
          </p:cNvSpPr>
          <p:nvPr>
            <p:ph type="body" idx="5"/>
          </p:nvPr>
        </p:nvSpPr>
        <p:spPr>
          <a:xfrm>
            <a:off x="902598" y="14919070"/>
            <a:ext cx="10058399" cy="846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83" indent="-342883" rtl="0">
              <a:spcBef>
                <a:spcPts val="0"/>
              </a:spcBef>
              <a:buFont typeface="Trebuchet MS"/>
              <a:buNone/>
              <a:defRPr/>
            </a:lvl1pPr>
            <a:lvl2pPr marL="1485825" indent="-584125" rtl="0">
              <a:spcBef>
                <a:spcPts val="0"/>
              </a:spcBef>
              <a:defRPr/>
            </a:lvl2pPr>
            <a:lvl3pPr marL="2057296" indent="-584096" rtl="0">
              <a:spcBef>
                <a:spcPts val="0"/>
              </a:spcBef>
              <a:defRPr/>
            </a:lvl3pPr>
            <a:lvl4pPr marL="2685916" indent="-641216" rtl="0">
              <a:spcBef>
                <a:spcPts val="0"/>
              </a:spcBef>
              <a:defRPr/>
            </a:lvl4pPr>
            <a:lvl5pPr marL="3143093" indent="-463393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6"/>
          </p:nvPr>
        </p:nvSpPr>
        <p:spPr>
          <a:xfrm>
            <a:off x="922338" y="14212512"/>
            <a:ext cx="10050461" cy="754045"/>
          </a:xfrm>
          <a:prstGeom prst="rect">
            <a:avLst/>
          </a:prstGeom>
          <a:solidFill>
            <a:srgbClr val="2C3F71"/>
          </a:solidFill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7"/>
          </p:nvPr>
        </p:nvSpPr>
        <p:spPr>
          <a:xfrm>
            <a:off x="11587163" y="5996467"/>
            <a:ext cx="20720047" cy="846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83" indent="-342883" rtl="0">
              <a:spcBef>
                <a:spcPts val="0"/>
              </a:spcBef>
              <a:buFont typeface="Trebuchet MS"/>
              <a:buNone/>
              <a:defRPr/>
            </a:lvl1pPr>
            <a:lvl2pPr marL="1485825" indent="-584125" rtl="0">
              <a:spcBef>
                <a:spcPts val="0"/>
              </a:spcBef>
              <a:defRPr/>
            </a:lvl2pPr>
            <a:lvl3pPr marL="2057296" indent="-584096" rtl="0">
              <a:spcBef>
                <a:spcPts val="0"/>
              </a:spcBef>
              <a:defRPr/>
            </a:lvl3pPr>
            <a:lvl4pPr marL="2685916" indent="-641216" rtl="0">
              <a:spcBef>
                <a:spcPts val="0"/>
              </a:spcBef>
              <a:defRPr/>
            </a:lvl4pPr>
            <a:lvl5pPr marL="3143093" indent="-463393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body" idx="8"/>
          </p:nvPr>
        </p:nvSpPr>
        <p:spPr>
          <a:xfrm>
            <a:off x="11587164" y="5265739"/>
            <a:ext cx="20720050" cy="754045"/>
          </a:xfrm>
          <a:prstGeom prst="rect">
            <a:avLst/>
          </a:prstGeom>
          <a:solidFill>
            <a:srgbClr val="2C3F71"/>
          </a:solidFill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body" idx="9"/>
          </p:nvPr>
        </p:nvSpPr>
        <p:spPr>
          <a:xfrm>
            <a:off x="11587164" y="21813409"/>
            <a:ext cx="20720050" cy="846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83" indent="-342883" rtl="0">
              <a:spcBef>
                <a:spcPts val="0"/>
              </a:spcBef>
              <a:buFont typeface="Trebuchet MS"/>
              <a:buNone/>
              <a:defRPr/>
            </a:lvl1pPr>
            <a:lvl2pPr marL="1485825" indent="-584125" rtl="0">
              <a:spcBef>
                <a:spcPts val="0"/>
              </a:spcBef>
              <a:defRPr/>
            </a:lvl2pPr>
            <a:lvl3pPr marL="2057296" indent="-584096" rtl="0">
              <a:spcBef>
                <a:spcPts val="0"/>
              </a:spcBef>
              <a:defRPr/>
            </a:lvl3pPr>
            <a:lvl4pPr marL="2685916" indent="-641216" rtl="0">
              <a:spcBef>
                <a:spcPts val="0"/>
              </a:spcBef>
              <a:defRPr/>
            </a:lvl4pPr>
            <a:lvl5pPr marL="3143093" indent="-463393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13"/>
          </p:nvPr>
        </p:nvSpPr>
        <p:spPr>
          <a:xfrm>
            <a:off x="11587161" y="21074745"/>
            <a:ext cx="20720050" cy="754045"/>
          </a:xfrm>
          <a:prstGeom prst="rect">
            <a:avLst/>
          </a:prstGeom>
          <a:solidFill>
            <a:srgbClr val="2C3F71"/>
          </a:solidFill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body" idx="14"/>
          </p:nvPr>
        </p:nvSpPr>
        <p:spPr>
          <a:xfrm>
            <a:off x="32924750" y="5265739"/>
            <a:ext cx="10047017" cy="754045"/>
          </a:xfrm>
          <a:prstGeom prst="rect">
            <a:avLst/>
          </a:prstGeom>
          <a:solidFill>
            <a:srgbClr val="2C3F71"/>
          </a:solidFill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5"/>
          </p:nvPr>
        </p:nvSpPr>
        <p:spPr>
          <a:xfrm>
            <a:off x="32924750" y="6004405"/>
            <a:ext cx="10047017" cy="846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83" indent="-342883" rtl="0">
              <a:spcBef>
                <a:spcPts val="0"/>
              </a:spcBef>
              <a:buFont typeface="Trebuchet MS"/>
              <a:buNone/>
              <a:defRPr/>
            </a:lvl1pPr>
            <a:lvl2pPr marL="1485825" indent="-584125" rtl="0">
              <a:spcBef>
                <a:spcPts val="0"/>
              </a:spcBef>
              <a:defRPr/>
            </a:lvl2pPr>
            <a:lvl3pPr marL="2057296" indent="-584096" rtl="0">
              <a:spcBef>
                <a:spcPts val="0"/>
              </a:spcBef>
              <a:defRPr/>
            </a:lvl3pPr>
            <a:lvl4pPr marL="2685916" indent="-641216" rtl="0">
              <a:spcBef>
                <a:spcPts val="0"/>
              </a:spcBef>
              <a:defRPr/>
            </a:lvl4pPr>
            <a:lvl5pPr marL="3143093" indent="-463393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6"/>
          </p:nvPr>
        </p:nvSpPr>
        <p:spPr>
          <a:xfrm>
            <a:off x="32919059" y="14272737"/>
            <a:ext cx="10047017" cy="754045"/>
          </a:xfrm>
          <a:prstGeom prst="rect">
            <a:avLst/>
          </a:prstGeom>
          <a:solidFill>
            <a:srgbClr val="2C3F71"/>
          </a:solidFill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body" idx="17"/>
          </p:nvPr>
        </p:nvSpPr>
        <p:spPr>
          <a:xfrm>
            <a:off x="32997778" y="15011401"/>
            <a:ext cx="10052050" cy="846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83" indent="-342883" rtl="0">
              <a:spcBef>
                <a:spcPts val="0"/>
              </a:spcBef>
              <a:buFont typeface="Trebuchet MS"/>
              <a:buNone/>
              <a:defRPr/>
            </a:lvl1pPr>
            <a:lvl2pPr marL="1485825" indent="-584125" rtl="0">
              <a:spcBef>
                <a:spcPts val="0"/>
              </a:spcBef>
              <a:defRPr/>
            </a:lvl2pPr>
            <a:lvl3pPr marL="2057296" indent="-584096" rtl="0">
              <a:spcBef>
                <a:spcPts val="0"/>
              </a:spcBef>
              <a:defRPr/>
            </a:lvl3pPr>
            <a:lvl4pPr marL="2685916" indent="-641216" rtl="0">
              <a:spcBef>
                <a:spcPts val="0"/>
              </a:spcBef>
              <a:defRPr/>
            </a:lvl4pPr>
            <a:lvl5pPr marL="3143093" indent="-463393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body" idx="18"/>
          </p:nvPr>
        </p:nvSpPr>
        <p:spPr>
          <a:xfrm>
            <a:off x="32924750" y="25669876"/>
            <a:ext cx="10047017" cy="754045"/>
          </a:xfrm>
          <a:prstGeom prst="rect">
            <a:avLst/>
          </a:prstGeom>
          <a:solidFill>
            <a:srgbClr val="2C3F71"/>
          </a:solidFill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body" idx="19"/>
          </p:nvPr>
        </p:nvSpPr>
        <p:spPr>
          <a:xfrm>
            <a:off x="32905537" y="26436775"/>
            <a:ext cx="10052050" cy="846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83" indent="-342883" rtl="0">
              <a:spcBef>
                <a:spcPts val="0"/>
              </a:spcBef>
              <a:buFont typeface="Trebuchet MS"/>
              <a:buNone/>
              <a:defRPr/>
            </a:lvl1pPr>
            <a:lvl2pPr marL="1485825" indent="-584125" rtl="0">
              <a:spcBef>
                <a:spcPts val="0"/>
              </a:spcBef>
              <a:defRPr/>
            </a:lvl2pPr>
            <a:lvl3pPr marL="2057296" indent="-584096" rtl="0">
              <a:spcBef>
                <a:spcPts val="0"/>
              </a:spcBef>
              <a:defRPr/>
            </a:lvl3pPr>
            <a:lvl4pPr marL="2685916" indent="-641216" rtl="0">
              <a:spcBef>
                <a:spcPts val="0"/>
              </a:spcBef>
              <a:defRPr/>
            </a:lvl4pPr>
            <a:lvl5pPr marL="3143093" indent="-463393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5932592" y="457202"/>
            <a:ext cx="32009977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20"/>
          </p:nvPr>
        </p:nvSpPr>
        <p:spPr>
          <a:xfrm>
            <a:off x="5932592" y="3185161"/>
            <a:ext cx="31998968" cy="1280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buFont typeface="Calibri"/>
              <a:buNone/>
              <a:defRPr/>
            </a:lvl2pPr>
            <a:lvl3pPr rtl="0">
              <a:spcBef>
                <a:spcPts val="0"/>
              </a:spcBef>
              <a:buFont typeface="Calibri"/>
              <a:buNone/>
              <a:defRPr/>
            </a:lvl3pPr>
            <a:lvl4pPr rtl="0">
              <a:spcBef>
                <a:spcPts val="0"/>
              </a:spcBef>
              <a:buFont typeface="Calibri"/>
              <a:buNone/>
              <a:defRPr/>
            </a:lvl4pPr>
            <a:lvl5pPr rtl="0">
              <a:spcBef>
                <a:spcPts val="0"/>
              </a:spcBef>
              <a:buFont typeface="Calibri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body" idx="21"/>
          </p:nvPr>
        </p:nvSpPr>
        <p:spPr>
          <a:xfrm>
            <a:off x="5932592" y="1905001"/>
            <a:ext cx="31998968" cy="1280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buFont typeface="Calibri"/>
              <a:buNone/>
              <a:defRPr/>
            </a:lvl2pPr>
            <a:lvl3pPr rtl="0">
              <a:spcBef>
                <a:spcPts val="0"/>
              </a:spcBef>
              <a:buFont typeface="Calibri"/>
              <a:buNone/>
              <a:defRPr/>
            </a:lvl3pPr>
            <a:lvl4pPr rtl="0">
              <a:spcBef>
                <a:spcPts val="0"/>
              </a:spcBef>
              <a:buFont typeface="Calibri"/>
              <a:buNone/>
              <a:defRPr/>
            </a:lvl4pPr>
            <a:lvl5pPr rtl="0">
              <a:spcBef>
                <a:spcPts val="0"/>
              </a:spcBef>
              <a:buFont typeface="Calibri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body" idx="22"/>
          </p:nvPr>
        </p:nvSpPr>
        <p:spPr>
          <a:xfrm>
            <a:off x="-10408282" y="18288001"/>
            <a:ext cx="10050461" cy="754045"/>
          </a:xfrm>
          <a:prstGeom prst="rect">
            <a:avLst/>
          </a:prstGeom>
          <a:solidFill>
            <a:srgbClr val="2C3F71"/>
          </a:solidFill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body" idx="23"/>
          </p:nvPr>
        </p:nvSpPr>
        <p:spPr>
          <a:xfrm>
            <a:off x="-10408282" y="21259801"/>
            <a:ext cx="10056813" cy="846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Trebuchet MS"/>
              <a:buNone/>
              <a:defRPr/>
            </a:lvl1pPr>
            <a:lvl2pPr marL="1485825" indent="-584125" rtl="0">
              <a:spcBef>
                <a:spcPts val="0"/>
              </a:spcBef>
              <a:defRPr/>
            </a:lvl2pPr>
            <a:lvl3pPr marL="2057296" indent="-584096" rtl="0">
              <a:spcBef>
                <a:spcPts val="0"/>
              </a:spcBef>
              <a:defRPr/>
            </a:lvl3pPr>
            <a:lvl4pPr marL="2685916" indent="-641216" rtl="0">
              <a:spcBef>
                <a:spcPts val="0"/>
              </a:spcBef>
              <a:defRPr/>
            </a:lvl4pPr>
            <a:lvl5pPr marL="3143093" indent="-463393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body" idx="24"/>
          </p:nvPr>
        </p:nvSpPr>
        <p:spPr>
          <a:xfrm>
            <a:off x="-10408282" y="21259801"/>
            <a:ext cx="10056813" cy="846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Trebuchet MS"/>
              <a:buNone/>
              <a:defRPr/>
            </a:lvl1pPr>
            <a:lvl2pPr marL="1485825" indent="-584125" rtl="0">
              <a:spcBef>
                <a:spcPts val="0"/>
              </a:spcBef>
              <a:defRPr/>
            </a:lvl2pPr>
            <a:lvl3pPr marL="2057296" indent="-584096" rtl="0">
              <a:spcBef>
                <a:spcPts val="0"/>
              </a:spcBef>
              <a:defRPr/>
            </a:lvl3pPr>
            <a:lvl4pPr marL="2685916" indent="-641216" rtl="0">
              <a:spcBef>
                <a:spcPts val="0"/>
              </a:spcBef>
              <a:defRPr/>
            </a:lvl4pPr>
            <a:lvl5pPr marL="3143093" indent="-463393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body" idx="25"/>
          </p:nvPr>
        </p:nvSpPr>
        <p:spPr>
          <a:xfrm>
            <a:off x="-10408282" y="21259801"/>
            <a:ext cx="10056813" cy="846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Trebuchet MS"/>
              <a:buNone/>
              <a:defRPr/>
            </a:lvl1pPr>
            <a:lvl2pPr marL="1485825" indent="-584125" rtl="0">
              <a:spcBef>
                <a:spcPts val="0"/>
              </a:spcBef>
              <a:defRPr/>
            </a:lvl2pPr>
            <a:lvl3pPr marL="2057296" indent="-584096" rtl="0">
              <a:spcBef>
                <a:spcPts val="0"/>
              </a:spcBef>
              <a:defRPr/>
            </a:lvl3pPr>
            <a:lvl4pPr marL="2685916" indent="-641216" rtl="0">
              <a:spcBef>
                <a:spcPts val="0"/>
              </a:spcBef>
              <a:defRPr/>
            </a:lvl4pPr>
            <a:lvl5pPr marL="3143093" indent="-463393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body" idx="26"/>
          </p:nvPr>
        </p:nvSpPr>
        <p:spPr>
          <a:xfrm>
            <a:off x="-10408282" y="21259801"/>
            <a:ext cx="10056813" cy="846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Trebuchet MS"/>
              <a:buNone/>
              <a:defRPr/>
            </a:lvl1pPr>
            <a:lvl2pPr marL="1485825" indent="-584125" rtl="0">
              <a:spcBef>
                <a:spcPts val="0"/>
              </a:spcBef>
              <a:defRPr/>
            </a:lvl2pPr>
            <a:lvl3pPr marL="2057296" indent="-584096" rtl="0">
              <a:spcBef>
                <a:spcPts val="0"/>
              </a:spcBef>
              <a:defRPr/>
            </a:lvl3pPr>
            <a:lvl4pPr marL="2685916" indent="-641216" rtl="0">
              <a:spcBef>
                <a:spcPts val="0"/>
              </a:spcBef>
              <a:defRPr/>
            </a:lvl4pPr>
            <a:lvl5pPr marL="3143093" indent="-463393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body" idx="27"/>
          </p:nvPr>
        </p:nvSpPr>
        <p:spPr>
          <a:xfrm>
            <a:off x="-10408282" y="21259801"/>
            <a:ext cx="10056813" cy="846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Trebuchet MS"/>
              <a:buNone/>
              <a:defRPr/>
            </a:lvl1pPr>
            <a:lvl2pPr marL="1485825" indent="-584125" rtl="0">
              <a:spcBef>
                <a:spcPts val="0"/>
              </a:spcBef>
              <a:defRPr/>
            </a:lvl2pPr>
            <a:lvl3pPr marL="2057296" indent="-584096" rtl="0">
              <a:spcBef>
                <a:spcPts val="0"/>
              </a:spcBef>
              <a:defRPr/>
            </a:lvl3pPr>
            <a:lvl4pPr marL="2685916" indent="-641216" rtl="0">
              <a:spcBef>
                <a:spcPts val="0"/>
              </a:spcBef>
              <a:defRPr/>
            </a:lvl4pPr>
            <a:lvl5pPr marL="3143093" indent="-463393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body" idx="28"/>
          </p:nvPr>
        </p:nvSpPr>
        <p:spPr>
          <a:xfrm>
            <a:off x="-10408282" y="21259801"/>
            <a:ext cx="10056813" cy="846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Trebuchet MS"/>
              <a:buNone/>
              <a:defRPr/>
            </a:lvl1pPr>
            <a:lvl2pPr marL="1485825" indent="-584125" rtl="0">
              <a:spcBef>
                <a:spcPts val="0"/>
              </a:spcBef>
              <a:defRPr/>
            </a:lvl2pPr>
            <a:lvl3pPr marL="2057296" indent="-584096" rtl="0">
              <a:spcBef>
                <a:spcPts val="0"/>
              </a:spcBef>
              <a:defRPr/>
            </a:lvl3pPr>
            <a:lvl4pPr marL="2685916" indent="-641216" rtl="0">
              <a:spcBef>
                <a:spcPts val="0"/>
              </a:spcBef>
              <a:defRPr/>
            </a:lvl4pPr>
            <a:lvl5pPr marL="3143093" indent="-463393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body" idx="29"/>
          </p:nvPr>
        </p:nvSpPr>
        <p:spPr>
          <a:xfrm>
            <a:off x="-10408282" y="21259801"/>
            <a:ext cx="10056813" cy="846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Trebuchet MS"/>
              <a:buNone/>
              <a:defRPr/>
            </a:lvl1pPr>
            <a:lvl2pPr marL="1485825" indent="-584125" rtl="0">
              <a:spcBef>
                <a:spcPts val="0"/>
              </a:spcBef>
              <a:defRPr/>
            </a:lvl2pPr>
            <a:lvl3pPr marL="2057296" indent="-584096" rtl="0">
              <a:spcBef>
                <a:spcPts val="0"/>
              </a:spcBef>
              <a:defRPr/>
            </a:lvl3pPr>
            <a:lvl4pPr marL="2685916" indent="-641216" rtl="0">
              <a:spcBef>
                <a:spcPts val="0"/>
              </a:spcBef>
              <a:defRPr/>
            </a:lvl4pPr>
            <a:lvl5pPr marL="3143093" indent="-463393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30"/>
          </p:nvPr>
        </p:nvSpPr>
        <p:spPr>
          <a:xfrm>
            <a:off x="-10408282" y="21259801"/>
            <a:ext cx="10056813" cy="846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Trebuchet MS"/>
              <a:buNone/>
              <a:defRPr/>
            </a:lvl1pPr>
            <a:lvl2pPr marL="1485825" indent="-584125" rtl="0">
              <a:spcBef>
                <a:spcPts val="0"/>
              </a:spcBef>
              <a:defRPr/>
            </a:lvl2pPr>
            <a:lvl3pPr marL="2057296" indent="-584096" rtl="0">
              <a:spcBef>
                <a:spcPts val="0"/>
              </a:spcBef>
              <a:defRPr/>
            </a:lvl3pPr>
            <a:lvl4pPr marL="2685916" indent="-641216" rtl="0">
              <a:spcBef>
                <a:spcPts val="0"/>
              </a:spcBef>
              <a:defRPr/>
            </a:lvl4pPr>
            <a:lvl5pPr marL="3143093" indent="-463393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31"/>
          </p:nvPr>
        </p:nvSpPr>
        <p:spPr>
          <a:xfrm>
            <a:off x="-10408282" y="21259801"/>
            <a:ext cx="10056813" cy="846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Trebuchet MS"/>
              <a:buNone/>
              <a:defRPr/>
            </a:lvl1pPr>
            <a:lvl2pPr marL="1485825" indent="-584125" rtl="0">
              <a:spcBef>
                <a:spcPts val="0"/>
              </a:spcBef>
              <a:defRPr/>
            </a:lvl2pPr>
            <a:lvl3pPr marL="2057296" indent="-584096" rtl="0">
              <a:spcBef>
                <a:spcPts val="0"/>
              </a:spcBef>
              <a:defRPr/>
            </a:lvl3pPr>
            <a:lvl4pPr marL="2685916" indent="-641216" rtl="0">
              <a:spcBef>
                <a:spcPts val="0"/>
              </a:spcBef>
              <a:defRPr/>
            </a:lvl4pPr>
            <a:lvl5pPr marL="3143093" indent="-463393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32"/>
          </p:nvPr>
        </p:nvSpPr>
        <p:spPr>
          <a:xfrm>
            <a:off x="-10408282" y="21259801"/>
            <a:ext cx="10056813" cy="846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Trebuchet MS"/>
              <a:buNone/>
              <a:defRPr/>
            </a:lvl1pPr>
            <a:lvl2pPr marL="1485825" indent="-584125" rtl="0">
              <a:spcBef>
                <a:spcPts val="0"/>
              </a:spcBef>
              <a:defRPr/>
            </a:lvl2pPr>
            <a:lvl3pPr marL="2057296" indent="-584096" rtl="0">
              <a:spcBef>
                <a:spcPts val="0"/>
              </a:spcBef>
              <a:defRPr/>
            </a:lvl3pPr>
            <a:lvl4pPr marL="2685916" indent="-641216" rtl="0">
              <a:spcBef>
                <a:spcPts val="0"/>
              </a:spcBef>
              <a:defRPr/>
            </a:lvl4pPr>
            <a:lvl5pPr marL="3143093" indent="-463393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body" idx="33"/>
          </p:nvPr>
        </p:nvSpPr>
        <p:spPr>
          <a:xfrm>
            <a:off x="-10408282" y="21259801"/>
            <a:ext cx="10056813" cy="846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Trebuchet MS"/>
              <a:buNone/>
              <a:defRPr/>
            </a:lvl1pPr>
            <a:lvl2pPr marL="1485825" indent="-584125" rtl="0">
              <a:spcBef>
                <a:spcPts val="0"/>
              </a:spcBef>
              <a:defRPr/>
            </a:lvl2pPr>
            <a:lvl3pPr marL="2057296" indent="-584096" rtl="0">
              <a:spcBef>
                <a:spcPts val="0"/>
              </a:spcBef>
              <a:defRPr/>
            </a:lvl3pPr>
            <a:lvl4pPr marL="2685916" indent="-641216" rtl="0">
              <a:spcBef>
                <a:spcPts val="0"/>
              </a:spcBef>
              <a:defRPr/>
            </a:lvl4pPr>
            <a:lvl5pPr marL="3143093" indent="-463393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5" name="Shape 215"/>
          <p:cNvSpPr>
            <a:spLocks noGrp="1"/>
          </p:cNvSpPr>
          <p:nvPr>
            <p:ph type="pic" idx="34"/>
          </p:nvPr>
        </p:nvSpPr>
        <p:spPr>
          <a:xfrm>
            <a:off x="-9326879" y="25313640"/>
            <a:ext cx="7909559" cy="484010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6" name="Shape 216"/>
          <p:cNvSpPr>
            <a:spLocks noGrp="1"/>
          </p:cNvSpPr>
          <p:nvPr>
            <p:ph type="pic" idx="35"/>
          </p:nvPr>
        </p:nvSpPr>
        <p:spPr>
          <a:xfrm>
            <a:off x="-9326879" y="25313640"/>
            <a:ext cx="7909559" cy="484010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7" name="Shape 217"/>
          <p:cNvSpPr>
            <a:spLocks noGrp="1"/>
          </p:cNvSpPr>
          <p:nvPr>
            <p:ph type="pic" idx="36"/>
          </p:nvPr>
        </p:nvSpPr>
        <p:spPr>
          <a:xfrm>
            <a:off x="-9326879" y="25313640"/>
            <a:ext cx="7909559" cy="484010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8" name="Shape 218"/>
          <p:cNvSpPr>
            <a:spLocks noGrp="1"/>
          </p:cNvSpPr>
          <p:nvPr>
            <p:ph type="pic" idx="37"/>
          </p:nvPr>
        </p:nvSpPr>
        <p:spPr>
          <a:xfrm>
            <a:off x="-9326879" y="25313640"/>
            <a:ext cx="7909559" cy="484010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9" name="Shape 219"/>
          <p:cNvSpPr>
            <a:spLocks noGrp="1"/>
          </p:cNvSpPr>
          <p:nvPr>
            <p:ph type="pic" idx="38"/>
          </p:nvPr>
        </p:nvSpPr>
        <p:spPr>
          <a:xfrm>
            <a:off x="-9326879" y="25313640"/>
            <a:ext cx="7909559" cy="484010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0" name="Shape 220"/>
          <p:cNvSpPr>
            <a:spLocks noGrp="1"/>
          </p:cNvSpPr>
          <p:nvPr>
            <p:ph type="pic" idx="39"/>
          </p:nvPr>
        </p:nvSpPr>
        <p:spPr>
          <a:xfrm>
            <a:off x="-9326879" y="25313640"/>
            <a:ext cx="7909559" cy="484010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1" name="Shape 221"/>
          <p:cNvSpPr>
            <a:spLocks noGrp="1"/>
          </p:cNvSpPr>
          <p:nvPr>
            <p:ph type="pic" idx="40"/>
          </p:nvPr>
        </p:nvSpPr>
        <p:spPr>
          <a:xfrm>
            <a:off x="-9326879" y="25313640"/>
            <a:ext cx="7909559" cy="484010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2" name="Shape 222"/>
          <p:cNvSpPr>
            <a:spLocks noGrp="1"/>
          </p:cNvSpPr>
          <p:nvPr>
            <p:ph type="pic" idx="41"/>
          </p:nvPr>
        </p:nvSpPr>
        <p:spPr>
          <a:xfrm>
            <a:off x="-9326879" y="25313640"/>
            <a:ext cx="7909559" cy="484010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3" name="Shape 223"/>
          <p:cNvSpPr>
            <a:spLocks noGrp="1"/>
          </p:cNvSpPr>
          <p:nvPr>
            <p:ph type="pic" idx="42"/>
          </p:nvPr>
        </p:nvSpPr>
        <p:spPr>
          <a:xfrm>
            <a:off x="-9326879" y="25313640"/>
            <a:ext cx="7909559" cy="484010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4" name="Shape 224"/>
          <p:cNvSpPr>
            <a:spLocks noGrp="1"/>
          </p:cNvSpPr>
          <p:nvPr>
            <p:ph type="pic" idx="43"/>
          </p:nvPr>
        </p:nvSpPr>
        <p:spPr>
          <a:xfrm>
            <a:off x="-9326879" y="25313640"/>
            <a:ext cx="7909559" cy="484010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5" name="Shape 225"/>
          <p:cNvSpPr>
            <a:spLocks noGrp="1"/>
          </p:cNvSpPr>
          <p:nvPr>
            <p:ph type="pic" idx="44"/>
          </p:nvPr>
        </p:nvSpPr>
        <p:spPr>
          <a:xfrm>
            <a:off x="-9326879" y="25313640"/>
            <a:ext cx="7909559" cy="484010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6" name="Shape 226"/>
          <p:cNvSpPr txBox="1">
            <a:spLocks noGrp="1"/>
          </p:cNvSpPr>
          <p:nvPr>
            <p:ph type="body" idx="45"/>
          </p:nvPr>
        </p:nvSpPr>
        <p:spPr>
          <a:xfrm>
            <a:off x="-10408282" y="18288001"/>
            <a:ext cx="10050461" cy="754045"/>
          </a:xfrm>
          <a:prstGeom prst="rect">
            <a:avLst/>
          </a:prstGeom>
          <a:solidFill>
            <a:srgbClr val="2C3F71"/>
          </a:solidFill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7" name="Shape 227"/>
          <p:cNvSpPr txBox="1">
            <a:spLocks noGrp="1"/>
          </p:cNvSpPr>
          <p:nvPr>
            <p:ph type="body" idx="46"/>
          </p:nvPr>
        </p:nvSpPr>
        <p:spPr>
          <a:xfrm>
            <a:off x="-10408282" y="18288001"/>
            <a:ext cx="10050461" cy="754045"/>
          </a:xfrm>
          <a:prstGeom prst="rect">
            <a:avLst/>
          </a:prstGeom>
          <a:solidFill>
            <a:srgbClr val="2C3F71"/>
          </a:solidFill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8" name="Shape 228"/>
          <p:cNvSpPr txBox="1">
            <a:spLocks noGrp="1"/>
          </p:cNvSpPr>
          <p:nvPr>
            <p:ph type="body" idx="47"/>
          </p:nvPr>
        </p:nvSpPr>
        <p:spPr>
          <a:xfrm>
            <a:off x="-10408282" y="18288001"/>
            <a:ext cx="10050461" cy="754045"/>
          </a:xfrm>
          <a:prstGeom prst="rect">
            <a:avLst/>
          </a:prstGeom>
          <a:solidFill>
            <a:srgbClr val="2C3F71"/>
          </a:solidFill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9" name="Shape 229"/>
          <p:cNvSpPr txBox="1">
            <a:spLocks noGrp="1"/>
          </p:cNvSpPr>
          <p:nvPr>
            <p:ph type="body" idx="48"/>
          </p:nvPr>
        </p:nvSpPr>
        <p:spPr>
          <a:xfrm>
            <a:off x="-10408282" y="18288001"/>
            <a:ext cx="10050461" cy="754045"/>
          </a:xfrm>
          <a:prstGeom prst="rect">
            <a:avLst/>
          </a:prstGeom>
          <a:solidFill>
            <a:srgbClr val="2C3F71"/>
          </a:solidFill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0" name="Shape 230"/>
          <p:cNvSpPr txBox="1">
            <a:spLocks noGrp="1"/>
          </p:cNvSpPr>
          <p:nvPr>
            <p:ph type="body" idx="49"/>
          </p:nvPr>
        </p:nvSpPr>
        <p:spPr>
          <a:xfrm>
            <a:off x="-10408282" y="18288001"/>
            <a:ext cx="10050461" cy="754045"/>
          </a:xfrm>
          <a:prstGeom prst="rect">
            <a:avLst/>
          </a:prstGeom>
          <a:solidFill>
            <a:srgbClr val="2C3F71"/>
          </a:solidFill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body" idx="50"/>
          </p:nvPr>
        </p:nvSpPr>
        <p:spPr>
          <a:xfrm>
            <a:off x="-10408282" y="18288001"/>
            <a:ext cx="10050461" cy="754045"/>
          </a:xfrm>
          <a:prstGeom prst="rect">
            <a:avLst/>
          </a:prstGeom>
          <a:solidFill>
            <a:srgbClr val="2C3F71"/>
          </a:solidFill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body" idx="51"/>
          </p:nvPr>
        </p:nvSpPr>
        <p:spPr>
          <a:xfrm>
            <a:off x="-10408282" y="18288001"/>
            <a:ext cx="10050461" cy="754045"/>
          </a:xfrm>
          <a:prstGeom prst="rect">
            <a:avLst/>
          </a:prstGeom>
          <a:solidFill>
            <a:srgbClr val="2C3F71"/>
          </a:solidFill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3" name="Shape 233"/>
          <p:cNvSpPr txBox="1">
            <a:spLocks noGrp="1"/>
          </p:cNvSpPr>
          <p:nvPr>
            <p:ph type="body" idx="52"/>
          </p:nvPr>
        </p:nvSpPr>
        <p:spPr>
          <a:xfrm>
            <a:off x="-10408282" y="18288001"/>
            <a:ext cx="10050461" cy="754045"/>
          </a:xfrm>
          <a:prstGeom prst="rect">
            <a:avLst/>
          </a:prstGeom>
          <a:solidFill>
            <a:srgbClr val="2C3F71"/>
          </a:solidFill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body" idx="53"/>
          </p:nvPr>
        </p:nvSpPr>
        <p:spPr>
          <a:xfrm>
            <a:off x="-10408282" y="18288001"/>
            <a:ext cx="10050461" cy="754045"/>
          </a:xfrm>
          <a:prstGeom prst="rect">
            <a:avLst/>
          </a:prstGeom>
          <a:solidFill>
            <a:srgbClr val="2C3F71"/>
          </a:solidFill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5" name="Shape 235"/>
          <p:cNvSpPr txBox="1">
            <a:spLocks noGrp="1"/>
          </p:cNvSpPr>
          <p:nvPr>
            <p:ph type="body" idx="54"/>
          </p:nvPr>
        </p:nvSpPr>
        <p:spPr>
          <a:xfrm>
            <a:off x="-10408282" y="18288001"/>
            <a:ext cx="10050461" cy="754045"/>
          </a:xfrm>
          <a:prstGeom prst="rect">
            <a:avLst/>
          </a:prstGeom>
          <a:solidFill>
            <a:srgbClr val="2C3F71"/>
          </a:solidFill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6" name="Shape 236"/>
          <p:cNvSpPr txBox="1">
            <a:spLocks noGrp="1"/>
          </p:cNvSpPr>
          <p:nvPr>
            <p:ph type="body" idx="55"/>
          </p:nvPr>
        </p:nvSpPr>
        <p:spPr>
          <a:xfrm>
            <a:off x="-10408282" y="18288001"/>
            <a:ext cx="10050461" cy="754045"/>
          </a:xfrm>
          <a:prstGeom prst="rect">
            <a:avLst/>
          </a:prstGeom>
          <a:solidFill>
            <a:srgbClr val="2C3F71"/>
          </a:solidFill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7" name="Shape 237"/>
          <p:cNvSpPr txBox="1">
            <a:spLocks noGrp="1"/>
          </p:cNvSpPr>
          <p:nvPr>
            <p:ph type="body" idx="56"/>
          </p:nvPr>
        </p:nvSpPr>
        <p:spPr>
          <a:xfrm>
            <a:off x="-10408282" y="18288001"/>
            <a:ext cx="10050461" cy="754045"/>
          </a:xfrm>
          <a:prstGeom prst="rect">
            <a:avLst/>
          </a:prstGeom>
          <a:solidFill>
            <a:srgbClr val="2C3F71"/>
          </a:solidFill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8" name="Shape 238"/>
          <p:cNvSpPr txBox="1">
            <a:spLocks noGrp="1"/>
          </p:cNvSpPr>
          <p:nvPr>
            <p:ph type="body" idx="57"/>
          </p:nvPr>
        </p:nvSpPr>
        <p:spPr>
          <a:xfrm>
            <a:off x="-10408282" y="18288001"/>
            <a:ext cx="10050461" cy="754045"/>
          </a:xfrm>
          <a:prstGeom prst="rect">
            <a:avLst/>
          </a:prstGeom>
          <a:solidFill>
            <a:srgbClr val="2C3F71"/>
          </a:solidFill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9" name="Shape 239"/>
          <p:cNvSpPr txBox="1">
            <a:spLocks noGrp="1"/>
          </p:cNvSpPr>
          <p:nvPr>
            <p:ph type="body" idx="58"/>
          </p:nvPr>
        </p:nvSpPr>
        <p:spPr>
          <a:xfrm>
            <a:off x="-10408282" y="18288001"/>
            <a:ext cx="10050461" cy="754045"/>
          </a:xfrm>
          <a:prstGeom prst="rect">
            <a:avLst/>
          </a:prstGeom>
          <a:solidFill>
            <a:srgbClr val="2C3F71"/>
          </a:solidFill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ighlighted right column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904187" y="6004405"/>
            <a:ext cx="10056813" cy="846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83" indent="-342883" rtl="0">
              <a:spcBef>
                <a:spcPts val="0"/>
              </a:spcBef>
              <a:buFont typeface="Trebuchet MS"/>
              <a:buNone/>
              <a:defRPr/>
            </a:lvl1pPr>
            <a:lvl2pPr marL="1485825" indent="-584125" rtl="0">
              <a:spcBef>
                <a:spcPts val="0"/>
              </a:spcBef>
              <a:defRPr/>
            </a:lvl2pPr>
            <a:lvl3pPr marL="2057296" indent="-584096" rtl="0">
              <a:spcBef>
                <a:spcPts val="0"/>
              </a:spcBef>
              <a:defRPr/>
            </a:lvl3pPr>
            <a:lvl4pPr marL="2685916" indent="-641216" rtl="0">
              <a:spcBef>
                <a:spcPts val="0"/>
              </a:spcBef>
              <a:defRPr/>
            </a:lvl4pPr>
            <a:lvl5pPr marL="3143093" indent="-463393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1" name="Shape 261"/>
          <p:cNvSpPr txBox="1">
            <a:spLocks noGrp="1"/>
          </p:cNvSpPr>
          <p:nvPr>
            <p:ph type="body" idx="2"/>
          </p:nvPr>
        </p:nvSpPr>
        <p:spPr>
          <a:xfrm>
            <a:off x="922341" y="5265739"/>
            <a:ext cx="10048875" cy="754045"/>
          </a:xfrm>
          <a:prstGeom prst="rect">
            <a:avLst/>
          </a:prstGeom>
          <a:solidFill>
            <a:srgbClr val="2C3F71"/>
          </a:solidFill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2" name="Shape 262"/>
          <p:cNvSpPr>
            <a:spLocks noGrp="1"/>
          </p:cNvSpPr>
          <p:nvPr>
            <p:ph type="pic" idx="3"/>
          </p:nvPr>
        </p:nvSpPr>
        <p:spPr>
          <a:xfrm>
            <a:off x="914400" y="1143000"/>
            <a:ext cx="4419599" cy="2514599"/>
          </a:xfrm>
          <a:prstGeom prst="rect">
            <a:avLst/>
          </a:prstGeom>
          <a:noFill/>
          <a:ln>
            <a:noFill/>
          </a:ln>
        </p:spPr>
      </p:sp>
      <p:sp>
        <p:nvSpPr>
          <p:cNvPr id="263" name="Shape 263"/>
          <p:cNvSpPr>
            <a:spLocks noGrp="1"/>
          </p:cNvSpPr>
          <p:nvPr>
            <p:ph type="pic" idx="4"/>
          </p:nvPr>
        </p:nvSpPr>
        <p:spPr>
          <a:xfrm>
            <a:off x="38557200" y="1219200"/>
            <a:ext cx="4419599" cy="2514599"/>
          </a:xfrm>
          <a:prstGeom prst="rect">
            <a:avLst/>
          </a:prstGeom>
          <a:noFill/>
          <a:ln>
            <a:noFill/>
          </a:ln>
        </p:spPr>
      </p:sp>
      <p:sp>
        <p:nvSpPr>
          <p:cNvPr id="264" name="Shape 264"/>
          <p:cNvSpPr txBox="1">
            <a:spLocks noGrp="1"/>
          </p:cNvSpPr>
          <p:nvPr>
            <p:ph type="body" idx="5"/>
          </p:nvPr>
        </p:nvSpPr>
        <p:spPr>
          <a:xfrm>
            <a:off x="902598" y="14919070"/>
            <a:ext cx="10058399" cy="846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83" indent="-342883" rtl="0">
              <a:spcBef>
                <a:spcPts val="0"/>
              </a:spcBef>
              <a:buFont typeface="Trebuchet MS"/>
              <a:buNone/>
              <a:defRPr/>
            </a:lvl1pPr>
            <a:lvl2pPr marL="1485825" indent="-584125" rtl="0">
              <a:spcBef>
                <a:spcPts val="0"/>
              </a:spcBef>
              <a:defRPr/>
            </a:lvl2pPr>
            <a:lvl3pPr marL="2057296" indent="-584096" rtl="0">
              <a:spcBef>
                <a:spcPts val="0"/>
              </a:spcBef>
              <a:defRPr/>
            </a:lvl3pPr>
            <a:lvl4pPr marL="2685916" indent="-641216" rtl="0">
              <a:spcBef>
                <a:spcPts val="0"/>
              </a:spcBef>
              <a:defRPr/>
            </a:lvl4pPr>
            <a:lvl5pPr marL="3143093" indent="-463393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5" name="Shape 265"/>
          <p:cNvSpPr txBox="1">
            <a:spLocks noGrp="1"/>
          </p:cNvSpPr>
          <p:nvPr>
            <p:ph type="body" idx="6"/>
          </p:nvPr>
        </p:nvSpPr>
        <p:spPr>
          <a:xfrm>
            <a:off x="922338" y="14212512"/>
            <a:ext cx="10050461" cy="754045"/>
          </a:xfrm>
          <a:prstGeom prst="rect">
            <a:avLst/>
          </a:prstGeom>
          <a:solidFill>
            <a:srgbClr val="2C3F71"/>
          </a:solidFill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6" name="Shape 266"/>
          <p:cNvSpPr txBox="1">
            <a:spLocks noGrp="1"/>
          </p:cNvSpPr>
          <p:nvPr>
            <p:ph type="body" idx="7"/>
          </p:nvPr>
        </p:nvSpPr>
        <p:spPr>
          <a:xfrm>
            <a:off x="11587165" y="5996467"/>
            <a:ext cx="20720046" cy="846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83" indent="-342883" rtl="0">
              <a:spcBef>
                <a:spcPts val="0"/>
              </a:spcBef>
              <a:buFont typeface="Trebuchet MS"/>
              <a:buNone/>
              <a:defRPr/>
            </a:lvl1pPr>
            <a:lvl2pPr marL="1485825" indent="-584125" rtl="0">
              <a:spcBef>
                <a:spcPts val="0"/>
              </a:spcBef>
              <a:defRPr/>
            </a:lvl2pPr>
            <a:lvl3pPr marL="2057296" indent="-584096" rtl="0">
              <a:spcBef>
                <a:spcPts val="0"/>
              </a:spcBef>
              <a:defRPr/>
            </a:lvl3pPr>
            <a:lvl4pPr marL="2685916" indent="-641216" rtl="0">
              <a:spcBef>
                <a:spcPts val="0"/>
              </a:spcBef>
              <a:defRPr/>
            </a:lvl4pPr>
            <a:lvl5pPr marL="3143093" indent="-463393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7" name="Shape 267"/>
          <p:cNvSpPr txBox="1">
            <a:spLocks noGrp="1"/>
          </p:cNvSpPr>
          <p:nvPr>
            <p:ph type="body" idx="8"/>
          </p:nvPr>
        </p:nvSpPr>
        <p:spPr>
          <a:xfrm>
            <a:off x="11587164" y="5265739"/>
            <a:ext cx="20720050" cy="754045"/>
          </a:xfrm>
          <a:prstGeom prst="rect">
            <a:avLst/>
          </a:prstGeom>
          <a:solidFill>
            <a:srgbClr val="2C3F71"/>
          </a:solidFill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8" name="Shape 268"/>
          <p:cNvSpPr txBox="1">
            <a:spLocks noGrp="1"/>
          </p:cNvSpPr>
          <p:nvPr>
            <p:ph type="body" idx="9"/>
          </p:nvPr>
        </p:nvSpPr>
        <p:spPr>
          <a:xfrm>
            <a:off x="11587164" y="14919070"/>
            <a:ext cx="20720046" cy="846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83" indent="-342883" rtl="0">
              <a:spcBef>
                <a:spcPts val="0"/>
              </a:spcBef>
              <a:buFont typeface="Trebuchet MS"/>
              <a:buNone/>
              <a:defRPr/>
            </a:lvl1pPr>
            <a:lvl2pPr marL="1485825" indent="-584125" rtl="0">
              <a:spcBef>
                <a:spcPts val="0"/>
              </a:spcBef>
              <a:defRPr/>
            </a:lvl2pPr>
            <a:lvl3pPr marL="2057296" indent="-584096" rtl="0">
              <a:spcBef>
                <a:spcPts val="0"/>
              </a:spcBef>
              <a:defRPr/>
            </a:lvl3pPr>
            <a:lvl4pPr marL="2685916" indent="-641216" rtl="0">
              <a:spcBef>
                <a:spcPts val="0"/>
              </a:spcBef>
              <a:defRPr/>
            </a:lvl4pPr>
            <a:lvl5pPr marL="3143093" indent="-463393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9" name="Shape 269"/>
          <p:cNvSpPr txBox="1">
            <a:spLocks noGrp="1"/>
          </p:cNvSpPr>
          <p:nvPr>
            <p:ph type="body" idx="13"/>
          </p:nvPr>
        </p:nvSpPr>
        <p:spPr>
          <a:xfrm>
            <a:off x="11587164" y="14212887"/>
            <a:ext cx="20720050" cy="754045"/>
          </a:xfrm>
          <a:prstGeom prst="rect">
            <a:avLst/>
          </a:prstGeom>
          <a:solidFill>
            <a:srgbClr val="2C3F71"/>
          </a:solidFill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body" idx="14"/>
          </p:nvPr>
        </p:nvSpPr>
        <p:spPr>
          <a:xfrm>
            <a:off x="11587164" y="23505309"/>
            <a:ext cx="20720046" cy="754045"/>
          </a:xfrm>
          <a:prstGeom prst="rect">
            <a:avLst/>
          </a:prstGeom>
          <a:solidFill>
            <a:srgbClr val="2C3F71"/>
          </a:solidFill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1" name="Shape 271"/>
          <p:cNvSpPr txBox="1">
            <a:spLocks noGrp="1"/>
          </p:cNvSpPr>
          <p:nvPr>
            <p:ph type="body" idx="15"/>
          </p:nvPr>
        </p:nvSpPr>
        <p:spPr>
          <a:xfrm>
            <a:off x="11587164" y="24243973"/>
            <a:ext cx="20720046" cy="846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83" indent="-342883" rtl="0">
              <a:spcBef>
                <a:spcPts val="0"/>
              </a:spcBef>
              <a:buFont typeface="Trebuchet MS"/>
              <a:buNone/>
              <a:defRPr/>
            </a:lvl1pPr>
            <a:lvl2pPr marL="1485825" indent="-584125" rtl="0">
              <a:spcBef>
                <a:spcPts val="0"/>
              </a:spcBef>
              <a:defRPr/>
            </a:lvl2pPr>
            <a:lvl3pPr marL="2057296" indent="-584096" rtl="0">
              <a:spcBef>
                <a:spcPts val="0"/>
              </a:spcBef>
              <a:defRPr/>
            </a:lvl3pPr>
            <a:lvl4pPr marL="2685916" indent="-641216" rtl="0">
              <a:spcBef>
                <a:spcPts val="0"/>
              </a:spcBef>
              <a:defRPr/>
            </a:lvl4pPr>
            <a:lvl5pPr marL="3143093" indent="-463393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2" name="Shape 272"/>
          <p:cNvSpPr txBox="1">
            <a:spLocks noGrp="1"/>
          </p:cNvSpPr>
          <p:nvPr>
            <p:ph type="body" idx="16"/>
          </p:nvPr>
        </p:nvSpPr>
        <p:spPr>
          <a:xfrm>
            <a:off x="32919059" y="5265739"/>
            <a:ext cx="10047017" cy="754045"/>
          </a:xfrm>
          <a:prstGeom prst="rect">
            <a:avLst/>
          </a:prstGeom>
          <a:solidFill>
            <a:srgbClr val="2C3F71"/>
          </a:solidFill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3" name="Shape 273"/>
          <p:cNvSpPr txBox="1">
            <a:spLocks noGrp="1"/>
          </p:cNvSpPr>
          <p:nvPr>
            <p:ph type="body" idx="17"/>
          </p:nvPr>
        </p:nvSpPr>
        <p:spPr>
          <a:xfrm>
            <a:off x="32914028" y="6004405"/>
            <a:ext cx="10052050" cy="846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83" indent="-342883" rtl="0">
              <a:spcBef>
                <a:spcPts val="0"/>
              </a:spcBef>
              <a:buFont typeface="Trebuchet MS"/>
              <a:buNone/>
              <a:defRPr/>
            </a:lvl1pPr>
            <a:lvl2pPr marL="1485825" indent="-584125" rtl="0">
              <a:spcBef>
                <a:spcPts val="0"/>
              </a:spcBef>
              <a:defRPr/>
            </a:lvl2pPr>
            <a:lvl3pPr marL="2057296" indent="-584096" rtl="0">
              <a:spcBef>
                <a:spcPts val="0"/>
              </a:spcBef>
              <a:defRPr/>
            </a:lvl3pPr>
            <a:lvl4pPr marL="2685916" indent="-641216" rtl="0">
              <a:spcBef>
                <a:spcPts val="0"/>
              </a:spcBef>
              <a:defRPr/>
            </a:lvl4pPr>
            <a:lvl5pPr marL="3143093" indent="-463393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4" name="Shape 274"/>
          <p:cNvSpPr txBox="1">
            <a:spLocks noGrp="1"/>
          </p:cNvSpPr>
          <p:nvPr>
            <p:ph type="body" idx="18"/>
          </p:nvPr>
        </p:nvSpPr>
        <p:spPr>
          <a:xfrm>
            <a:off x="32924750" y="28291981"/>
            <a:ext cx="10047017" cy="754045"/>
          </a:xfrm>
          <a:prstGeom prst="rect">
            <a:avLst/>
          </a:prstGeom>
          <a:solidFill>
            <a:srgbClr val="2C3F71"/>
          </a:solidFill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5" name="Shape 275"/>
          <p:cNvSpPr txBox="1">
            <a:spLocks noGrp="1"/>
          </p:cNvSpPr>
          <p:nvPr>
            <p:ph type="body" idx="19"/>
          </p:nvPr>
        </p:nvSpPr>
        <p:spPr>
          <a:xfrm>
            <a:off x="32924750" y="29030646"/>
            <a:ext cx="10052050" cy="846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83" indent="-342883" rtl="0">
              <a:spcBef>
                <a:spcPts val="0"/>
              </a:spcBef>
              <a:buFont typeface="Trebuchet MS"/>
              <a:buNone/>
              <a:defRPr/>
            </a:lvl1pPr>
            <a:lvl2pPr marL="1485825" indent="-584125" rtl="0">
              <a:spcBef>
                <a:spcPts val="0"/>
              </a:spcBef>
              <a:defRPr/>
            </a:lvl2pPr>
            <a:lvl3pPr marL="2057296" indent="-584096" rtl="0">
              <a:spcBef>
                <a:spcPts val="0"/>
              </a:spcBef>
              <a:defRPr/>
            </a:lvl3pPr>
            <a:lvl4pPr marL="2685916" indent="-641216" rtl="0">
              <a:spcBef>
                <a:spcPts val="0"/>
              </a:spcBef>
              <a:defRPr/>
            </a:lvl4pPr>
            <a:lvl5pPr marL="3143093" indent="-463393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5932592" y="457202"/>
            <a:ext cx="32009977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7" name="Shape 277"/>
          <p:cNvSpPr txBox="1">
            <a:spLocks noGrp="1"/>
          </p:cNvSpPr>
          <p:nvPr>
            <p:ph type="body" idx="20"/>
          </p:nvPr>
        </p:nvSpPr>
        <p:spPr>
          <a:xfrm>
            <a:off x="5932592" y="3185161"/>
            <a:ext cx="31998968" cy="1280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buFont typeface="Calibri"/>
              <a:buNone/>
              <a:defRPr/>
            </a:lvl2pPr>
            <a:lvl3pPr rtl="0">
              <a:spcBef>
                <a:spcPts val="0"/>
              </a:spcBef>
              <a:buFont typeface="Calibri"/>
              <a:buNone/>
              <a:defRPr/>
            </a:lvl3pPr>
            <a:lvl4pPr rtl="0">
              <a:spcBef>
                <a:spcPts val="0"/>
              </a:spcBef>
              <a:buFont typeface="Calibri"/>
              <a:buNone/>
              <a:defRPr/>
            </a:lvl4pPr>
            <a:lvl5pPr rtl="0">
              <a:spcBef>
                <a:spcPts val="0"/>
              </a:spcBef>
              <a:buFont typeface="Calibri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8" name="Shape 278"/>
          <p:cNvSpPr txBox="1">
            <a:spLocks noGrp="1"/>
          </p:cNvSpPr>
          <p:nvPr>
            <p:ph type="body" idx="21"/>
          </p:nvPr>
        </p:nvSpPr>
        <p:spPr>
          <a:xfrm>
            <a:off x="5932592" y="1905001"/>
            <a:ext cx="31998968" cy="1280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buFont typeface="Calibri"/>
              <a:buNone/>
              <a:defRPr/>
            </a:lvl2pPr>
            <a:lvl3pPr rtl="0">
              <a:spcBef>
                <a:spcPts val="0"/>
              </a:spcBef>
              <a:buFont typeface="Calibri"/>
              <a:buNone/>
              <a:defRPr/>
            </a:lvl3pPr>
            <a:lvl4pPr rtl="0">
              <a:spcBef>
                <a:spcPts val="0"/>
              </a:spcBef>
              <a:buFont typeface="Calibri"/>
              <a:buNone/>
              <a:defRPr/>
            </a:lvl4pPr>
            <a:lvl5pPr rtl="0">
              <a:spcBef>
                <a:spcPts val="0"/>
              </a:spcBef>
              <a:buFont typeface="Calibri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9" name="Shape 279"/>
          <p:cNvSpPr txBox="1">
            <a:spLocks noGrp="1"/>
          </p:cNvSpPr>
          <p:nvPr>
            <p:ph type="body" idx="22"/>
          </p:nvPr>
        </p:nvSpPr>
        <p:spPr>
          <a:xfrm>
            <a:off x="-10408282" y="18288001"/>
            <a:ext cx="10050461" cy="754045"/>
          </a:xfrm>
          <a:prstGeom prst="rect">
            <a:avLst/>
          </a:prstGeom>
          <a:solidFill>
            <a:srgbClr val="2C3F71"/>
          </a:solidFill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0" name="Shape 280"/>
          <p:cNvSpPr txBox="1">
            <a:spLocks noGrp="1"/>
          </p:cNvSpPr>
          <p:nvPr>
            <p:ph type="body" idx="23"/>
          </p:nvPr>
        </p:nvSpPr>
        <p:spPr>
          <a:xfrm>
            <a:off x="-10408282" y="21259801"/>
            <a:ext cx="10056813" cy="846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Trebuchet MS"/>
              <a:buNone/>
              <a:defRPr/>
            </a:lvl1pPr>
            <a:lvl2pPr marL="1485825" indent="-584125" rtl="0">
              <a:spcBef>
                <a:spcPts val="0"/>
              </a:spcBef>
              <a:defRPr/>
            </a:lvl2pPr>
            <a:lvl3pPr marL="2057296" indent="-584096" rtl="0">
              <a:spcBef>
                <a:spcPts val="0"/>
              </a:spcBef>
              <a:defRPr/>
            </a:lvl3pPr>
            <a:lvl4pPr marL="2685916" indent="-641216" rtl="0">
              <a:spcBef>
                <a:spcPts val="0"/>
              </a:spcBef>
              <a:defRPr/>
            </a:lvl4pPr>
            <a:lvl5pPr marL="3143093" indent="-463393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1" name="Shape 281"/>
          <p:cNvSpPr txBox="1">
            <a:spLocks noGrp="1"/>
          </p:cNvSpPr>
          <p:nvPr>
            <p:ph type="body" idx="24"/>
          </p:nvPr>
        </p:nvSpPr>
        <p:spPr>
          <a:xfrm>
            <a:off x="-10408282" y="21259801"/>
            <a:ext cx="10056813" cy="846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Trebuchet MS"/>
              <a:buNone/>
              <a:defRPr/>
            </a:lvl1pPr>
            <a:lvl2pPr marL="1485825" indent="-584125" rtl="0">
              <a:spcBef>
                <a:spcPts val="0"/>
              </a:spcBef>
              <a:defRPr/>
            </a:lvl2pPr>
            <a:lvl3pPr marL="2057296" indent="-584096" rtl="0">
              <a:spcBef>
                <a:spcPts val="0"/>
              </a:spcBef>
              <a:defRPr/>
            </a:lvl3pPr>
            <a:lvl4pPr marL="2685916" indent="-641216" rtl="0">
              <a:spcBef>
                <a:spcPts val="0"/>
              </a:spcBef>
              <a:defRPr/>
            </a:lvl4pPr>
            <a:lvl5pPr marL="3143093" indent="-463393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2" name="Shape 282"/>
          <p:cNvSpPr txBox="1">
            <a:spLocks noGrp="1"/>
          </p:cNvSpPr>
          <p:nvPr>
            <p:ph type="body" idx="25"/>
          </p:nvPr>
        </p:nvSpPr>
        <p:spPr>
          <a:xfrm>
            <a:off x="-10408282" y="21259801"/>
            <a:ext cx="10056813" cy="846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Trebuchet MS"/>
              <a:buNone/>
              <a:defRPr/>
            </a:lvl1pPr>
            <a:lvl2pPr marL="1485825" indent="-584125" rtl="0">
              <a:spcBef>
                <a:spcPts val="0"/>
              </a:spcBef>
              <a:defRPr/>
            </a:lvl2pPr>
            <a:lvl3pPr marL="2057296" indent="-584096" rtl="0">
              <a:spcBef>
                <a:spcPts val="0"/>
              </a:spcBef>
              <a:defRPr/>
            </a:lvl3pPr>
            <a:lvl4pPr marL="2685916" indent="-641216" rtl="0">
              <a:spcBef>
                <a:spcPts val="0"/>
              </a:spcBef>
              <a:defRPr/>
            </a:lvl4pPr>
            <a:lvl5pPr marL="3143093" indent="-463393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3" name="Shape 283"/>
          <p:cNvSpPr txBox="1">
            <a:spLocks noGrp="1"/>
          </p:cNvSpPr>
          <p:nvPr>
            <p:ph type="body" idx="26"/>
          </p:nvPr>
        </p:nvSpPr>
        <p:spPr>
          <a:xfrm>
            <a:off x="-10408282" y="21259801"/>
            <a:ext cx="10056813" cy="846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Trebuchet MS"/>
              <a:buNone/>
              <a:defRPr/>
            </a:lvl1pPr>
            <a:lvl2pPr marL="1485825" indent="-584125" rtl="0">
              <a:spcBef>
                <a:spcPts val="0"/>
              </a:spcBef>
              <a:defRPr/>
            </a:lvl2pPr>
            <a:lvl3pPr marL="2057296" indent="-584096" rtl="0">
              <a:spcBef>
                <a:spcPts val="0"/>
              </a:spcBef>
              <a:defRPr/>
            </a:lvl3pPr>
            <a:lvl4pPr marL="2685916" indent="-641216" rtl="0">
              <a:spcBef>
                <a:spcPts val="0"/>
              </a:spcBef>
              <a:defRPr/>
            </a:lvl4pPr>
            <a:lvl5pPr marL="3143093" indent="-463393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4" name="Shape 284"/>
          <p:cNvSpPr txBox="1">
            <a:spLocks noGrp="1"/>
          </p:cNvSpPr>
          <p:nvPr>
            <p:ph type="body" idx="27"/>
          </p:nvPr>
        </p:nvSpPr>
        <p:spPr>
          <a:xfrm>
            <a:off x="-10408282" y="21259801"/>
            <a:ext cx="10056813" cy="846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Trebuchet MS"/>
              <a:buNone/>
              <a:defRPr/>
            </a:lvl1pPr>
            <a:lvl2pPr marL="1485825" indent="-584125" rtl="0">
              <a:spcBef>
                <a:spcPts val="0"/>
              </a:spcBef>
              <a:defRPr/>
            </a:lvl2pPr>
            <a:lvl3pPr marL="2057296" indent="-584096" rtl="0">
              <a:spcBef>
                <a:spcPts val="0"/>
              </a:spcBef>
              <a:defRPr/>
            </a:lvl3pPr>
            <a:lvl4pPr marL="2685916" indent="-641216" rtl="0">
              <a:spcBef>
                <a:spcPts val="0"/>
              </a:spcBef>
              <a:defRPr/>
            </a:lvl4pPr>
            <a:lvl5pPr marL="3143093" indent="-463393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5" name="Shape 285"/>
          <p:cNvSpPr txBox="1">
            <a:spLocks noGrp="1"/>
          </p:cNvSpPr>
          <p:nvPr>
            <p:ph type="body" idx="28"/>
          </p:nvPr>
        </p:nvSpPr>
        <p:spPr>
          <a:xfrm>
            <a:off x="-10408282" y="21259801"/>
            <a:ext cx="10056813" cy="846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Trebuchet MS"/>
              <a:buNone/>
              <a:defRPr/>
            </a:lvl1pPr>
            <a:lvl2pPr marL="1485825" indent="-584125" rtl="0">
              <a:spcBef>
                <a:spcPts val="0"/>
              </a:spcBef>
              <a:defRPr/>
            </a:lvl2pPr>
            <a:lvl3pPr marL="2057296" indent="-584096" rtl="0">
              <a:spcBef>
                <a:spcPts val="0"/>
              </a:spcBef>
              <a:defRPr/>
            </a:lvl3pPr>
            <a:lvl4pPr marL="2685916" indent="-641216" rtl="0">
              <a:spcBef>
                <a:spcPts val="0"/>
              </a:spcBef>
              <a:defRPr/>
            </a:lvl4pPr>
            <a:lvl5pPr marL="3143093" indent="-463393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6" name="Shape 286"/>
          <p:cNvSpPr txBox="1">
            <a:spLocks noGrp="1"/>
          </p:cNvSpPr>
          <p:nvPr>
            <p:ph type="body" idx="29"/>
          </p:nvPr>
        </p:nvSpPr>
        <p:spPr>
          <a:xfrm>
            <a:off x="-10408282" y="21259801"/>
            <a:ext cx="10056813" cy="846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Trebuchet MS"/>
              <a:buNone/>
              <a:defRPr/>
            </a:lvl1pPr>
            <a:lvl2pPr marL="1485825" indent="-584125" rtl="0">
              <a:spcBef>
                <a:spcPts val="0"/>
              </a:spcBef>
              <a:defRPr/>
            </a:lvl2pPr>
            <a:lvl3pPr marL="2057296" indent="-584096" rtl="0">
              <a:spcBef>
                <a:spcPts val="0"/>
              </a:spcBef>
              <a:defRPr/>
            </a:lvl3pPr>
            <a:lvl4pPr marL="2685916" indent="-641216" rtl="0">
              <a:spcBef>
                <a:spcPts val="0"/>
              </a:spcBef>
              <a:defRPr/>
            </a:lvl4pPr>
            <a:lvl5pPr marL="3143093" indent="-463393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7" name="Shape 287"/>
          <p:cNvSpPr txBox="1">
            <a:spLocks noGrp="1"/>
          </p:cNvSpPr>
          <p:nvPr>
            <p:ph type="body" idx="30"/>
          </p:nvPr>
        </p:nvSpPr>
        <p:spPr>
          <a:xfrm>
            <a:off x="-10408282" y="21259801"/>
            <a:ext cx="10056813" cy="846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Trebuchet MS"/>
              <a:buNone/>
              <a:defRPr/>
            </a:lvl1pPr>
            <a:lvl2pPr marL="1485825" indent="-584125" rtl="0">
              <a:spcBef>
                <a:spcPts val="0"/>
              </a:spcBef>
              <a:defRPr/>
            </a:lvl2pPr>
            <a:lvl3pPr marL="2057296" indent="-584096" rtl="0">
              <a:spcBef>
                <a:spcPts val="0"/>
              </a:spcBef>
              <a:defRPr/>
            </a:lvl3pPr>
            <a:lvl4pPr marL="2685916" indent="-641216" rtl="0">
              <a:spcBef>
                <a:spcPts val="0"/>
              </a:spcBef>
              <a:defRPr/>
            </a:lvl4pPr>
            <a:lvl5pPr marL="3143093" indent="-463393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8" name="Shape 288"/>
          <p:cNvSpPr txBox="1">
            <a:spLocks noGrp="1"/>
          </p:cNvSpPr>
          <p:nvPr>
            <p:ph type="body" idx="31"/>
          </p:nvPr>
        </p:nvSpPr>
        <p:spPr>
          <a:xfrm>
            <a:off x="-10408282" y="21259801"/>
            <a:ext cx="10056813" cy="846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Trebuchet MS"/>
              <a:buNone/>
              <a:defRPr/>
            </a:lvl1pPr>
            <a:lvl2pPr marL="1485825" indent="-584125" rtl="0">
              <a:spcBef>
                <a:spcPts val="0"/>
              </a:spcBef>
              <a:defRPr/>
            </a:lvl2pPr>
            <a:lvl3pPr marL="2057296" indent="-584096" rtl="0">
              <a:spcBef>
                <a:spcPts val="0"/>
              </a:spcBef>
              <a:defRPr/>
            </a:lvl3pPr>
            <a:lvl4pPr marL="2685916" indent="-641216" rtl="0">
              <a:spcBef>
                <a:spcPts val="0"/>
              </a:spcBef>
              <a:defRPr/>
            </a:lvl4pPr>
            <a:lvl5pPr marL="3143093" indent="-463393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9" name="Shape 289"/>
          <p:cNvSpPr txBox="1">
            <a:spLocks noGrp="1"/>
          </p:cNvSpPr>
          <p:nvPr>
            <p:ph type="body" idx="32"/>
          </p:nvPr>
        </p:nvSpPr>
        <p:spPr>
          <a:xfrm>
            <a:off x="-10408282" y="21259801"/>
            <a:ext cx="10056813" cy="846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Trebuchet MS"/>
              <a:buNone/>
              <a:defRPr/>
            </a:lvl1pPr>
            <a:lvl2pPr marL="1485825" indent="-584125" rtl="0">
              <a:spcBef>
                <a:spcPts val="0"/>
              </a:spcBef>
              <a:defRPr/>
            </a:lvl2pPr>
            <a:lvl3pPr marL="2057296" indent="-584096" rtl="0">
              <a:spcBef>
                <a:spcPts val="0"/>
              </a:spcBef>
              <a:defRPr/>
            </a:lvl3pPr>
            <a:lvl4pPr marL="2685916" indent="-641216" rtl="0">
              <a:spcBef>
                <a:spcPts val="0"/>
              </a:spcBef>
              <a:defRPr/>
            </a:lvl4pPr>
            <a:lvl5pPr marL="3143093" indent="-463393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0" name="Shape 290"/>
          <p:cNvSpPr txBox="1">
            <a:spLocks noGrp="1"/>
          </p:cNvSpPr>
          <p:nvPr>
            <p:ph type="body" idx="33"/>
          </p:nvPr>
        </p:nvSpPr>
        <p:spPr>
          <a:xfrm>
            <a:off x="-10408282" y="21259801"/>
            <a:ext cx="10056813" cy="846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Trebuchet MS"/>
              <a:buNone/>
              <a:defRPr/>
            </a:lvl1pPr>
            <a:lvl2pPr marL="1485825" indent="-584125" rtl="0">
              <a:spcBef>
                <a:spcPts val="0"/>
              </a:spcBef>
              <a:defRPr/>
            </a:lvl2pPr>
            <a:lvl3pPr marL="2057296" indent="-584096" rtl="0">
              <a:spcBef>
                <a:spcPts val="0"/>
              </a:spcBef>
              <a:defRPr/>
            </a:lvl3pPr>
            <a:lvl4pPr marL="2685916" indent="-641216" rtl="0">
              <a:spcBef>
                <a:spcPts val="0"/>
              </a:spcBef>
              <a:defRPr/>
            </a:lvl4pPr>
            <a:lvl5pPr marL="3143093" indent="-463393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1" name="Shape 291"/>
          <p:cNvSpPr>
            <a:spLocks noGrp="1"/>
          </p:cNvSpPr>
          <p:nvPr>
            <p:ph type="pic" idx="34"/>
          </p:nvPr>
        </p:nvSpPr>
        <p:spPr>
          <a:xfrm>
            <a:off x="-9326879" y="25313640"/>
            <a:ext cx="7909559" cy="484010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2" name="Shape 292"/>
          <p:cNvSpPr>
            <a:spLocks noGrp="1"/>
          </p:cNvSpPr>
          <p:nvPr>
            <p:ph type="pic" idx="35"/>
          </p:nvPr>
        </p:nvSpPr>
        <p:spPr>
          <a:xfrm>
            <a:off x="-9326879" y="25313640"/>
            <a:ext cx="7909559" cy="484010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3" name="Shape 293"/>
          <p:cNvSpPr>
            <a:spLocks noGrp="1"/>
          </p:cNvSpPr>
          <p:nvPr>
            <p:ph type="pic" idx="36"/>
          </p:nvPr>
        </p:nvSpPr>
        <p:spPr>
          <a:xfrm>
            <a:off x="-9326879" y="25313640"/>
            <a:ext cx="7909559" cy="484010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4" name="Shape 294"/>
          <p:cNvSpPr>
            <a:spLocks noGrp="1"/>
          </p:cNvSpPr>
          <p:nvPr>
            <p:ph type="pic" idx="37"/>
          </p:nvPr>
        </p:nvSpPr>
        <p:spPr>
          <a:xfrm>
            <a:off x="-9326879" y="25313640"/>
            <a:ext cx="7909559" cy="484010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5" name="Shape 295"/>
          <p:cNvSpPr>
            <a:spLocks noGrp="1"/>
          </p:cNvSpPr>
          <p:nvPr>
            <p:ph type="pic" idx="38"/>
          </p:nvPr>
        </p:nvSpPr>
        <p:spPr>
          <a:xfrm>
            <a:off x="-9326879" y="25313640"/>
            <a:ext cx="7909559" cy="484010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6" name="Shape 296"/>
          <p:cNvSpPr>
            <a:spLocks noGrp="1"/>
          </p:cNvSpPr>
          <p:nvPr>
            <p:ph type="pic" idx="39"/>
          </p:nvPr>
        </p:nvSpPr>
        <p:spPr>
          <a:xfrm>
            <a:off x="-9326879" y="25313640"/>
            <a:ext cx="7909559" cy="484010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7" name="Shape 297"/>
          <p:cNvSpPr>
            <a:spLocks noGrp="1"/>
          </p:cNvSpPr>
          <p:nvPr>
            <p:ph type="pic" idx="40"/>
          </p:nvPr>
        </p:nvSpPr>
        <p:spPr>
          <a:xfrm>
            <a:off x="-9326879" y="25313640"/>
            <a:ext cx="7909559" cy="484010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8" name="Shape 298"/>
          <p:cNvSpPr>
            <a:spLocks noGrp="1"/>
          </p:cNvSpPr>
          <p:nvPr>
            <p:ph type="pic" idx="41"/>
          </p:nvPr>
        </p:nvSpPr>
        <p:spPr>
          <a:xfrm>
            <a:off x="-9326879" y="25313640"/>
            <a:ext cx="7909559" cy="484010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9" name="Shape 299"/>
          <p:cNvSpPr>
            <a:spLocks noGrp="1"/>
          </p:cNvSpPr>
          <p:nvPr>
            <p:ph type="pic" idx="42"/>
          </p:nvPr>
        </p:nvSpPr>
        <p:spPr>
          <a:xfrm>
            <a:off x="-9326879" y="25313640"/>
            <a:ext cx="7909559" cy="484010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0" name="Shape 300"/>
          <p:cNvSpPr>
            <a:spLocks noGrp="1"/>
          </p:cNvSpPr>
          <p:nvPr>
            <p:ph type="pic" idx="43"/>
          </p:nvPr>
        </p:nvSpPr>
        <p:spPr>
          <a:xfrm>
            <a:off x="-9326879" y="25313640"/>
            <a:ext cx="7909559" cy="484010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1" name="Shape 301"/>
          <p:cNvSpPr>
            <a:spLocks noGrp="1"/>
          </p:cNvSpPr>
          <p:nvPr>
            <p:ph type="pic" idx="44"/>
          </p:nvPr>
        </p:nvSpPr>
        <p:spPr>
          <a:xfrm>
            <a:off x="-9326879" y="25313640"/>
            <a:ext cx="7909559" cy="484010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2" name="Shape 302"/>
          <p:cNvSpPr txBox="1">
            <a:spLocks noGrp="1"/>
          </p:cNvSpPr>
          <p:nvPr>
            <p:ph type="body" idx="45"/>
          </p:nvPr>
        </p:nvSpPr>
        <p:spPr>
          <a:xfrm>
            <a:off x="-10408282" y="18288001"/>
            <a:ext cx="10050461" cy="754045"/>
          </a:xfrm>
          <a:prstGeom prst="rect">
            <a:avLst/>
          </a:prstGeom>
          <a:solidFill>
            <a:srgbClr val="2C3F71"/>
          </a:solidFill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3" name="Shape 303"/>
          <p:cNvSpPr txBox="1">
            <a:spLocks noGrp="1"/>
          </p:cNvSpPr>
          <p:nvPr>
            <p:ph type="body" idx="46"/>
          </p:nvPr>
        </p:nvSpPr>
        <p:spPr>
          <a:xfrm>
            <a:off x="-10408282" y="18288001"/>
            <a:ext cx="10050461" cy="754045"/>
          </a:xfrm>
          <a:prstGeom prst="rect">
            <a:avLst/>
          </a:prstGeom>
          <a:solidFill>
            <a:srgbClr val="2C3F71"/>
          </a:solidFill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4" name="Shape 304"/>
          <p:cNvSpPr txBox="1">
            <a:spLocks noGrp="1"/>
          </p:cNvSpPr>
          <p:nvPr>
            <p:ph type="body" idx="47"/>
          </p:nvPr>
        </p:nvSpPr>
        <p:spPr>
          <a:xfrm>
            <a:off x="-10408282" y="18288001"/>
            <a:ext cx="10050461" cy="754045"/>
          </a:xfrm>
          <a:prstGeom prst="rect">
            <a:avLst/>
          </a:prstGeom>
          <a:solidFill>
            <a:srgbClr val="2C3F71"/>
          </a:solidFill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5" name="Shape 305"/>
          <p:cNvSpPr txBox="1">
            <a:spLocks noGrp="1"/>
          </p:cNvSpPr>
          <p:nvPr>
            <p:ph type="body" idx="48"/>
          </p:nvPr>
        </p:nvSpPr>
        <p:spPr>
          <a:xfrm>
            <a:off x="-10408282" y="18288001"/>
            <a:ext cx="10050461" cy="754045"/>
          </a:xfrm>
          <a:prstGeom prst="rect">
            <a:avLst/>
          </a:prstGeom>
          <a:solidFill>
            <a:srgbClr val="2C3F71"/>
          </a:solidFill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6" name="Shape 306"/>
          <p:cNvSpPr txBox="1">
            <a:spLocks noGrp="1"/>
          </p:cNvSpPr>
          <p:nvPr>
            <p:ph type="body" idx="49"/>
          </p:nvPr>
        </p:nvSpPr>
        <p:spPr>
          <a:xfrm>
            <a:off x="-10408282" y="18288001"/>
            <a:ext cx="10050461" cy="754045"/>
          </a:xfrm>
          <a:prstGeom prst="rect">
            <a:avLst/>
          </a:prstGeom>
          <a:solidFill>
            <a:srgbClr val="2C3F71"/>
          </a:solidFill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7" name="Shape 307"/>
          <p:cNvSpPr txBox="1">
            <a:spLocks noGrp="1"/>
          </p:cNvSpPr>
          <p:nvPr>
            <p:ph type="body" idx="50"/>
          </p:nvPr>
        </p:nvSpPr>
        <p:spPr>
          <a:xfrm>
            <a:off x="-10408282" y="18288001"/>
            <a:ext cx="10050461" cy="754045"/>
          </a:xfrm>
          <a:prstGeom prst="rect">
            <a:avLst/>
          </a:prstGeom>
          <a:solidFill>
            <a:srgbClr val="2C3F71"/>
          </a:solidFill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8" name="Shape 308"/>
          <p:cNvSpPr txBox="1">
            <a:spLocks noGrp="1"/>
          </p:cNvSpPr>
          <p:nvPr>
            <p:ph type="body" idx="51"/>
          </p:nvPr>
        </p:nvSpPr>
        <p:spPr>
          <a:xfrm>
            <a:off x="-10408282" y="18288001"/>
            <a:ext cx="10050461" cy="754045"/>
          </a:xfrm>
          <a:prstGeom prst="rect">
            <a:avLst/>
          </a:prstGeom>
          <a:solidFill>
            <a:srgbClr val="2C3F71"/>
          </a:solidFill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9" name="Shape 309"/>
          <p:cNvSpPr txBox="1">
            <a:spLocks noGrp="1"/>
          </p:cNvSpPr>
          <p:nvPr>
            <p:ph type="body" idx="52"/>
          </p:nvPr>
        </p:nvSpPr>
        <p:spPr>
          <a:xfrm>
            <a:off x="-10408282" y="18288001"/>
            <a:ext cx="10050461" cy="754045"/>
          </a:xfrm>
          <a:prstGeom prst="rect">
            <a:avLst/>
          </a:prstGeom>
          <a:solidFill>
            <a:srgbClr val="2C3F71"/>
          </a:solidFill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0" name="Shape 310"/>
          <p:cNvSpPr txBox="1">
            <a:spLocks noGrp="1"/>
          </p:cNvSpPr>
          <p:nvPr>
            <p:ph type="body" idx="53"/>
          </p:nvPr>
        </p:nvSpPr>
        <p:spPr>
          <a:xfrm>
            <a:off x="-10408282" y="18288001"/>
            <a:ext cx="10050461" cy="754045"/>
          </a:xfrm>
          <a:prstGeom prst="rect">
            <a:avLst/>
          </a:prstGeom>
          <a:solidFill>
            <a:srgbClr val="2C3F71"/>
          </a:solidFill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1" name="Shape 311"/>
          <p:cNvSpPr txBox="1">
            <a:spLocks noGrp="1"/>
          </p:cNvSpPr>
          <p:nvPr>
            <p:ph type="body" idx="54"/>
          </p:nvPr>
        </p:nvSpPr>
        <p:spPr>
          <a:xfrm>
            <a:off x="-10408282" y="18288001"/>
            <a:ext cx="10050461" cy="754045"/>
          </a:xfrm>
          <a:prstGeom prst="rect">
            <a:avLst/>
          </a:prstGeom>
          <a:solidFill>
            <a:srgbClr val="2C3F71"/>
          </a:solidFill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2" name="Shape 312"/>
          <p:cNvSpPr txBox="1">
            <a:spLocks noGrp="1"/>
          </p:cNvSpPr>
          <p:nvPr>
            <p:ph type="body" idx="55"/>
          </p:nvPr>
        </p:nvSpPr>
        <p:spPr>
          <a:xfrm>
            <a:off x="-10408282" y="18288001"/>
            <a:ext cx="10050461" cy="754045"/>
          </a:xfrm>
          <a:prstGeom prst="rect">
            <a:avLst/>
          </a:prstGeom>
          <a:solidFill>
            <a:srgbClr val="2C3F71"/>
          </a:solidFill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3" name="Shape 313"/>
          <p:cNvSpPr txBox="1">
            <a:spLocks noGrp="1"/>
          </p:cNvSpPr>
          <p:nvPr>
            <p:ph type="body" idx="56"/>
          </p:nvPr>
        </p:nvSpPr>
        <p:spPr>
          <a:xfrm>
            <a:off x="-10408282" y="18288001"/>
            <a:ext cx="10050461" cy="754045"/>
          </a:xfrm>
          <a:prstGeom prst="rect">
            <a:avLst/>
          </a:prstGeom>
          <a:solidFill>
            <a:srgbClr val="2C3F71"/>
          </a:solidFill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4" name="Shape 314"/>
          <p:cNvSpPr txBox="1">
            <a:spLocks noGrp="1"/>
          </p:cNvSpPr>
          <p:nvPr>
            <p:ph type="body" idx="57"/>
          </p:nvPr>
        </p:nvSpPr>
        <p:spPr>
          <a:xfrm>
            <a:off x="-10408282" y="18288001"/>
            <a:ext cx="10050461" cy="754045"/>
          </a:xfrm>
          <a:prstGeom prst="rect">
            <a:avLst/>
          </a:prstGeom>
          <a:solidFill>
            <a:srgbClr val="2C3F71"/>
          </a:solidFill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5" name="Shape 315"/>
          <p:cNvSpPr txBox="1">
            <a:spLocks noGrp="1"/>
          </p:cNvSpPr>
          <p:nvPr>
            <p:ph type="body" idx="58"/>
          </p:nvPr>
        </p:nvSpPr>
        <p:spPr>
          <a:xfrm>
            <a:off x="-10408282" y="18288001"/>
            <a:ext cx="10050461" cy="754045"/>
          </a:xfrm>
          <a:prstGeom prst="rect">
            <a:avLst/>
          </a:prstGeom>
          <a:solidFill>
            <a:srgbClr val="2C3F71"/>
          </a:solidFill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8E6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43891199" cy="4800600"/>
          </a:xfrm>
          <a:prstGeom prst="rect">
            <a:avLst/>
          </a:prstGeom>
          <a:solidFill>
            <a:srgbClr val="35385A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86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10"/>
          <p:cNvSpPr/>
          <p:nvPr/>
        </p:nvSpPr>
        <p:spPr>
          <a:xfrm>
            <a:off x="914403" y="5257800"/>
            <a:ext cx="13585371" cy="2674619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86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4805362"/>
            <a:ext cx="43891199" cy="152399"/>
          </a:xfrm>
          <a:prstGeom prst="rect">
            <a:avLst/>
          </a:prstGeom>
          <a:solidFill>
            <a:srgbClr val="23253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86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 txBox="1"/>
          <p:nvPr/>
        </p:nvSpPr>
        <p:spPr>
          <a:xfrm>
            <a:off x="819152" y="32232600"/>
            <a:ext cx="2514599" cy="336819"/>
          </a:xfrm>
          <a:prstGeom prst="rect">
            <a:avLst/>
          </a:prstGeom>
          <a:noFill/>
          <a:ln>
            <a:noFill/>
          </a:ln>
        </p:spPr>
        <p:txBody>
          <a:bodyPr lIns="91250" tIns="45600" rIns="91250" bIns="4560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500" b="1" i="0" u="none" strike="noStrike" cap="none" baseline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RESEARCH POSTER PRESENTATION DESIGN © 2011</a:t>
            </a:r>
          </a:p>
          <a:p>
            <a:pPr marL="0" marR="0" lvl="0" indent="0" algn="l" rtl="0">
              <a:lnSpc>
                <a:spcPct val="75000"/>
              </a:lnSpc>
              <a:spcBef>
                <a:spcPts val="550"/>
              </a:spcBef>
              <a:buSzPct val="25000"/>
              <a:buNone/>
            </a:pPr>
            <a:r>
              <a:rPr lang="en-US" sz="1100" b="1" i="0" u="none" strike="noStrike" cap="none" baseline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www.PosterPresentations.com</a:t>
            </a:r>
          </a:p>
        </p:txBody>
      </p:sp>
      <p:sp>
        <p:nvSpPr>
          <p:cNvPr id="13" name="Shape 13"/>
          <p:cNvSpPr/>
          <p:nvPr/>
        </p:nvSpPr>
        <p:spPr>
          <a:xfrm>
            <a:off x="15150535" y="5257800"/>
            <a:ext cx="13585371" cy="2674619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86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29386668" y="5257800"/>
            <a:ext cx="13585371" cy="2674619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86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44222125" y="0"/>
            <a:ext cx="10050461" cy="32918400"/>
          </a:xfrm>
          <a:prstGeom prst="rect">
            <a:avLst/>
          </a:prstGeom>
          <a:solidFill>
            <a:srgbClr val="0C0C0C"/>
          </a:solidFill>
          <a:ln w="25400" cap="flat" cmpd="sng">
            <a:solidFill>
              <a:srgbClr val="21768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82850" tIns="365725" rIns="182850" bIns="1828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0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QUICK TIPS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000" b="1" i="0" u="none" strike="noStrike" cap="none" baseline="0">
                <a:solidFill>
                  <a:srgbClr val="FFFF00"/>
                </a:solidFill>
                <a:latin typeface="Trebuchet MS"/>
                <a:ea typeface="Trebuchet MS"/>
                <a:cs typeface="Trebuchet MS"/>
                <a:sym typeface="Trebuchet MS"/>
              </a:rPr>
              <a:t>(--THIS SECTION DOES NOT PRINT--)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3200" b="1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This PowerPoint template requires basic PowerPoint (version 2007 or newer) skills. Below is a list of commonly asked questions specific to this template. </a:t>
            </a:r>
            <a:b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If you are using an older version of PowerPoint some template features may not work properly.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4000" b="1" i="0" u="none" strike="noStrike" cap="none" baseline="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0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Using the template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3200" b="1" i="0" u="none" strike="noStrike" cap="none" baseline="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Trebuchet MS"/>
              <a:buNone/>
            </a:pPr>
            <a:r>
              <a:rPr lang="en-US" sz="3200" b="1" i="0" u="none" strike="noStrike" cap="none" baseline="0">
                <a:solidFill>
                  <a:srgbClr val="FFFF00"/>
                </a:solidFill>
                <a:latin typeface="Trebuchet MS"/>
                <a:ea typeface="Trebuchet MS"/>
                <a:cs typeface="Trebuchet MS"/>
                <a:sym typeface="Trebuchet MS"/>
              </a:rPr>
              <a:t>Verifying the quality of your graphics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Go to the VIEW menu and click on ZOOM to set your preferred magnification. This template is at 100% the size of the final poster. All text and graphics will be printed at 100% their size. To see what your poster will look like when printed, set the zoom to 100% and evaluate the quality of all your graphics before you submit your poster for printing.</a:t>
            </a:r>
            <a:b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lang="en-US" sz="32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 i="0" u="none" strike="noStrike" cap="none" baseline="0">
                <a:solidFill>
                  <a:srgbClr val="FFFF00"/>
                </a:solidFill>
                <a:latin typeface="Trebuchet MS"/>
                <a:ea typeface="Trebuchet MS"/>
                <a:cs typeface="Trebuchet MS"/>
                <a:sym typeface="Trebuchet MS"/>
              </a:rPr>
              <a:t>Using the placeholders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To add text to this template click inside a placeholder and type in or paste your text. To move a placeholder, click on it </a:t>
            </a:r>
            <a:r>
              <a:rPr lang="en-US" sz="3200" b="0" i="0" u="sng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once</a:t>
            </a: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(to select it), place your cursor on its frame and your cursor will change to this symbol:         Then, click </a:t>
            </a:r>
            <a:r>
              <a:rPr lang="en-US" sz="3200" b="0" i="0" u="sng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once</a:t>
            </a: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and drag it to its new location where you can resize it as needed. Additional placeholders can be found on the left side of this template.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1" i="0" u="none" strike="noStrike" cap="none" baseline="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 i="0" u="none" strike="noStrike" cap="none" baseline="0">
                <a:solidFill>
                  <a:srgbClr val="FFFF00"/>
                </a:solidFill>
                <a:latin typeface="Trebuchet MS"/>
                <a:ea typeface="Trebuchet MS"/>
                <a:cs typeface="Trebuchet MS"/>
                <a:sym typeface="Trebuchet MS"/>
              </a:rPr>
              <a:t>Modifying the layout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This template has four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different column layouts.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sng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Right-click</a:t>
            </a: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your mouse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on the background and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click on “Layout” to see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the layout options.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rebuchet MS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The columns in the provided layouts are fixed and cannot be moved but advanced users can modify any layout by going to VIEW and then SLIDE MASTER.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endParaRPr sz="32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 i="0" u="none" strike="noStrike" cap="none" baseline="0">
                <a:solidFill>
                  <a:srgbClr val="FFFF00"/>
                </a:solidFill>
                <a:latin typeface="Trebuchet MS"/>
                <a:ea typeface="Trebuchet MS"/>
                <a:cs typeface="Trebuchet MS"/>
                <a:sym typeface="Trebuchet MS"/>
              </a:rPr>
              <a:t>Importing text and graphics from external sources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 i="0" u="sng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TEXT: </a:t>
            </a: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Paste or type your text into a pre-existing placeholder or drag in a new placeholder from the left side of the template. Move it anywhere as needed.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 i="0" u="sng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PHOTOS: </a:t>
            </a: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Drag in a picture placeholder, size it </a:t>
            </a:r>
            <a:r>
              <a:rPr lang="en-US" sz="3200" b="0" i="0" u="sng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first</a:t>
            </a: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, click in it and insert a photo from the menu.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 i="0" u="sng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TABLES: </a:t>
            </a: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 can copy and paste a table from an external document onto this poster template. To adjust  the way the text fits within the cells of a table that has been pasted, </a:t>
            </a:r>
            <a:r>
              <a:rPr lang="en-US" sz="3200" b="0" i="0" u="sng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right-click</a:t>
            </a: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on the table, click FORMAT SHAPE  then click on TEXT BOX and change the INTERNAL MARGIN values to 0.25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 i="0" u="none" strike="noStrike" cap="none" baseline="0">
                <a:solidFill>
                  <a:srgbClr val="FFFF00"/>
                </a:solidFill>
                <a:latin typeface="Trebuchet MS"/>
                <a:ea typeface="Trebuchet MS"/>
                <a:cs typeface="Trebuchet MS"/>
                <a:sym typeface="Trebuchet MS"/>
              </a:rPr>
              <a:t>Modifying the color scheme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To change the color scheme of this template go to the “Design” menu and click on “Colors”. You can choose from the provide color combinations or you can create your own.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0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0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2000" b="1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000" b="1" i="0" u="none" strike="noStrike" cap="none" baseline="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3200" b="1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-10402388" y="-19596"/>
            <a:ext cx="10050461" cy="32918400"/>
          </a:xfrm>
          <a:prstGeom prst="rect">
            <a:avLst/>
          </a:prstGeom>
          <a:solidFill>
            <a:srgbClr val="0C0C0C"/>
          </a:solidFill>
          <a:ln w="25400" cap="flat" cmpd="sng">
            <a:solidFill>
              <a:srgbClr val="21768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82850" tIns="365725" rIns="182850" bIns="1828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4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QUICK DESIGN GUIDE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000" b="1" i="0" u="none" strike="noStrike" cap="none" baseline="0">
                <a:solidFill>
                  <a:srgbClr val="FFFF00"/>
                </a:solidFill>
                <a:latin typeface="Trebuchet MS"/>
                <a:ea typeface="Trebuchet MS"/>
                <a:cs typeface="Trebuchet MS"/>
                <a:sym typeface="Trebuchet MS"/>
              </a:rPr>
              <a:t>(--THIS SECTION DOES NOT PRINT--)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3200" b="1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This PowerPoint 2007 template produces a 36”x48” professional  poster. It will save you valuable time placing titles, subtitles, text, and graphics.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Use it to create your presentation. Then send it to </a:t>
            </a:r>
            <a:r>
              <a:rPr lang="en-US" sz="32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PosterPresentations.com</a:t>
            </a: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for premium quality, same day affordable printing.</a:t>
            </a:r>
            <a:b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lang="en-US" sz="32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We provide a series of </a:t>
            </a:r>
            <a:r>
              <a:rPr lang="en-US" sz="32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online tutorials</a:t>
            </a: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that will guide you through the poster design process and answer your poster production questions.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View our online tutorials at:</a:t>
            </a:r>
            <a:b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3200" b="0" i="0" u="none" strike="noStrike" cap="none" baseline="0">
                <a:solidFill>
                  <a:srgbClr val="FFFF00"/>
                </a:solidFill>
                <a:latin typeface="Trebuchet MS"/>
                <a:ea typeface="Trebuchet MS"/>
                <a:cs typeface="Trebuchet MS"/>
                <a:sym typeface="Trebuchet MS"/>
              </a:rPr>
              <a:t> http://bit.ly/Poster_creation_help </a:t>
            </a: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(copy and paste the link into your web browser).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For assistance and to order your printed poster call </a:t>
            </a:r>
            <a:r>
              <a:rPr lang="en-US" sz="3200" b="1" i="0" u="none" strike="noStrike" cap="none" baseline="0">
                <a:solidFill>
                  <a:srgbClr val="FFFF00"/>
                </a:solidFill>
                <a:latin typeface="Trebuchet MS"/>
                <a:ea typeface="Trebuchet MS"/>
                <a:cs typeface="Trebuchet MS"/>
                <a:sym typeface="Trebuchet MS"/>
              </a:rPr>
              <a:t>PosterPresentations.com</a:t>
            </a:r>
            <a:r>
              <a:rPr lang="en-US" sz="3200" b="0" i="0" u="none" strike="noStrike" cap="none" baseline="0">
                <a:solidFill>
                  <a:srgbClr val="FFFF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at </a:t>
            </a:r>
            <a:r>
              <a:rPr lang="en-US" sz="4000" b="1" i="0" u="none" strike="noStrike" cap="none" baseline="0">
                <a:solidFill>
                  <a:srgbClr val="FFFF00"/>
                </a:solidFill>
                <a:latin typeface="Trebuchet MS"/>
                <a:ea typeface="Trebuchet MS"/>
                <a:cs typeface="Trebuchet MS"/>
                <a:sym typeface="Trebuchet MS"/>
              </a:rPr>
              <a:t>1.866.649.3004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4000" b="1" i="0" u="none" strike="noStrike" cap="none" baseline="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4000" b="1" i="0" u="none" strike="noStrike" cap="none" baseline="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4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Object Placeholders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4400" b="1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Use the placeholders provided below to add new elements to your poster: Drag a placeholder onto the poster area, size it, and click it to edit.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 i="0" u="none" strike="noStrike" cap="none" baseline="0">
                <a:solidFill>
                  <a:srgbClr val="FFFF00"/>
                </a:solidFill>
                <a:latin typeface="Trebuchet MS"/>
                <a:ea typeface="Trebuchet MS"/>
                <a:cs typeface="Trebuchet MS"/>
                <a:sym typeface="Trebuchet MS"/>
              </a:rPr>
              <a:t>Section Header placeholder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Move this preformatted section header placeholder to the poster area to add another section header. Use section headers to separate topics or concepts within your presentation.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1" i="0" u="none" strike="noStrike" cap="none" baseline="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 i="0" u="none" strike="noStrike" cap="none" baseline="0">
                <a:solidFill>
                  <a:srgbClr val="FFFF00"/>
                </a:solidFill>
                <a:latin typeface="Trebuchet MS"/>
                <a:ea typeface="Trebuchet MS"/>
                <a:cs typeface="Trebuchet MS"/>
                <a:sym typeface="Trebuchet MS"/>
              </a:rPr>
              <a:t>Text placeholder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Move this preformatted text placeholder to the poster to add a new body of text.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1" i="0" u="none" strike="noStrike" cap="none" baseline="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 i="0" u="none" strike="noStrike" cap="none" baseline="0">
                <a:solidFill>
                  <a:srgbClr val="FFFF00"/>
                </a:solidFill>
                <a:latin typeface="Trebuchet MS"/>
                <a:ea typeface="Trebuchet MS"/>
                <a:cs typeface="Trebuchet MS"/>
                <a:sym typeface="Trebuchet MS"/>
              </a:rPr>
              <a:t>Picture placeholder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Move this graphic placeholder onto your poster, size it first, and then click it to add a picture to the poster.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4400" b="1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4400" b="1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4400" b="1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4400" b="1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3200" b="1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1" i="0" u="none" strike="noStrike" cap="none" baseline="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4400" b="1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-10370485" y="21297014"/>
            <a:ext cx="10018559" cy="77723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6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Shape 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098246" y="15525143"/>
            <a:ext cx="4741365" cy="3058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342925" y="13118820"/>
            <a:ext cx="590550" cy="4381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20" name="Shape 20"/>
          <p:cNvSpPr txBox="1"/>
          <p:nvPr/>
        </p:nvSpPr>
        <p:spPr>
          <a:xfrm>
            <a:off x="44487740" y="30588806"/>
            <a:ext cx="9160285" cy="21852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2011 PosterPresentations.com</a:t>
            </a:r>
            <a:br>
              <a:rPr lang="en-US" sz="36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32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2117 Fourth Street , Unit C</a:t>
            </a:r>
            <a:br>
              <a:rPr lang="en-US" sz="32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Berkeley CA 94710</a:t>
            </a:r>
            <a:br>
              <a:rPr lang="en-US" sz="32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3200" b="1" i="0" u="none" strike="noStrike" cap="none" baseline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posterpresenter@gmail.com</a:t>
            </a:r>
          </a:p>
        </p:txBody>
      </p:sp>
      <p:grpSp>
        <p:nvGrpSpPr>
          <p:cNvPr id="21" name="Shape 21"/>
          <p:cNvGrpSpPr/>
          <p:nvPr/>
        </p:nvGrpSpPr>
        <p:grpSpPr>
          <a:xfrm>
            <a:off x="-10239856" y="31696512"/>
            <a:ext cx="9771397" cy="1090620"/>
            <a:chOff x="44242387" y="28054062"/>
            <a:chExt cx="9771397" cy="1090620"/>
          </a:xfrm>
        </p:grpSpPr>
        <p:sp>
          <p:nvSpPr>
            <p:cNvPr id="22" name="Shape 22"/>
            <p:cNvSpPr/>
            <p:nvPr/>
          </p:nvSpPr>
          <p:spPr>
            <a:xfrm>
              <a:off x="44242387" y="28054062"/>
              <a:ext cx="9771396" cy="109062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86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3" name="Shape 2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4341112" y="28126634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" name="Shape 24"/>
            <p:cNvSpPr txBox="1"/>
            <p:nvPr/>
          </p:nvSpPr>
          <p:spPr>
            <a:xfrm>
              <a:off x="45342596" y="28154090"/>
              <a:ext cx="8671188" cy="8925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2600" b="0" i="0" u="none" strike="noStrike" cap="none" baseline="0">
                  <a:solidFill>
                    <a:schemeClr val="dk2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Student discounts are available on our Facebook page.</a:t>
              </a:r>
              <a:br>
                <a:rPr lang="en-US" sz="2600" b="0" i="0" u="none" strike="noStrike" cap="none" baseline="0">
                  <a:solidFill>
                    <a:schemeClr val="dk2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</a:br>
              <a:r>
                <a:rPr lang="en-US" sz="2600" b="0" i="0" u="none" strike="noStrike" cap="none" baseline="0">
                  <a:solidFill>
                    <a:schemeClr val="dk2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Go to </a:t>
              </a:r>
              <a:r>
                <a:rPr lang="en-US" sz="2600" b="0" i="0" u="sng" strike="noStrike" cap="none" baseline="0">
                  <a:solidFill>
                    <a:schemeClr val="dk2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PosterPresentations.com</a:t>
              </a:r>
              <a:r>
                <a:rPr lang="en-US" sz="2600" b="0" i="0" u="none" strike="noStrike" cap="none" baseline="0">
                  <a:solidFill>
                    <a:schemeClr val="dk2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and click on the FB icon. </a:t>
              </a:r>
            </a:p>
          </p:txBody>
        </p:sp>
      </p:grpSp>
      <p:cxnSp>
        <p:nvCxnSpPr>
          <p:cNvPr id="25" name="Shape 25"/>
          <p:cNvCxnSpPr/>
          <p:nvPr/>
        </p:nvCxnSpPr>
        <p:spPr>
          <a:xfrm>
            <a:off x="44222125" y="30500134"/>
            <a:ext cx="10050461" cy="1587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Shape 26"/>
          <p:cNvCxnSpPr/>
          <p:nvPr/>
        </p:nvCxnSpPr>
        <p:spPr>
          <a:xfrm>
            <a:off x="-10370485" y="11582400"/>
            <a:ext cx="10018559" cy="1606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Shape 27"/>
          <p:cNvCxnSpPr/>
          <p:nvPr/>
        </p:nvCxnSpPr>
        <p:spPr>
          <a:xfrm>
            <a:off x="44254028" y="4841855"/>
            <a:ext cx="10018559" cy="1606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7F4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44222125" y="0"/>
            <a:ext cx="10050461" cy="32918400"/>
          </a:xfrm>
          <a:prstGeom prst="rect">
            <a:avLst/>
          </a:prstGeom>
          <a:solidFill>
            <a:srgbClr val="0C0C0C"/>
          </a:solidFill>
          <a:ln w="25400" cap="flat" cmpd="sng">
            <a:solidFill>
              <a:srgbClr val="5D992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82850" tIns="365725" rIns="182850" bIns="1828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0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QUICK TIPS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000" b="1" i="0" u="none" strike="noStrike" cap="none" baseline="0">
                <a:solidFill>
                  <a:srgbClr val="FFFF00"/>
                </a:solidFill>
                <a:latin typeface="Trebuchet MS"/>
                <a:ea typeface="Trebuchet MS"/>
                <a:cs typeface="Trebuchet MS"/>
                <a:sym typeface="Trebuchet MS"/>
              </a:rPr>
              <a:t>(--THIS SECTION DOES NOT PRINT--)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3200" b="1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This PowerPoint template requires basic PowerPoint (version 2007 or newer) skills. Below is a list of commonly asked questions specific to this template. </a:t>
            </a:r>
            <a:b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If you are using an older version of PowerPoint some template features may not work properly.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4000" b="1" i="0" u="none" strike="noStrike" cap="none" baseline="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0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Using the template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3200" b="1" i="0" u="none" strike="noStrike" cap="none" baseline="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Trebuchet MS"/>
              <a:buNone/>
            </a:pPr>
            <a:r>
              <a:rPr lang="en-US" sz="3200" b="1" i="0" u="none" strike="noStrike" cap="none" baseline="0">
                <a:solidFill>
                  <a:srgbClr val="FFFF00"/>
                </a:solidFill>
                <a:latin typeface="Trebuchet MS"/>
                <a:ea typeface="Trebuchet MS"/>
                <a:cs typeface="Trebuchet MS"/>
                <a:sym typeface="Trebuchet MS"/>
              </a:rPr>
              <a:t>Verifying the quality of your graphics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Go to the VIEW menu and click on ZOOM to set your preferred magnification. This template is at 100% the size of the final poster. All text and graphics will be printed at 100% their size. To see what your poster will look like when printed, set the zoom to 100% and evaluate the quality of all your graphics before you submit your poster for printing.</a:t>
            </a:r>
            <a:b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lang="en-US" sz="32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 i="0" u="none" strike="noStrike" cap="none" baseline="0">
                <a:solidFill>
                  <a:srgbClr val="FFFF00"/>
                </a:solidFill>
                <a:latin typeface="Trebuchet MS"/>
                <a:ea typeface="Trebuchet MS"/>
                <a:cs typeface="Trebuchet MS"/>
                <a:sym typeface="Trebuchet MS"/>
              </a:rPr>
              <a:t>Using the placeholders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To add text to this template click inside a placeholder and type in or paste your text. To move a placeholder, click on it </a:t>
            </a:r>
            <a:r>
              <a:rPr lang="en-US" sz="3200" b="0" i="0" u="sng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once</a:t>
            </a: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(to select it), place your cursor on its frame and your cursor will change to this symbol:         Then, click </a:t>
            </a:r>
            <a:r>
              <a:rPr lang="en-US" sz="3200" b="0" i="0" u="sng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once</a:t>
            </a: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and drag it to its new location where you can resize it as needed. Additional placeholders can be found on the left side of this template.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1" i="0" u="none" strike="noStrike" cap="none" baseline="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 i="0" u="none" strike="noStrike" cap="none" baseline="0">
                <a:solidFill>
                  <a:srgbClr val="FFFF00"/>
                </a:solidFill>
                <a:latin typeface="Trebuchet MS"/>
                <a:ea typeface="Trebuchet MS"/>
                <a:cs typeface="Trebuchet MS"/>
                <a:sym typeface="Trebuchet MS"/>
              </a:rPr>
              <a:t>Modifying the layout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This template has four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different column layouts.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sng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Right-click</a:t>
            </a: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your mouse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on the background and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click on “Layout” to see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the layout options.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rebuchet MS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The columns in the provided layouts are fixed and cannot be moved but advanced users can modify any layout by going to VIEW and then SLIDE MASTER.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endParaRPr sz="32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 i="0" u="none" strike="noStrike" cap="none" baseline="0">
                <a:solidFill>
                  <a:srgbClr val="FFFF00"/>
                </a:solidFill>
                <a:latin typeface="Trebuchet MS"/>
                <a:ea typeface="Trebuchet MS"/>
                <a:cs typeface="Trebuchet MS"/>
                <a:sym typeface="Trebuchet MS"/>
              </a:rPr>
              <a:t>Importing text and graphics from external sources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 i="0" u="sng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TEXT: </a:t>
            </a: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Paste or type your text into a pre-existing placeholder or drag in a new placeholder from the left side of the template. Move it anywhere as needed.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 i="0" u="sng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PHOTOS: </a:t>
            </a: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Drag in a picture placeholder, size it </a:t>
            </a:r>
            <a:r>
              <a:rPr lang="en-US" sz="3200" b="0" i="0" u="sng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first</a:t>
            </a: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, click in it and insert a photo from the menu.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 i="0" u="sng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TABLES: </a:t>
            </a: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 can copy and paste a table from an external document onto this poster template. To adjust  the way the text fits within the cells of a table that has been pasted, </a:t>
            </a:r>
            <a:r>
              <a:rPr lang="en-US" sz="3200" b="0" i="0" u="sng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right-click</a:t>
            </a: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on the table, click FORMAT SHAPE  then click on TEXT BOX and change the INTERNAL MARGIN values to 0.25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 i="0" u="none" strike="noStrike" cap="none" baseline="0">
                <a:solidFill>
                  <a:srgbClr val="FFFF00"/>
                </a:solidFill>
                <a:latin typeface="Trebuchet MS"/>
                <a:ea typeface="Trebuchet MS"/>
                <a:cs typeface="Trebuchet MS"/>
                <a:sym typeface="Trebuchet MS"/>
              </a:rPr>
              <a:t>Modifying the color scheme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To change the color scheme of this template go to the “Design” menu and click on “Colors”. You can choose from the provide color combinations or you can create your own.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0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0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2000" b="1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000" b="1" i="0" u="none" strike="noStrike" cap="none" baseline="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3200" b="1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" name="Shape 87"/>
          <p:cNvSpPr/>
          <p:nvPr/>
        </p:nvSpPr>
        <p:spPr>
          <a:xfrm>
            <a:off x="-10402388" y="-19596"/>
            <a:ext cx="10050461" cy="32918400"/>
          </a:xfrm>
          <a:prstGeom prst="rect">
            <a:avLst/>
          </a:prstGeom>
          <a:solidFill>
            <a:srgbClr val="0C0C0C"/>
          </a:solidFill>
          <a:ln w="25400" cap="flat" cmpd="sng">
            <a:solidFill>
              <a:srgbClr val="5D992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82850" tIns="365725" rIns="182850" bIns="1828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4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QUICK DESIGN GUIDE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000" b="1" i="0" u="none" strike="noStrike" cap="none" baseline="0">
                <a:solidFill>
                  <a:srgbClr val="FFFF00"/>
                </a:solidFill>
                <a:latin typeface="Trebuchet MS"/>
                <a:ea typeface="Trebuchet MS"/>
                <a:cs typeface="Trebuchet MS"/>
                <a:sym typeface="Trebuchet MS"/>
              </a:rPr>
              <a:t>(--THIS SECTION DOES NOT PRINT--)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3200" b="1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This PowerPoint 2007 template produces a 36”x48” professional  poster. It will save you valuable time placing titles, subtitles, text, and graphics.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Use it to create your presentation. Then send it to </a:t>
            </a:r>
            <a:r>
              <a:rPr lang="en-US" sz="32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PosterPresentations.com</a:t>
            </a: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for premium quality, same day affordable printing.</a:t>
            </a:r>
            <a:b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lang="en-US" sz="32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We provide a series of </a:t>
            </a:r>
            <a:r>
              <a:rPr lang="en-US" sz="32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online tutorials</a:t>
            </a: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that will guide you through the poster design process and answer your poster production questions.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View our online tutorials at:</a:t>
            </a:r>
            <a:b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3200" b="0" i="0" u="none" strike="noStrike" cap="none" baseline="0">
                <a:solidFill>
                  <a:srgbClr val="FFFF00"/>
                </a:solidFill>
                <a:latin typeface="Trebuchet MS"/>
                <a:ea typeface="Trebuchet MS"/>
                <a:cs typeface="Trebuchet MS"/>
                <a:sym typeface="Trebuchet MS"/>
              </a:rPr>
              <a:t> http://bit.ly/Poster_creation_help </a:t>
            </a: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(copy and paste the link into your web browser).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For assistance and to order your printed poster call </a:t>
            </a:r>
            <a:r>
              <a:rPr lang="en-US" sz="3200" b="1" i="0" u="none" strike="noStrike" cap="none" baseline="0">
                <a:solidFill>
                  <a:srgbClr val="FFFF00"/>
                </a:solidFill>
                <a:latin typeface="Trebuchet MS"/>
                <a:ea typeface="Trebuchet MS"/>
                <a:cs typeface="Trebuchet MS"/>
                <a:sym typeface="Trebuchet MS"/>
              </a:rPr>
              <a:t>PosterPresentations.com</a:t>
            </a:r>
            <a:r>
              <a:rPr lang="en-US" sz="3200" b="0" i="0" u="none" strike="noStrike" cap="none" baseline="0">
                <a:solidFill>
                  <a:srgbClr val="FFFF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at </a:t>
            </a:r>
            <a:r>
              <a:rPr lang="en-US" sz="4000" b="1" i="0" u="none" strike="noStrike" cap="none" baseline="0">
                <a:solidFill>
                  <a:srgbClr val="FFFF00"/>
                </a:solidFill>
                <a:latin typeface="Trebuchet MS"/>
                <a:ea typeface="Trebuchet MS"/>
                <a:cs typeface="Trebuchet MS"/>
                <a:sym typeface="Trebuchet MS"/>
              </a:rPr>
              <a:t>1.866.649.3004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4000" b="1" i="0" u="none" strike="noStrike" cap="none" baseline="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4000" b="1" i="0" u="none" strike="noStrike" cap="none" baseline="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4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Object Placeholders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4400" b="1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Use the placeholders provided below to add new elements to your poster: Drag a placeholder onto the poster area, size it, and click it to edit.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 i="0" u="none" strike="noStrike" cap="none" baseline="0">
                <a:solidFill>
                  <a:srgbClr val="FFFF00"/>
                </a:solidFill>
                <a:latin typeface="Trebuchet MS"/>
                <a:ea typeface="Trebuchet MS"/>
                <a:cs typeface="Trebuchet MS"/>
                <a:sym typeface="Trebuchet MS"/>
              </a:rPr>
              <a:t>Section Header placeholder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Move this preformatted section header placeholder to the poster area to add another section header. Use section headers to separate topics or concepts within your presentation.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1" i="0" u="none" strike="noStrike" cap="none" baseline="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 i="0" u="none" strike="noStrike" cap="none" baseline="0">
                <a:solidFill>
                  <a:srgbClr val="FFFF00"/>
                </a:solidFill>
                <a:latin typeface="Trebuchet MS"/>
                <a:ea typeface="Trebuchet MS"/>
                <a:cs typeface="Trebuchet MS"/>
                <a:sym typeface="Trebuchet MS"/>
              </a:rPr>
              <a:t>Text placeholder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Move this preformatted text placeholder to the poster to add a new body of text.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1" i="0" u="none" strike="noStrike" cap="none" baseline="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 i="0" u="none" strike="noStrike" cap="none" baseline="0">
                <a:solidFill>
                  <a:srgbClr val="FFFF00"/>
                </a:solidFill>
                <a:latin typeface="Trebuchet MS"/>
                <a:ea typeface="Trebuchet MS"/>
                <a:cs typeface="Trebuchet MS"/>
                <a:sym typeface="Trebuchet MS"/>
              </a:rPr>
              <a:t>Picture placeholder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Move this graphic placeholder onto your poster, size it first, and then click it to add a picture to the poster.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4400" b="1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4400" b="1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4400" b="1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4400" b="1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3200" b="1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1" i="0" u="none" strike="noStrike" cap="none" baseline="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4400" b="1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8" name="Shape 88"/>
          <p:cNvSpPr/>
          <p:nvPr/>
        </p:nvSpPr>
        <p:spPr>
          <a:xfrm>
            <a:off x="0" y="0"/>
            <a:ext cx="43891199" cy="4800600"/>
          </a:xfrm>
          <a:prstGeom prst="rect">
            <a:avLst/>
          </a:prstGeom>
          <a:solidFill>
            <a:srgbClr val="425EA9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86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0" y="4805362"/>
            <a:ext cx="43891199" cy="152399"/>
          </a:xfrm>
          <a:prstGeom prst="rect">
            <a:avLst/>
          </a:prstGeom>
          <a:solidFill>
            <a:srgbClr val="2C3F7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86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819152" y="32232600"/>
            <a:ext cx="2514599" cy="336819"/>
          </a:xfrm>
          <a:prstGeom prst="rect">
            <a:avLst/>
          </a:prstGeom>
          <a:noFill/>
          <a:ln>
            <a:noFill/>
          </a:ln>
        </p:spPr>
        <p:txBody>
          <a:bodyPr lIns="91250" tIns="45600" rIns="91250" bIns="4560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500" b="1" i="0" u="none" strike="noStrike" cap="none" baseline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RESEARCH POSTER PRESENTATION DESIGN © 2011</a:t>
            </a:r>
          </a:p>
          <a:p>
            <a:pPr marL="0" marR="0" lvl="0" indent="0" algn="l" rtl="0">
              <a:lnSpc>
                <a:spcPct val="75000"/>
              </a:lnSpc>
              <a:spcBef>
                <a:spcPts val="550"/>
              </a:spcBef>
              <a:buSzPct val="25000"/>
              <a:buNone/>
            </a:pPr>
            <a:r>
              <a:rPr lang="en-US" sz="1100" b="1" i="0" u="none" strike="noStrike" cap="none" baseline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www.PosterPresentations.com</a:t>
            </a:r>
          </a:p>
        </p:txBody>
      </p:sp>
      <p:sp>
        <p:nvSpPr>
          <p:cNvPr id="91" name="Shape 91"/>
          <p:cNvSpPr/>
          <p:nvPr/>
        </p:nvSpPr>
        <p:spPr>
          <a:xfrm>
            <a:off x="32918400" y="5257800"/>
            <a:ext cx="10058399" cy="2674619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86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11582400" y="5257800"/>
            <a:ext cx="10058399" cy="2674619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86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22250400" y="5257800"/>
            <a:ext cx="10058399" cy="2674619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86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/>
          <p:nvPr/>
        </p:nvSpPr>
        <p:spPr>
          <a:xfrm>
            <a:off x="922337" y="5257800"/>
            <a:ext cx="10058399" cy="2674619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86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-10370485" y="21297014"/>
            <a:ext cx="10018559" cy="77723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6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Shape 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098246" y="15525143"/>
            <a:ext cx="4741365" cy="3058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342925" y="13118820"/>
            <a:ext cx="590550" cy="4381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98" name="Shape 98"/>
          <p:cNvSpPr txBox="1"/>
          <p:nvPr/>
        </p:nvSpPr>
        <p:spPr>
          <a:xfrm>
            <a:off x="44487740" y="30588806"/>
            <a:ext cx="9160285" cy="21852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2011 PosterPresentations.com</a:t>
            </a:r>
            <a:br>
              <a:rPr lang="en-US" sz="36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32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2117 Fourth Street , Unit C</a:t>
            </a:r>
            <a:br>
              <a:rPr lang="en-US" sz="32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Berkeley CA 94710</a:t>
            </a:r>
            <a:br>
              <a:rPr lang="en-US" sz="32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3200" b="1" i="0" u="none" strike="noStrike" cap="none" baseline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posterpresenter@gmail.com</a:t>
            </a:r>
          </a:p>
        </p:txBody>
      </p:sp>
      <p:grpSp>
        <p:nvGrpSpPr>
          <p:cNvPr id="99" name="Shape 99"/>
          <p:cNvGrpSpPr/>
          <p:nvPr/>
        </p:nvGrpSpPr>
        <p:grpSpPr>
          <a:xfrm>
            <a:off x="-10239856" y="31696512"/>
            <a:ext cx="9771397" cy="1090620"/>
            <a:chOff x="44242387" y="28054062"/>
            <a:chExt cx="9771397" cy="1090620"/>
          </a:xfrm>
        </p:grpSpPr>
        <p:sp>
          <p:nvSpPr>
            <p:cNvPr id="100" name="Shape 100"/>
            <p:cNvSpPr/>
            <p:nvPr/>
          </p:nvSpPr>
          <p:spPr>
            <a:xfrm>
              <a:off x="44242387" y="28054062"/>
              <a:ext cx="9771396" cy="109062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86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1" name="Shape 10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4341112" y="28126634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" name="Shape 102"/>
            <p:cNvSpPr txBox="1"/>
            <p:nvPr/>
          </p:nvSpPr>
          <p:spPr>
            <a:xfrm>
              <a:off x="45342596" y="28154090"/>
              <a:ext cx="8671188" cy="8925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2600" b="0" i="0" u="none" strike="noStrike" cap="none" baseline="0">
                  <a:solidFill>
                    <a:schemeClr val="dk2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Student discounts are available on our Facebook page.</a:t>
              </a:r>
              <a:br>
                <a:rPr lang="en-US" sz="2600" b="0" i="0" u="none" strike="noStrike" cap="none" baseline="0">
                  <a:solidFill>
                    <a:schemeClr val="dk2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</a:br>
              <a:r>
                <a:rPr lang="en-US" sz="2600" b="0" i="0" u="none" strike="noStrike" cap="none" baseline="0">
                  <a:solidFill>
                    <a:schemeClr val="dk2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Go to </a:t>
              </a:r>
              <a:r>
                <a:rPr lang="en-US" sz="2600" b="0" i="0" u="sng" strike="noStrike" cap="none" baseline="0">
                  <a:solidFill>
                    <a:schemeClr val="dk2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PosterPresentations.com</a:t>
              </a:r>
              <a:r>
                <a:rPr lang="en-US" sz="2600" b="0" i="0" u="none" strike="noStrike" cap="none" baseline="0">
                  <a:solidFill>
                    <a:schemeClr val="dk2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and click on the FB icon. </a:t>
              </a:r>
            </a:p>
          </p:txBody>
        </p:sp>
      </p:grpSp>
      <p:cxnSp>
        <p:nvCxnSpPr>
          <p:cNvPr id="103" name="Shape 103"/>
          <p:cNvCxnSpPr/>
          <p:nvPr/>
        </p:nvCxnSpPr>
        <p:spPr>
          <a:xfrm>
            <a:off x="44222125" y="30500134"/>
            <a:ext cx="10050461" cy="1587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Shape 104"/>
          <p:cNvCxnSpPr/>
          <p:nvPr/>
        </p:nvCxnSpPr>
        <p:spPr>
          <a:xfrm>
            <a:off x="-10370485" y="11582400"/>
            <a:ext cx="10018559" cy="1606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Shape 105"/>
          <p:cNvCxnSpPr/>
          <p:nvPr/>
        </p:nvCxnSpPr>
        <p:spPr>
          <a:xfrm>
            <a:off x="44254028" y="4841855"/>
            <a:ext cx="10018559" cy="1606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7F4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/>
        </p:nvSpPr>
        <p:spPr>
          <a:xfrm>
            <a:off x="0" y="0"/>
            <a:ext cx="43891199" cy="4800600"/>
          </a:xfrm>
          <a:prstGeom prst="rect">
            <a:avLst/>
          </a:prstGeom>
          <a:solidFill>
            <a:srgbClr val="425EA9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86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914400" y="5257800"/>
            <a:ext cx="10058399" cy="2674619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86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0" y="4805362"/>
            <a:ext cx="43891199" cy="152399"/>
          </a:xfrm>
          <a:prstGeom prst="rect">
            <a:avLst/>
          </a:prstGeom>
          <a:solidFill>
            <a:srgbClr val="2C3F7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86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819152" y="32232600"/>
            <a:ext cx="2514599" cy="336819"/>
          </a:xfrm>
          <a:prstGeom prst="rect">
            <a:avLst/>
          </a:prstGeom>
          <a:noFill/>
          <a:ln>
            <a:noFill/>
          </a:ln>
        </p:spPr>
        <p:txBody>
          <a:bodyPr lIns="91250" tIns="45600" rIns="91250" bIns="4560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500" b="1" i="0" u="none" strike="noStrike" cap="none" baseline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RESEARCH POSTER PRESENTATION DESIGN © 2011</a:t>
            </a:r>
          </a:p>
          <a:p>
            <a:pPr marL="0" marR="0" lvl="0" indent="0" algn="l" rtl="0">
              <a:lnSpc>
                <a:spcPct val="75000"/>
              </a:lnSpc>
              <a:spcBef>
                <a:spcPts val="550"/>
              </a:spcBef>
              <a:buSzPct val="25000"/>
              <a:buNone/>
            </a:pPr>
            <a:r>
              <a:rPr lang="en-US" sz="1100" b="1" i="0" u="none" strike="noStrike" cap="none" baseline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www.PosterPresentations.com</a:t>
            </a:r>
          </a:p>
        </p:txBody>
      </p:sp>
      <p:sp>
        <p:nvSpPr>
          <p:cNvPr id="168" name="Shape 168"/>
          <p:cNvSpPr/>
          <p:nvPr/>
        </p:nvSpPr>
        <p:spPr>
          <a:xfrm>
            <a:off x="32918400" y="5257800"/>
            <a:ext cx="10058399" cy="2674619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86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11582402" y="5257800"/>
            <a:ext cx="20724812" cy="2674619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86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44222125" y="0"/>
            <a:ext cx="10050461" cy="32918400"/>
          </a:xfrm>
          <a:prstGeom prst="rect">
            <a:avLst/>
          </a:prstGeom>
          <a:solidFill>
            <a:srgbClr val="0C0C0C"/>
          </a:solidFill>
          <a:ln w="25400" cap="flat" cmpd="sng">
            <a:solidFill>
              <a:srgbClr val="5D992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82850" tIns="365725" rIns="182850" bIns="1828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0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QUICK TIPS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000" b="1" i="0" u="none" strike="noStrike" cap="none" baseline="0">
                <a:solidFill>
                  <a:srgbClr val="FFFF00"/>
                </a:solidFill>
                <a:latin typeface="Trebuchet MS"/>
                <a:ea typeface="Trebuchet MS"/>
                <a:cs typeface="Trebuchet MS"/>
                <a:sym typeface="Trebuchet MS"/>
              </a:rPr>
              <a:t>(--THIS SECTION DOES NOT PRINT--)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3200" b="1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This PowerPoint template requires basic PowerPoint (version 2007 or newer) skills. Below is a list of commonly asked questions specific to this template. </a:t>
            </a:r>
            <a:b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If you are using an older version of PowerPoint some template features may not work properly.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4000" b="1" i="0" u="none" strike="noStrike" cap="none" baseline="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0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Using the template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3200" b="1" i="0" u="none" strike="noStrike" cap="none" baseline="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Trebuchet MS"/>
              <a:buNone/>
            </a:pPr>
            <a:r>
              <a:rPr lang="en-US" sz="3200" b="1" i="0" u="none" strike="noStrike" cap="none" baseline="0">
                <a:solidFill>
                  <a:srgbClr val="FFFF00"/>
                </a:solidFill>
                <a:latin typeface="Trebuchet MS"/>
                <a:ea typeface="Trebuchet MS"/>
                <a:cs typeface="Trebuchet MS"/>
                <a:sym typeface="Trebuchet MS"/>
              </a:rPr>
              <a:t>Verifying the quality of your graphics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Go to the VIEW menu and click on ZOOM to set your preferred magnification. This template is at 100% the size of the final poster. All text and graphics will be printed at 100% their size. To see what your poster will look like when printed, set the zoom to 100% and evaluate the quality of all your graphics before you submit your poster for printing.</a:t>
            </a:r>
            <a:b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lang="en-US" sz="32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 i="0" u="none" strike="noStrike" cap="none" baseline="0">
                <a:solidFill>
                  <a:srgbClr val="FFFF00"/>
                </a:solidFill>
                <a:latin typeface="Trebuchet MS"/>
                <a:ea typeface="Trebuchet MS"/>
                <a:cs typeface="Trebuchet MS"/>
                <a:sym typeface="Trebuchet MS"/>
              </a:rPr>
              <a:t>Using the placeholders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To add text to this template click inside a placeholder and type in or paste your text. To move a placeholder, click on it </a:t>
            </a:r>
            <a:r>
              <a:rPr lang="en-US" sz="3200" b="0" i="0" u="sng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once</a:t>
            </a: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(to select it), place your cursor on its frame and your cursor will change to this symbol:         Then, click </a:t>
            </a:r>
            <a:r>
              <a:rPr lang="en-US" sz="3200" b="0" i="0" u="sng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once</a:t>
            </a: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and drag it to its new location where you can resize it as needed. Additional placeholders can be found on the left side of this template.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1" i="0" u="none" strike="noStrike" cap="none" baseline="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 i="0" u="none" strike="noStrike" cap="none" baseline="0">
                <a:solidFill>
                  <a:srgbClr val="FFFF00"/>
                </a:solidFill>
                <a:latin typeface="Trebuchet MS"/>
                <a:ea typeface="Trebuchet MS"/>
                <a:cs typeface="Trebuchet MS"/>
                <a:sym typeface="Trebuchet MS"/>
              </a:rPr>
              <a:t>Modifying the layout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This template has four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different column layouts.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sng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Right-click</a:t>
            </a: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your mouse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on the background and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click on “Layout” to see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the layout options.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rebuchet MS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The columns in the provided layouts are fixed and cannot be moved but advanced users can modify any layout by going to VIEW and then SLIDE MASTER.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endParaRPr sz="32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 i="0" u="none" strike="noStrike" cap="none" baseline="0">
                <a:solidFill>
                  <a:srgbClr val="FFFF00"/>
                </a:solidFill>
                <a:latin typeface="Trebuchet MS"/>
                <a:ea typeface="Trebuchet MS"/>
                <a:cs typeface="Trebuchet MS"/>
                <a:sym typeface="Trebuchet MS"/>
              </a:rPr>
              <a:t>Importing text and graphics from external sources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 i="0" u="sng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TEXT: </a:t>
            </a: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Paste or type your text into a pre-existing placeholder or drag in a new placeholder from the left side of the template. Move it anywhere as needed.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 i="0" u="sng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PHOTOS: </a:t>
            </a: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Drag in a picture placeholder, size it </a:t>
            </a:r>
            <a:r>
              <a:rPr lang="en-US" sz="3200" b="0" i="0" u="sng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first</a:t>
            </a: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, click in it and insert a photo from the menu.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 i="0" u="sng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TABLES: </a:t>
            </a: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 can copy and paste a table from an external document onto this poster template. To adjust  the way the text fits within the cells of a table that has been pasted, </a:t>
            </a:r>
            <a:r>
              <a:rPr lang="en-US" sz="3200" b="0" i="0" u="sng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right-click</a:t>
            </a: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on the table, click FORMAT SHAPE  then click on TEXT BOX and change the INTERNAL MARGIN values to 0.25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 i="0" u="none" strike="noStrike" cap="none" baseline="0">
                <a:solidFill>
                  <a:srgbClr val="FFFF00"/>
                </a:solidFill>
                <a:latin typeface="Trebuchet MS"/>
                <a:ea typeface="Trebuchet MS"/>
                <a:cs typeface="Trebuchet MS"/>
                <a:sym typeface="Trebuchet MS"/>
              </a:rPr>
              <a:t>Modifying the color scheme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To change the color scheme of this template go to the “Design” menu and click on “Colors”. You can choose from the provide color combinations or you can create your own.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0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0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2000" b="1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000" b="1" i="0" u="none" strike="noStrike" cap="none" baseline="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3200" b="1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-10402388" y="-19596"/>
            <a:ext cx="10050461" cy="32918400"/>
          </a:xfrm>
          <a:prstGeom prst="rect">
            <a:avLst/>
          </a:prstGeom>
          <a:solidFill>
            <a:srgbClr val="0C0C0C"/>
          </a:solidFill>
          <a:ln w="25400" cap="flat" cmpd="sng">
            <a:solidFill>
              <a:srgbClr val="5D992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82850" tIns="365725" rIns="182850" bIns="1828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4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QUICK DESIGN GUIDE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000" b="1" i="0" u="none" strike="noStrike" cap="none" baseline="0">
                <a:solidFill>
                  <a:srgbClr val="FFFF00"/>
                </a:solidFill>
                <a:latin typeface="Trebuchet MS"/>
                <a:ea typeface="Trebuchet MS"/>
                <a:cs typeface="Trebuchet MS"/>
                <a:sym typeface="Trebuchet MS"/>
              </a:rPr>
              <a:t>(--THIS SECTION DOES NOT PRINT--)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3200" b="1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This PowerPoint 2007 template produces a 36”x48” professional  poster. It will save you valuable time placing titles, subtitles, text, and graphics.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Use it to create your presentation. Then send it to </a:t>
            </a:r>
            <a:r>
              <a:rPr lang="en-US" sz="32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PosterPresentations.com</a:t>
            </a: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for premium quality, same day affordable printing.</a:t>
            </a:r>
            <a:b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lang="en-US" sz="32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We provide a series of </a:t>
            </a:r>
            <a:r>
              <a:rPr lang="en-US" sz="32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online tutorials</a:t>
            </a: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that will guide you through the poster design process and answer your poster production questions.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View our online tutorials at:</a:t>
            </a:r>
            <a:b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3200" b="0" i="0" u="none" strike="noStrike" cap="none" baseline="0">
                <a:solidFill>
                  <a:srgbClr val="FFFF00"/>
                </a:solidFill>
                <a:latin typeface="Trebuchet MS"/>
                <a:ea typeface="Trebuchet MS"/>
                <a:cs typeface="Trebuchet MS"/>
                <a:sym typeface="Trebuchet MS"/>
              </a:rPr>
              <a:t> http://bit.ly/Poster_creation_help </a:t>
            </a: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(copy and paste the link into your web browser).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For assistance and to order your printed poster call </a:t>
            </a:r>
            <a:r>
              <a:rPr lang="en-US" sz="3200" b="1" i="0" u="none" strike="noStrike" cap="none" baseline="0">
                <a:solidFill>
                  <a:srgbClr val="FFFF00"/>
                </a:solidFill>
                <a:latin typeface="Trebuchet MS"/>
                <a:ea typeface="Trebuchet MS"/>
                <a:cs typeface="Trebuchet MS"/>
                <a:sym typeface="Trebuchet MS"/>
              </a:rPr>
              <a:t>PosterPresentations.com</a:t>
            </a:r>
            <a:r>
              <a:rPr lang="en-US" sz="3200" b="0" i="0" u="none" strike="noStrike" cap="none" baseline="0">
                <a:solidFill>
                  <a:srgbClr val="FFFF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at </a:t>
            </a:r>
            <a:r>
              <a:rPr lang="en-US" sz="4000" b="1" i="0" u="none" strike="noStrike" cap="none" baseline="0">
                <a:solidFill>
                  <a:srgbClr val="FFFF00"/>
                </a:solidFill>
                <a:latin typeface="Trebuchet MS"/>
                <a:ea typeface="Trebuchet MS"/>
                <a:cs typeface="Trebuchet MS"/>
                <a:sym typeface="Trebuchet MS"/>
              </a:rPr>
              <a:t>1.866.649.3004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4000" b="1" i="0" u="none" strike="noStrike" cap="none" baseline="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4000" b="1" i="0" u="none" strike="noStrike" cap="none" baseline="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4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Object Placeholders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4400" b="1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Use the placeholders provided below to add new elements to your poster: Drag a placeholder onto the poster area, size it, and click it to edit.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 i="0" u="none" strike="noStrike" cap="none" baseline="0">
                <a:solidFill>
                  <a:srgbClr val="FFFF00"/>
                </a:solidFill>
                <a:latin typeface="Trebuchet MS"/>
                <a:ea typeface="Trebuchet MS"/>
                <a:cs typeface="Trebuchet MS"/>
                <a:sym typeface="Trebuchet MS"/>
              </a:rPr>
              <a:t>Section Header placeholder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Move this preformatted section header placeholder to the poster area to add another section header. Use section headers to separate topics or concepts within your presentation.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1" i="0" u="none" strike="noStrike" cap="none" baseline="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 i="0" u="none" strike="noStrike" cap="none" baseline="0">
                <a:solidFill>
                  <a:srgbClr val="FFFF00"/>
                </a:solidFill>
                <a:latin typeface="Trebuchet MS"/>
                <a:ea typeface="Trebuchet MS"/>
                <a:cs typeface="Trebuchet MS"/>
                <a:sym typeface="Trebuchet MS"/>
              </a:rPr>
              <a:t>Text placeholder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Move this preformatted text placeholder to the poster to add a new body of text.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1" i="0" u="none" strike="noStrike" cap="none" baseline="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 i="0" u="none" strike="noStrike" cap="none" baseline="0">
                <a:solidFill>
                  <a:srgbClr val="FFFF00"/>
                </a:solidFill>
                <a:latin typeface="Trebuchet MS"/>
                <a:ea typeface="Trebuchet MS"/>
                <a:cs typeface="Trebuchet MS"/>
                <a:sym typeface="Trebuchet MS"/>
              </a:rPr>
              <a:t>Picture placeholder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Move this graphic placeholder onto your poster, size it first, and then click it to add a picture to the poster.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4400" b="1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4400" b="1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4400" b="1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4400" b="1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3200" b="1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1" i="0" u="none" strike="noStrike" cap="none" baseline="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4400" b="1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-10370485" y="21297014"/>
            <a:ext cx="10018559" cy="77723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6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Shape 1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098246" y="15525143"/>
            <a:ext cx="4741365" cy="3058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342925" y="13118820"/>
            <a:ext cx="590550" cy="4381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175" name="Shape 175"/>
          <p:cNvSpPr txBox="1"/>
          <p:nvPr/>
        </p:nvSpPr>
        <p:spPr>
          <a:xfrm>
            <a:off x="44487740" y="30588806"/>
            <a:ext cx="9160285" cy="21852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2011 PosterPresentations.com</a:t>
            </a:r>
            <a:br>
              <a:rPr lang="en-US" sz="36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32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2117 Fourth Street , Unit C</a:t>
            </a:r>
            <a:br>
              <a:rPr lang="en-US" sz="32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Berkeley CA 94710</a:t>
            </a:r>
            <a:br>
              <a:rPr lang="en-US" sz="32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3200" b="1" i="0" u="none" strike="noStrike" cap="none" baseline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posterpresenter@gmail.com</a:t>
            </a:r>
          </a:p>
        </p:txBody>
      </p:sp>
      <p:grpSp>
        <p:nvGrpSpPr>
          <p:cNvPr id="176" name="Shape 176"/>
          <p:cNvGrpSpPr/>
          <p:nvPr/>
        </p:nvGrpSpPr>
        <p:grpSpPr>
          <a:xfrm>
            <a:off x="-10239856" y="31696512"/>
            <a:ext cx="9771397" cy="1090620"/>
            <a:chOff x="44242387" y="28054062"/>
            <a:chExt cx="9771397" cy="1090620"/>
          </a:xfrm>
        </p:grpSpPr>
        <p:sp>
          <p:nvSpPr>
            <p:cNvPr id="177" name="Shape 177"/>
            <p:cNvSpPr/>
            <p:nvPr/>
          </p:nvSpPr>
          <p:spPr>
            <a:xfrm>
              <a:off x="44242387" y="28054062"/>
              <a:ext cx="9771396" cy="109062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86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8" name="Shape 17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4341112" y="28126634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" name="Shape 179"/>
            <p:cNvSpPr txBox="1"/>
            <p:nvPr/>
          </p:nvSpPr>
          <p:spPr>
            <a:xfrm>
              <a:off x="45342596" y="28154090"/>
              <a:ext cx="8671188" cy="8925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2600" b="0" i="0" u="none" strike="noStrike" cap="none" baseline="0">
                  <a:solidFill>
                    <a:schemeClr val="dk2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Student discounts are available on our Facebook page.</a:t>
              </a:r>
              <a:br>
                <a:rPr lang="en-US" sz="2600" b="0" i="0" u="none" strike="noStrike" cap="none" baseline="0">
                  <a:solidFill>
                    <a:schemeClr val="dk2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</a:br>
              <a:r>
                <a:rPr lang="en-US" sz="2600" b="0" i="0" u="none" strike="noStrike" cap="none" baseline="0">
                  <a:solidFill>
                    <a:schemeClr val="dk2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Go to </a:t>
              </a:r>
              <a:r>
                <a:rPr lang="en-US" sz="2600" b="0" i="0" u="sng" strike="noStrike" cap="none" baseline="0">
                  <a:solidFill>
                    <a:schemeClr val="dk2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PosterPresentations.com</a:t>
              </a:r>
              <a:r>
                <a:rPr lang="en-US" sz="2600" b="0" i="0" u="none" strike="noStrike" cap="none" baseline="0">
                  <a:solidFill>
                    <a:schemeClr val="dk2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and click on the FB icon. </a:t>
              </a:r>
            </a:p>
          </p:txBody>
        </p:sp>
      </p:grpSp>
      <p:cxnSp>
        <p:nvCxnSpPr>
          <p:cNvPr id="180" name="Shape 180"/>
          <p:cNvCxnSpPr/>
          <p:nvPr/>
        </p:nvCxnSpPr>
        <p:spPr>
          <a:xfrm>
            <a:off x="44222125" y="30500134"/>
            <a:ext cx="10050461" cy="1587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Shape 181"/>
          <p:cNvCxnSpPr/>
          <p:nvPr/>
        </p:nvCxnSpPr>
        <p:spPr>
          <a:xfrm>
            <a:off x="-10370485" y="11582400"/>
            <a:ext cx="10018559" cy="1606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Shape 182"/>
          <p:cNvCxnSpPr/>
          <p:nvPr/>
        </p:nvCxnSpPr>
        <p:spPr>
          <a:xfrm>
            <a:off x="44254028" y="4841855"/>
            <a:ext cx="10018559" cy="1606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7F4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/>
        </p:nvSpPr>
        <p:spPr>
          <a:xfrm>
            <a:off x="0" y="0"/>
            <a:ext cx="43891199" cy="4800600"/>
          </a:xfrm>
          <a:prstGeom prst="rect">
            <a:avLst/>
          </a:prstGeom>
          <a:solidFill>
            <a:srgbClr val="425EA9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86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914400" y="5257800"/>
            <a:ext cx="42057638" cy="2674619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86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0" y="4805362"/>
            <a:ext cx="43891199" cy="152399"/>
          </a:xfrm>
          <a:prstGeom prst="rect">
            <a:avLst/>
          </a:prstGeom>
          <a:solidFill>
            <a:srgbClr val="2C3F7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86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Shape 244"/>
          <p:cNvSpPr txBox="1"/>
          <p:nvPr/>
        </p:nvSpPr>
        <p:spPr>
          <a:xfrm>
            <a:off x="819152" y="32232600"/>
            <a:ext cx="2514599" cy="336819"/>
          </a:xfrm>
          <a:prstGeom prst="rect">
            <a:avLst/>
          </a:prstGeom>
          <a:noFill/>
          <a:ln>
            <a:noFill/>
          </a:ln>
        </p:spPr>
        <p:txBody>
          <a:bodyPr lIns="91250" tIns="45600" rIns="91250" bIns="4560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500" b="1" i="0" u="none" strike="noStrike" cap="none" baseline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RESEARCH POSTER PRESENTATION DESIGN © 2011</a:t>
            </a:r>
          </a:p>
          <a:p>
            <a:pPr marL="0" marR="0" lvl="0" indent="0" algn="l" rtl="0">
              <a:lnSpc>
                <a:spcPct val="75000"/>
              </a:lnSpc>
              <a:spcBef>
                <a:spcPts val="550"/>
              </a:spcBef>
              <a:buSzPct val="25000"/>
              <a:buNone/>
            </a:pPr>
            <a:r>
              <a:rPr lang="en-US" sz="1100" b="1" i="0" u="none" strike="noStrike" cap="none" baseline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www.PosterPresentations.com</a:t>
            </a:r>
          </a:p>
        </p:txBody>
      </p:sp>
      <p:sp>
        <p:nvSpPr>
          <p:cNvPr id="245" name="Shape 245"/>
          <p:cNvSpPr/>
          <p:nvPr/>
        </p:nvSpPr>
        <p:spPr>
          <a:xfrm>
            <a:off x="922337" y="5257800"/>
            <a:ext cx="10058399" cy="26746198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86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Shape 246"/>
          <p:cNvSpPr/>
          <p:nvPr/>
        </p:nvSpPr>
        <p:spPr>
          <a:xfrm>
            <a:off x="44222125" y="0"/>
            <a:ext cx="10050461" cy="32918400"/>
          </a:xfrm>
          <a:prstGeom prst="rect">
            <a:avLst/>
          </a:prstGeom>
          <a:solidFill>
            <a:srgbClr val="0C0C0C"/>
          </a:solidFill>
          <a:ln w="25400" cap="flat" cmpd="sng">
            <a:solidFill>
              <a:srgbClr val="5D992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82850" tIns="365725" rIns="182850" bIns="1828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0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QUICK TIPS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000" b="1" i="0" u="none" strike="noStrike" cap="none" baseline="0">
                <a:solidFill>
                  <a:srgbClr val="FFFF00"/>
                </a:solidFill>
                <a:latin typeface="Trebuchet MS"/>
                <a:ea typeface="Trebuchet MS"/>
                <a:cs typeface="Trebuchet MS"/>
                <a:sym typeface="Trebuchet MS"/>
              </a:rPr>
              <a:t>(--THIS SECTION DOES NOT PRINT--)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3200" b="1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This PowerPoint template requires basic PowerPoint (version 2007 or newer) skills. Below is a list of commonly asked questions specific to this template. </a:t>
            </a:r>
            <a:b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If you are using an older version of PowerPoint some template features may not work properly.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4000" b="1" i="0" u="none" strike="noStrike" cap="none" baseline="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0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Using the template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3200" b="1" i="0" u="none" strike="noStrike" cap="none" baseline="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Trebuchet MS"/>
              <a:buNone/>
            </a:pPr>
            <a:r>
              <a:rPr lang="en-US" sz="3200" b="1" i="0" u="none" strike="noStrike" cap="none" baseline="0">
                <a:solidFill>
                  <a:srgbClr val="FFFF00"/>
                </a:solidFill>
                <a:latin typeface="Trebuchet MS"/>
                <a:ea typeface="Trebuchet MS"/>
                <a:cs typeface="Trebuchet MS"/>
                <a:sym typeface="Trebuchet MS"/>
              </a:rPr>
              <a:t>Verifying the quality of your graphics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Go to the VIEW menu and click on ZOOM to set your preferred magnification. This template is at 100% the size of the final poster. All text and graphics will be printed at 100% their size. To see what your poster will look like when printed, set the zoom to 100% and evaluate the quality of all your graphics before you submit your poster for printing.</a:t>
            </a:r>
            <a:b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lang="en-US" sz="32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 i="0" u="none" strike="noStrike" cap="none" baseline="0">
                <a:solidFill>
                  <a:srgbClr val="FFFF00"/>
                </a:solidFill>
                <a:latin typeface="Trebuchet MS"/>
                <a:ea typeface="Trebuchet MS"/>
                <a:cs typeface="Trebuchet MS"/>
                <a:sym typeface="Trebuchet MS"/>
              </a:rPr>
              <a:t>Using the placeholders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To add text to this template click inside a placeholder and type in or paste your text. To move a placeholder, click on it </a:t>
            </a:r>
            <a:r>
              <a:rPr lang="en-US" sz="3200" b="0" i="0" u="sng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once</a:t>
            </a: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(to select it), place your cursor on its frame and your cursor will change to this symbol:         Then, click </a:t>
            </a:r>
            <a:r>
              <a:rPr lang="en-US" sz="3200" b="0" i="0" u="sng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once</a:t>
            </a: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and drag it to its new location where you can resize it as needed. Additional placeholders can be found on the left side of this template.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1" i="0" u="none" strike="noStrike" cap="none" baseline="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 i="0" u="none" strike="noStrike" cap="none" baseline="0">
                <a:solidFill>
                  <a:srgbClr val="FFFF00"/>
                </a:solidFill>
                <a:latin typeface="Trebuchet MS"/>
                <a:ea typeface="Trebuchet MS"/>
                <a:cs typeface="Trebuchet MS"/>
                <a:sym typeface="Trebuchet MS"/>
              </a:rPr>
              <a:t>Modifying the layout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This template has four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different column layouts.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sng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Right-click</a:t>
            </a: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your mouse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on the background and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click on “Layout” to see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the layout options.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rebuchet MS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The columns in the provided layouts are fixed and cannot be moved but advanced users can modify any layout by going to VIEW and then SLIDE MASTER.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endParaRPr sz="32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 i="0" u="none" strike="noStrike" cap="none" baseline="0">
                <a:solidFill>
                  <a:srgbClr val="FFFF00"/>
                </a:solidFill>
                <a:latin typeface="Trebuchet MS"/>
                <a:ea typeface="Trebuchet MS"/>
                <a:cs typeface="Trebuchet MS"/>
                <a:sym typeface="Trebuchet MS"/>
              </a:rPr>
              <a:t>Importing text and graphics from external sources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 i="0" u="sng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TEXT: </a:t>
            </a: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Paste or type your text into a pre-existing placeholder or drag in a new placeholder from the left side of the template. Move it anywhere as needed.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 i="0" u="sng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PHOTOS: </a:t>
            </a: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Drag in a picture placeholder, size it </a:t>
            </a:r>
            <a:r>
              <a:rPr lang="en-US" sz="3200" b="0" i="0" u="sng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first</a:t>
            </a: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, click in it and insert a photo from the menu.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 i="0" u="sng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TABLES: </a:t>
            </a: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 can copy and paste a table from an external document onto this poster template. To adjust  the way the text fits within the cells of a table that has been pasted, </a:t>
            </a:r>
            <a:r>
              <a:rPr lang="en-US" sz="3200" b="0" i="0" u="sng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right-click</a:t>
            </a: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on the table, click FORMAT SHAPE  then click on TEXT BOX and change the INTERNAL MARGIN values to 0.25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 i="0" u="none" strike="noStrike" cap="none" baseline="0">
                <a:solidFill>
                  <a:srgbClr val="FFFF00"/>
                </a:solidFill>
                <a:latin typeface="Trebuchet MS"/>
                <a:ea typeface="Trebuchet MS"/>
                <a:cs typeface="Trebuchet MS"/>
                <a:sym typeface="Trebuchet MS"/>
              </a:rPr>
              <a:t>Modifying the color scheme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To change the color scheme of this template go to the “Design” menu and click on “Colors”. You can choose from the provide color combinations or you can create your own.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0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0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2000" b="1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000" b="1" i="0" u="none" strike="noStrike" cap="none" baseline="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3200" b="1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-10402388" y="-19596"/>
            <a:ext cx="10050461" cy="32918400"/>
          </a:xfrm>
          <a:prstGeom prst="rect">
            <a:avLst/>
          </a:prstGeom>
          <a:solidFill>
            <a:srgbClr val="0C0C0C"/>
          </a:solidFill>
          <a:ln w="25400" cap="flat" cmpd="sng">
            <a:solidFill>
              <a:srgbClr val="5D992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82850" tIns="365725" rIns="182850" bIns="1828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4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QUICK DESIGN GUIDE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000" b="1" i="0" u="none" strike="noStrike" cap="none" baseline="0">
                <a:solidFill>
                  <a:srgbClr val="FFFF00"/>
                </a:solidFill>
                <a:latin typeface="Trebuchet MS"/>
                <a:ea typeface="Trebuchet MS"/>
                <a:cs typeface="Trebuchet MS"/>
                <a:sym typeface="Trebuchet MS"/>
              </a:rPr>
              <a:t>(--THIS SECTION DOES NOT PRINT--)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3200" b="1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This PowerPoint 2007 template produces a 36”x48” professional  poster. It will save you valuable time placing titles, subtitles, text, and graphics.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Use it to create your presentation. Then send it to </a:t>
            </a:r>
            <a:r>
              <a:rPr lang="en-US" sz="32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PosterPresentations.com</a:t>
            </a: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for premium quality, same day affordable printing.</a:t>
            </a:r>
            <a:b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lang="en-US" sz="32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We provide a series of </a:t>
            </a:r>
            <a:r>
              <a:rPr lang="en-US" sz="32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online tutorials</a:t>
            </a: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that will guide you through the poster design process and answer your poster production questions.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View our online tutorials at:</a:t>
            </a:r>
            <a:b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3200" b="0" i="0" u="none" strike="noStrike" cap="none" baseline="0">
                <a:solidFill>
                  <a:srgbClr val="FFFF00"/>
                </a:solidFill>
                <a:latin typeface="Trebuchet MS"/>
                <a:ea typeface="Trebuchet MS"/>
                <a:cs typeface="Trebuchet MS"/>
                <a:sym typeface="Trebuchet MS"/>
              </a:rPr>
              <a:t> http://bit.ly/Poster_creation_help </a:t>
            </a: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(copy and paste the link into your web browser).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For assistance and to order your printed poster call </a:t>
            </a:r>
            <a:r>
              <a:rPr lang="en-US" sz="3200" b="1" i="0" u="none" strike="noStrike" cap="none" baseline="0">
                <a:solidFill>
                  <a:srgbClr val="FFFF00"/>
                </a:solidFill>
                <a:latin typeface="Trebuchet MS"/>
                <a:ea typeface="Trebuchet MS"/>
                <a:cs typeface="Trebuchet MS"/>
                <a:sym typeface="Trebuchet MS"/>
              </a:rPr>
              <a:t>PosterPresentations.com</a:t>
            </a:r>
            <a:r>
              <a:rPr lang="en-US" sz="3200" b="0" i="0" u="none" strike="noStrike" cap="none" baseline="0">
                <a:solidFill>
                  <a:srgbClr val="FFFF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at </a:t>
            </a:r>
            <a:r>
              <a:rPr lang="en-US" sz="4000" b="1" i="0" u="none" strike="noStrike" cap="none" baseline="0">
                <a:solidFill>
                  <a:srgbClr val="FFFF00"/>
                </a:solidFill>
                <a:latin typeface="Trebuchet MS"/>
                <a:ea typeface="Trebuchet MS"/>
                <a:cs typeface="Trebuchet MS"/>
                <a:sym typeface="Trebuchet MS"/>
              </a:rPr>
              <a:t>1.866.649.3004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4000" b="1" i="0" u="none" strike="noStrike" cap="none" baseline="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4000" b="1" i="0" u="none" strike="noStrike" cap="none" baseline="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4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Object Placeholders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4400" b="1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Use the placeholders provided below to add new elements to your poster: Drag a placeholder onto the poster area, size it, and click it to edit.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 i="0" u="none" strike="noStrike" cap="none" baseline="0">
                <a:solidFill>
                  <a:srgbClr val="FFFF00"/>
                </a:solidFill>
                <a:latin typeface="Trebuchet MS"/>
                <a:ea typeface="Trebuchet MS"/>
                <a:cs typeface="Trebuchet MS"/>
                <a:sym typeface="Trebuchet MS"/>
              </a:rPr>
              <a:t>Section Header placeholder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Move this preformatted section header placeholder to the poster area to add another section header. Use section headers to separate topics or concepts within your presentation.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1" i="0" u="none" strike="noStrike" cap="none" baseline="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 i="0" u="none" strike="noStrike" cap="none" baseline="0">
                <a:solidFill>
                  <a:srgbClr val="FFFF00"/>
                </a:solidFill>
                <a:latin typeface="Trebuchet MS"/>
                <a:ea typeface="Trebuchet MS"/>
                <a:cs typeface="Trebuchet MS"/>
                <a:sym typeface="Trebuchet MS"/>
              </a:rPr>
              <a:t>Text placeholder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Move this preformatted text placeholder to the poster to add a new body of text.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1" i="0" u="none" strike="noStrike" cap="none" baseline="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 i="0" u="none" strike="noStrike" cap="none" baseline="0">
                <a:solidFill>
                  <a:srgbClr val="FFFF00"/>
                </a:solidFill>
                <a:latin typeface="Trebuchet MS"/>
                <a:ea typeface="Trebuchet MS"/>
                <a:cs typeface="Trebuchet MS"/>
                <a:sym typeface="Trebuchet MS"/>
              </a:rPr>
              <a:t>Picture placeholder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Move this graphic placeholder onto your poster, size it first, and then click it to add a picture to the poster.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4400" b="1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4400" b="1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4400" b="1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4400" b="1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3200" b="1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1" i="0" u="none" strike="noStrike" cap="none" baseline="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4400" b="1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8" name="Shape 248"/>
          <p:cNvSpPr/>
          <p:nvPr/>
        </p:nvSpPr>
        <p:spPr>
          <a:xfrm>
            <a:off x="-10370485" y="21297014"/>
            <a:ext cx="10018559" cy="77723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6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9" name="Shape 2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098246" y="15525143"/>
            <a:ext cx="4741365" cy="3058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Shape 2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342925" y="13118820"/>
            <a:ext cx="590550" cy="4381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251" name="Shape 251"/>
          <p:cNvSpPr txBox="1"/>
          <p:nvPr/>
        </p:nvSpPr>
        <p:spPr>
          <a:xfrm>
            <a:off x="44487740" y="30588806"/>
            <a:ext cx="9160285" cy="21852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2011 PosterPresentations.com</a:t>
            </a:r>
            <a:br>
              <a:rPr lang="en-US" sz="36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32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2117 Fourth Street , Unit C</a:t>
            </a:r>
            <a:br>
              <a:rPr lang="en-US" sz="32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Berkeley CA 94710</a:t>
            </a:r>
            <a:br>
              <a:rPr lang="en-US" sz="32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3200" b="1" i="0" u="none" strike="noStrike" cap="none" baseline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posterpresenter@gmail.com</a:t>
            </a:r>
          </a:p>
        </p:txBody>
      </p:sp>
      <p:grpSp>
        <p:nvGrpSpPr>
          <p:cNvPr id="252" name="Shape 252"/>
          <p:cNvGrpSpPr/>
          <p:nvPr/>
        </p:nvGrpSpPr>
        <p:grpSpPr>
          <a:xfrm>
            <a:off x="-10239856" y="31696512"/>
            <a:ext cx="9771397" cy="1090620"/>
            <a:chOff x="44242387" y="28054062"/>
            <a:chExt cx="9771397" cy="1090620"/>
          </a:xfrm>
        </p:grpSpPr>
        <p:sp>
          <p:nvSpPr>
            <p:cNvPr id="253" name="Shape 253"/>
            <p:cNvSpPr/>
            <p:nvPr/>
          </p:nvSpPr>
          <p:spPr>
            <a:xfrm>
              <a:off x="44242387" y="28054062"/>
              <a:ext cx="9771396" cy="109062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86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54" name="Shape 25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4341112" y="28126634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5" name="Shape 255"/>
            <p:cNvSpPr txBox="1"/>
            <p:nvPr/>
          </p:nvSpPr>
          <p:spPr>
            <a:xfrm>
              <a:off x="45342596" y="28154090"/>
              <a:ext cx="8671188" cy="8925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2600" b="0" i="0" u="none" strike="noStrike" cap="none" baseline="0">
                  <a:solidFill>
                    <a:schemeClr val="dk2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Student discounts are available on our Facebook page.</a:t>
              </a:r>
              <a:br>
                <a:rPr lang="en-US" sz="2600" b="0" i="0" u="none" strike="noStrike" cap="none" baseline="0">
                  <a:solidFill>
                    <a:schemeClr val="dk2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</a:br>
              <a:r>
                <a:rPr lang="en-US" sz="2600" b="0" i="0" u="none" strike="noStrike" cap="none" baseline="0">
                  <a:solidFill>
                    <a:schemeClr val="dk2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Go to </a:t>
              </a:r>
              <a:r>
                <a:rPr lang="en-US" sz="2600" b="0" i="0" u="sng" strike="noStrike" cap="none" baseline="0">
                  <a:solidFill>
                    <a:schemeClr val="dk2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PosterPresentations.com</a:t>
              </a:r>
              <a:r>
                <a:rPr lang="en-US" sz="2600" b="0" i="0" u="none" strike="noStrike" cap="none" baseline="0">
                  <a:solidFill>
                    <a:schemeClr val="dk2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and click on the FB icon. </a:t>
              </a:r>
            </a:p>
          </p:txBody>
        </p:sp>
      </p:grpSp>
      <p:cxnSp>
        <p:nvCxnSpPr>
          <p:cNvPr id="256" name="Shape 256"/>
          <p:cNvCxnSpPr/>
          <p:nvPr/>
        </p:nvCxnSpPr>
        <p:spPr>
          <a:xfrm>
            <a:off x="44222125" y="30500134"/>
            <a:ext cx="10050461" cy="1587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7" name="Shape 257"/>
          <p:cNvCxnSpPr/>
          <p:nvPr/>
        </p:nvCxnSpPr>
        <p:spPr>
          <a:xfrm>
            <a:off x="-10370485" y="11582400"/>
            <a:ext cx="10018559" cy="1606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8" name="Shape 258"/>
          <p:cNvCxnSpPr/>
          <p:nvPr/>
        </p:nvCxnSpPr>
        <p:spPr>
          <a:xfrm>
            <a:off x="44254028" y="4841855"/>
            <a:ext cx="10018559" cy="1606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2"/>
          </p:nvPr>
        </p:nvSpPr>
        <p:spPr>
          <a:xfrm>
            <a:off x="942079" y="5242655"/>
            <a:ext cx="13573126" cy="800211"/>
          </a:xfrm>
          <a:prstGeom prst="rect">
            <a:avLst/>
          </a:prstGeom>
          <a:solidFill>
            <a:srgbClr val="23253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645837" marR="0" lvl="0" indent="-1645837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40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Abstract</a:t>
            </a:r>
            <a:endParaRPr lang="en-US" sz="4000" b="1" i="0" u="none" strike="noStrike" cap="none" baseline="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Shape 319"/>
          <p:cNvSpPr txBox="1">
            <a:spLocks noGrp="1"/>
          </p:cNvSpPr>
          <p:nvPr>
            <p:ph type="body" idx="3"/>
          </p:nvPr>
        </p:nvSpPr>
        <p:spPr>
          <a:xfrm>
            <a:off x="942079" y="13753843"/>
            <a:ext cx="13573124" cy="800211"/>
          </a:xfrm>
          <a:prstGeom prst="rect">
            <a:avLst/>
          </a:prstGeom>
          <a:solidFill>
            <a:srgbClr val="23253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645837" marR="0" lvl="0" indent="-1645837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Monte-Carlo Tree Search (MCTS)</a:t>
            </a:r>
          </a:p>
        </p:txBody>
      </p:sp>
      <p:sp>
        <p:nvSpPr>
          <p:cNvPr id="321" name="Shape 321"/>
          <p:cNvSpPr txBox="1">
            <a:spLocks noGrp="1"/>
          </p:cNvSpPr>
          <p:nvPr>
            <p:ph type="body" idx="5"/>
          </p:nvPr>
        </p:nvSpPr>
        <p:spPr>
          <a:xfrm>
            <a:off x="15154185" y="14800356"/>
            <a:ext cx="13579474" cy="800211"/>
          </a:xfrm>
          <a:prstGeom prst="rect">
            <a:avLst/>
          </a:prstGeom>
          <a:solidFill>
            <a:srgbClr val="23253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645837" marR="0" lvl="0" indent="-1645837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40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Experiments</a:t>
            </a:r>
            <a:endParaRPr lang="en-US" sz="4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Shape 323"/>
          <p:cNvSpPr txBox="1">
            <a:spLocks noGrp="1"/>
          </p:cNvSpPr>
          <p:nvPr>
            <p:ph type="body" idx="7"/>
          </p:nvPr>
        </p:nvSpPr>
        <p:spPr>
          <a:xfrm>
            <a:off x="29380643" y="28999600"/>
            <a:ext cx="13576028" cy="800211"/>
          </a:xfrm>
          <a:prstGeom prst="rect">
            <a:avLst/>
          </a:prstGeom>
          <a:solidFill>
            <a:srgbClr val="23253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645837" marR="0" lvl="0" indent="-1645837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4000" b="1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Acknowledgement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8"/>
          </p:nvPr>
        </p:nvSpPr>
        <p:spPr>
          <a:xfrm>
            <a:off x="29418450" y="30171725"/>
            <a:ext cx="13580999" cy="1446599"/>
          </a:xfrm>
          <a:prstGeom prst="rect">
            <a:avLst/>
          </a:prstGeom>
          <a:noFill/>
          <a:ln>
            <a:noFill/>
          </a:ln>
        </p:spPr>
        <p:txBody>
          <a:bodyPr lIns="228575" tIns="228575" rIns="228575" bIns="228575" anchor="t" anchorCtr="0">
            <a:noAutofit/>
          </a:bodyPr>
          <a:lstStyle/>
          <a:p>
            <a:pPr marL="342883" marR="0" lvl="0" indent="-342883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</a:t>
            </a:r>
            <a:r>
              <a:rPr lang="en-US" sz="30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This project was funded by the National Science Foundation.</a:t>
            </a:r>
            <a:r>
              <a:rPr lang="en-US"/>
              <a:t> </a:t>
            </a:r>
            <a:r>
              <a:rPr lang="en-US" sz="30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Grant</a:t>
            </a:r>
            <a:r>
              <a:rPr lang="en-US" sz="3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30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number:CNS-</a:t>
            </a:r>
            <a:r>
              <a:rPr lang="en-US" sz="3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xxxxxx and DePauw University Internal Grant Committee</a:t>
            </a:r>
          </a:p>
        </p:txBody>
      </p:sp>
      <p:sp>
        <p:nvSpPr>
          <p:cNvPr id="325" name="Shape 325"/>
          <p:cNvSpPr txBox="1">
            <a:spLocks noGrp="1"/>
          </p:cNvSpPr>
          <p:nvPr>
            <p:ph type="title"/>
          </p:nvPr>
        </p:nvSpPr>
        <p:spPr>
          <a:xfrm>
            <a:off x="11871325" y="1077894"/>
            <a:ext cx="19964399" cy="144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72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Using Domain Knowledge to Improve Monte-Carlo Tree Search Performance in Parameterized Poker Squares</a:t>
            </a:r>
          </a:p>
        </p:txBody>
      </p:sp>
      <p:sp>
        <p:nvSpPr>
          <p:cNvPr id="326" name="Shape 326"/>
          <p:cNvSpPr txBox="1">
            <a:spLocks noGrp="1"/>
          </p:cNvSpPr>
          <p:nvPr>
            <p:ph type="body" idx="9"/>
          </p:nvPr>
        </p:nvSpPr>
        <p:spPr>
          <a:xfrm>
            <a:off x="-10408282" y="18288001"/>
            <a:ext cx="10050461" cy="754045"/>
          </a:xfrm>
          <a:prstGeom prst="rect">
            <a:avLst/>
          </a:prstGeom>
          <a:solidFill>
            <a:srgbClr val="23253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645837" marR="0" lvl="0" indent="-1645837" algn="ctr" rtl="0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endParaRPr sz="3700" b="1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Shape 329"/>
          <p:cNvSpPr txBox="1">
            <a:spLocks noGrp="1"/>
          </p:cNvSpPr>
          <p:nvPr>
            <p:ph type="body" idx="15"/>
          </p:nvPr>
        </p:nvSpPr>
        <p:spPr>
          <a:xfrm>
            <a:off x="-10408282" y="21259801"/>
            <a:ext cx="10056813" cy="846363"/>
          </a:xfrm>
          <a:prstGeom prst="rect">
            <a:avLst/>
          </a:prstGeom>
          <a:noFill/>
          <a:ln>
            <a:noFill/>
          </a:ln>
        </p:spPr>
        <p:txBody>
          <a:bodyPr lIns="228575" tIns="228575" rIns="228575" bIns="228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500" b="0" i="0" u="none" strike="noStrike" cap="none" baseline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0" name="Shape 330"/>
          <p:cNvSpPr txBox="1">
            <a:spLocks noGrp="1"/>
          </p:cNvSpPr>
          <p:nvPr>
            <p:ph type="body" idx="16"/>
          </p:nvPr>
        </p:nvSpPr>
        <p:spPr>
          <a:xfrm>
            <a:off x="-10408282" y="21259801"/>
            <a:ext cx="10056813" cy="846363"/>
          </a:xfrm>
          <a:prstGeom prst="rect">
            <a:avLst/>
          </a:prstGeom>
          <a:noFill/>
          <a:ln>
            <a:noFill/>
          </a:ln>
        </p:spPr>
        <p:txBody>
          <a:bodyPr lIns="228575" tIns="228575" rIns="228575" bIns="228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500" b="0" i="0" u="none" strike="noStrike" cap="none" baseline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1" name="Shape 331"/>
          <p:cNvSpPr txBox="1">
            <a:spLocks noGrp="1"/>
          </p:cNvSpPr>
          <p:nvPr>
            <p:ph type="body" idx="17"/>
          </p:nvPr>
        </p:nvSpPr>
        <p:spPr>
          <a:xfrm>
            <a:off x="-10408282" y="21259801"/>
            <a:ext cx="10056813" cy="846363"/>
          </a:xfrm>
          <a:prstGeom prst="rect">
            <a:avLst/>
          </a:prstGeom>
          <a:noFill/>
          <a:ln>
            <a:noFill/>
          </a:ln>
        </p:spPr>
        <p:txBody>
          <a:bodyPr lIns="228575" tIns="228575" rIns="228575" bIns="228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500" b="0" i="0" u="none" strike="noStrike" cap="none" baseline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2" name="Shape 332"/>
          <p:cNvSpPr txBox="1">
            <a:spLocks noGrp="1"/>
          </p:cNvSpPr>
          <p:nvPr>
            <p:ph type="body" idx="18"/>
          </p:nvPr>
        </p:nvSpPr>
        <p:spPr>
          <a:xfrm>
            <a:off x="-10408282" y="21259801"/>
            <a:ext cx="10056813" cy="846363"/>
          </a:xfrm>
          <a:prstGeom prst="rect">
            <a:avLst/>
          </a:prstGeom>
          <a:noFill/>
          <a:ln>
            <a:noFill/>
          </a:ln>
        </p:spPr>
        <p:txBody>
          <a:bodyPr lIns="228575" tIns="228575" rIns="228575" bIns="228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500" b="0" i="0" u="none" strike="noStrike" cap="none" baseline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3" name="Shape 333"/>
          <p:cNvSpPr txBox="1">
            <a:spLocks noGrp="1"/>
          </p:cNvSpPr>
          <p:nvPr>
            <p:ph type="body" idx="19"/>
          </p:nvPr>
        </p:nvSpPr>
        <p:spPr>
          <a:xfrm>
            <a:off x="-10408282" y="21259801"/>
            <a:ext cx="10056813" cy="846363"/>
          </a:xfrm>
          <a:prstGeom prst="rect">
            <a:avLst/>
          </a:prstGeom>
          <a:noFill/>
          <a:ln>
            <a:noFill/>
          </a:ln>
        </p:spPr>
        <p:txBody>
          <a:bodyPr lIns="228575" tIns="228575" rIns="228575" bIns="228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500" b="0" i="0" u="none" strike="noStrike" cap="none" baseline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4" name="Shape 334"/>
          <p:cNvSpPr txBox="1">
            <a:spLocks noGrp="1"/>
          </p:cNvSpPr>
          <p:nvPr>
            <p:ph type="body" idx="20"/>
          </p:nvPr>
        </p:nvSpPr>
        <p:spPr>
          <a:xfrm>
            <a:off x="-10408282" y="21259801"/>
            <a:ext cx="10056813" cy="846363"/>
          </a:xfrm>
          <a:prstGeom prst="rect">
            <a:avLst/>
          </a:prstGeom>
          <a:noFill/>
          <a:ln>
            <a:noFill/>
          </a:ln>
        </p:spPr>
        <p:txBody>
          <a:bodyPr lIns="228575" tIns="228575" rIns="228575" bIns="228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500" b="0" i="0" u="none" strike="noStrike" cap="none" baseline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6" name="Shape 346"/>
          <p:cNvSpPr txBox="1">
            <a:spLocks noGrp="1"/>
          </p:cNvSpPr>
          <p:nvPr>
            <p:ph type="body" idx="29"/>
          </p:nvPr>
        </p:nvSpPr>
        <p:spPr>
          <a:xfrm>
            <a:off x="-10408282" y="18288001"/>
            <a:ext cx="10050461" cy="754045"/>
          </a:xfrm>
          <a:prstGeom prst="rect">
            <a:avLst/>
          </a:prstGeom>
          <a:solidFill>
            <a:srgbClr val="23253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645837" marR="0" lvl="0" indent="-1645837" algn="ctr" rtl="0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endParaRPr sz="3700" b="1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Shape 347"/>
          <p:cNvSpPr txBox="1">
            <a:spLocks noGrp="1"/>
          </p:cNvSpPr>
          <p:nvPr>
            <p:ph type="body" idx="30"/>
          </p:nvPr>
        </p:nvSpPr>
        <p:spPr>
          <a:xfrm>
            <a:off x="-10408282" y="18288001"/>
            <a:ext cx="10050461" cy="754045"/>
          </a:xfrm>
          <a:prstGeom prst="rect">
            <a:avLst/>
          </a:prstGeom>
          <a:solidFill>
            <a:srgbClr val="23253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645837" marR="0" lvl="0" indent="-1645837" algn="ctr" rtl="0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endParaRPr sz="3700" b="1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Shape 348"/>
          <p:cNvSpPr txBox="1">
            <a:spLocks noGrp="1"/>
          </p:cNvSpPr>
          <p:nvPr>
            <p:ph type="body" idx="31"/>
          </p:nvPr>
        </p:nvSpPr>
        <p:spPr>
          <a:xfrm>
            <a:off x="-10408282" y="18288001"/>
            <a:ext cx="10050461" cy="754045"/>
          </a:xfrm>
          <a:prstGeom prst="rect">
            <a:avLst/>
          </a:prstGeom>
          <a:solidFill>
            <a:srgbClr val="23253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645837" marR="0" lvl="0" indent="-1645837" algn="ctr" rtl="0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endParaRPr sz="3700" b="1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Shape 349"/>
          <p:cNvSpPr txBox="1">
            <a:spLocks noGrp="1"/>
          </p:cNvSpPr>
          <p:nvPr>
            <p:ph type="body" idx="32"/>
          </p:nvPr>
        </p:nvSpPr>
        <p:spPr>
          <a:xfrm>
            <a:off x="-10408282" y="18288001"/>
            <a:ext cx="10050461" cy="754045"/>
          </a:xfrm>
          <a:prstGeom prst="rect">
            <a:avLst/>
          </a:prstGeom>
          <a:solidFill>
            <a:srgbClr val="23253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645837" marR="0" lvl="0" indent="-1645837" algn="ctr" rtl="0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endParaRPr sz="3700" b="1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Shape 350"/>
          <p:cNvSpPr txBox="1">
            <a:spLocks noGrp="1"/>
          </p:cNvSpPr>
          <p:nvPr>
            <p:ph type="body" idx="33"/>
          </p:nvPr>
        </p:nvSpPr>
        <p:spPr>
          <a:xfrm>
            <a:off x="-10408282" y="18288001"/>
            <a:ext cx="10050461" cy="754045"/>
          </a:xfrm>
          <a:prstGeom prst="rect">
            <a:avLst/>
          </a:prstGeom>
          <a:solidFill>
            <a:srgbClr val="23253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645837" marR="0" lvl="0" indent="-1645837" algn="ctr" rtl="0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endParaRPr sz="3700" b="1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Shape 351"/>
          <p:cNvSpPr txBox="1">
            <a:spLocks noGrp="1"/>
          </p:cNvSpPr>
          <p:nvPr>
            <p:ph type="body" idx="34"/>
          </p:nvPr>
        </p:nvSpPr>
        <p:spPr>
          <a:xfrm>
            <a:off x="-10408282" y="18288001"/>
            <a:ext cx="10050461" cy="754045"/>
          </a:xfrm>
          <a:prstGeom prst="rect">
            <a:avLst/>
          </a:prstGeom>
          <a:solidFill>
            <a:srgbClr val="23253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645837" marR="0" lvl="0" indent="-1645837" algn="ctr" rtl="0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endParaRPr sz="3700" b="1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Shape 352"/>
          <p:cNvSpPr txBox="1">
            <a:spLocks noGrp="1"/>
          </p:cNvSpPr>
          <p:nvPr>
            <p:ph type="body" idx="35"/>
          </p:nvPr>
        </p:nvSpPr>
        <p:spPr>
          <a:xfrm>
            <a:off x="-10408282" y="18288001"/>
            <a:ext cx="10050461" cy="754045"/>
          </a:xfrm>
          <a:prstGeom prst="rect">
            <a:avLst/>
          </a:prstGeom>
          <a:solidFill>
            <a:srgbClr val="23253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645837" marR="0" lvl="0" indent="-1645837" algn="ctr" rtl="0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endParaRPr sz="3700" b="1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Shape 353"/>
          <p:cNvSpPr txBox="1">
            <a:spLocks noGrp="1"/>
          </p:cNvSpPr>
          <p:nvPr>
            <p:ph type="body" idx="36"/>
          </p:nvPr>
        </p:nvSpPr>
        <p:spPr>
          <a:xfrm>
            <a:off x="-10408282" y="18288001"/>
            <a:ext cx="10050461" cy="754045"/>
          </a:xfrm>
          <a:prstGeom prst="rect">
            <a:avLst/>
          </a:prstGeom>
          <a:solidFill>
            <a:srgbClr val="23253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645837" marR="0" lvl="0" indent="-1645837" algn="ctr" rtl="0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endParaRPr sz="3700" b="1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Shape 354"/>
          <p:cNvSpPr txBox="1">
            <a:spLocks noGrp="1"/>
          </p:cNvSpPr>
          <p:nvPr>
            <p:ph type="body" idx="37"/>
          </p:nvPr>
        </p:nvSpPr>
        <p:spPr>
          <a:xfrm>
            <a:off x="-10408282" y="18288001"/>
            <a:ext cx="10050461" cy="754045"/>
          </a:xfrm>
          <a:prstGeom prst="rect">
            <a:avLst/>
          </a:prstGeom>
          <a:solidFill>
            <a:srgbClr val="23253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645837" marR="0" lvl="0" indent="-1645837" algn="ctr" rtl="0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endParaRPr sz="3700" b="1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Shape 355"/>
          <p:cNvSpPr txBox="1">
            <a:spLocks noGrp="1"/>
          </p:cNvSpPr>
          <p:nvPr>
            <p:ph type="body" idx="38"/>
          </p:nvPr>
        </p:nvSpPr>
        <p:spPr>
          <a:xfrm>
            <a:off x="-10408282" y="18288001"/>
            <a:ext cx="10050461" cy="754045"/>
          </a:xfrm>
          <a:prstGeom prst="rect">
            <a:avLst/>
          </a:prstGeom>
          <a:solidFill>
            <a:srgbClr val="23253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645837" marR="0" lvl="0" indent="-1645837" algn="ctr" rtl="0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endParaRPr sz="3700" b="1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Shape 356"/>
          <p:cNvSpPr txBox="1">
            <a:spLocks noGrp="1"/>
          </p:cNvSpPr>
          <p:nvPr>
            <p:ph type="body" idx="39"/>
          </p:nvPr>
        </p:nvSpPr>
        <p:spPr>
          <a:xfrm>
            <a:off x="-10408282" y="18288001"/>
            <a:ext cx="10050461" cy="754045"/>
          </a:xfrm>
          <a:prstGeom prst="rect">
            <a:avLst/>
          </a:prstGeom>
          <a:solidFill>
            <a:srgbClr val="23253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645837" marR="0" lvl="0" indent="-1645837" algn="ctr" rtl="0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endParaRPr sz="3700" b="1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Shape 357"/>
          <p:cNvSpPr txBox="1">
            <a:spLocks noGrp="1"/>
          </p:cNvSpPr>
          <p:nvPr>
            <p:ph type="body" idx="40"/>
          </p:nvPr>
        </p:nvSpPr>
        <p:spPr>
          <a:xfrm>
            <a:off x="-10408282" y="18288001"/>
            <a:ext cx="10050461" cy="754045"/>
          </a:xfrm>
          <a:prstGeom prst="rect">
            <a:avLst/>
          </a:prstGeom>
          <a:solidFill>
            <a:srgbClr val="23253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645837" marR="0" lvl="0" indent="-1645837" algn="ctr" rtl="0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endParaRPr sz="3700" b="1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Shape 358"/>
          <p:cNvSpPr txBox="1">
            <a:spLocks noGrp="1"/>
          </p:cNvSpPr>
          <p:nvPr>
            <p:ph type="body" idx="41"/>
          </p:nvPr>
        </p:nvSpPr>
        <p:spPr>
          <a:xfrm>
            <a:off x="-10408282" y="18288001"/>
            <a:ext cx="10050461" cy="754045"/>
          </a:xfrm>
          <a:prstGeom prst="rect">
            <a:avLst/>
          </a:prstGeom>
          <a:solidFill>
            <a:srgbClr val="23253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645837" marR="0" lvl="0" indent="-1645837" algn="ctr" rtl="0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endParaRPr sz="3700" b="1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Shape 359"/>
          <p:cNvSpPr txBox="1">
            <a:spLocks noGrp="1"/>
          </p:cNvSpPr>
          <p:nvPr>
            <p:ph type="body" idx="42"/>
          </p:nvPr>
        </p:nvSpPr>
        <p:spPr>
          <a:xfrm>
            <a:off x="-10408282" y="18288001"/>
            <a:ext cx="10050461" cy="754045"/>
          </a:xfrm>
          <a:prstGeom prst="rect">
            <a:avLst/>
          </a:prstGeom>
          <a:solidFill>
            <a:srgbClr val="23253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645837" marR="0" lvl="0" indent="-1645837" algn="ctr" rtl="0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endParaRPr sz="3700" b="1" i="0" u="none" strike="noStrike" cap="none" baseline="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Shape 360"/>
          <p:cNvSpPr txBox="1"/>
          <p:nvPr/>
        </p:nvSpPr>
        <p:spPr>
          <a:xfrm>
            <a:off x="16491973" y="3346912"/>
            <a:ext cx="11294099" cy="734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Robert Arrington</a:t>
            </a:r>
            <a:r>
              <a:rPr lang="en-US" sz="40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Clay Langley</a:t>
            </a:r>
            <a:r>
              <a:rPr lang="en-US" sz="40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Steven Bogaerts</a:t>
            </a:r>
          </a:p>
        </p:txBody>
      </p:sp>
      <p:sp>
        <p:nvSpPr>
          <p:cNvPr id="361" name="Shape 361"/>
          <p:cNvSpPr txBox="1">
            <a:spLocks noGrp="1"/>
          </p:cNvSpPr>
          <p:nvPr>
            <p:ph type="body" idx="43"/>
          </p:nvPr>
        </p:nvSpPr>
        <p:spPr>
          <a:xfrm>
            <a:off x="29367671" y="24202745"/>
            <a:ext cx="13576028" cy="800211"/>
          </a:xfrm>
          <a:prstGeom prst="rect">
            <a:avLst/>
          </a:prstGeom>
          <a:solidFill>
            <a:srgbClr val="23253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645837" marR="0" lvl="0" indent="-1645837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4000" b="1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Conclusions</a:t>
            </a:r>
          </a:p>
        </p:txBody>
      </p:sp>
      <p:sp>
        <p:nvSpPr>
          <p:cNvPr id="362" name="Shape 362"/>
          <p:cNvSpPr txBox="1">
            <a:spLocks noGrp="1"/>
          </p:cNvSpPr>
          <p:nvPr>
            <p:ph type="body" idx="44"/>
          </p:nvPr>
        </p:nvSpPr>
        <p:spPr>
          <a:xfrm>
            <a:off x="30182383" y="25046465"/>
            <a:ext cx="12004349" cy="3711763"/>
          </a:xfrm>
          <a:prstGeom prst="rect">
            <a:avLst/>
          </a:prstGeom>
          <a:noFill/>
          <a:ln>
            <a:noFill/>
          </a:ln>
        </p:spPr>
        <p:txBody>
          <a:bodyPr lIns="228575" tIns="228575" rIns="228575" bIns="228575" anchor="t" anchorCtr="0">
            <a:noAutofit/>
          </a:bodyPr>
          <a:lstStyle/>
          <a:p>
            <a:pPr marR="0" lvl="0" algn="just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20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Significant improvements</a:t>
            </a:r>
            <a:r>
              <a:rPr lang="en-US" sz="320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performance, overcoming the added costs, are attainable with:</a:t>
            </a:r>
            <a:endParaRPr lang="en-US" sz="320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just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3200" b="1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Carefully</a:t>
            </a:r>
            <a:r>
              <a:rPr lang="en-US" sz="32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Tuned </a:t>
            </a:r>
            <a:r>
              <a:rPr lang="en-US" sz="3200" b="1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Domain Knowledge</a:t>
            </a:r>
            <a:endParaRPr lang="en-US"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just" rtl="0">
              <a:spcBef>
                <a:spcPts val="640"/>
              </a:spcBef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3200" b="1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Pruning in Selection</a:t>
            </a:r>
            <a:endParaRPr lang="en-US"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just" rtl="0">
              <a:spcBef>
                <a:spcPts val="640"/>
              </a:spcBef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3200" b="1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Move Simulation</a:t>
            </a:r>
            <a:endParaRPr lang="en-US"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just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3200" b="1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Shape 363"/>
          <p:cNvSpPr txBox="1">
            <a:spLocks noGrp="1"/>
          </p:cNvSpPr>
          <p:nvPr>
            <p:ph type="body" idx="45"/>
          </p:nvPr>
        </p:nvSpPr>
        <p:spPr>
          <a:xfrm>
            <a:off x="29372703" y="5242655"/>
            <a:ext cx="13579474" cy="800211"/>
          </a:xfrm>
          <a:prstGeom prst="rect">
            <a:avLst/>
          </a:prstGeom>
          <a:solidFill>
            <a:srgbClr val="23253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645837" marR="0" lvl="0" indent="-1645837" algn="ctr" rtl="0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endParaRPr sz="4000" b="1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5" name="Shape 365"/>
          <p:cNvPicPr preferRelativeResize="0">
            <a:picLocks noGrp="1"/>
          </p:cNvPicPr>
          <p:nvPr>
            <p:ph type="pic" idx="47"/>
          </p:nvPr>
        </p:nvPicPr>
        <p:blipFill rotWithShape="1">
          <a:blip r:embed="rId3">
            <a:alphaModFix/>
          </a:blip>
          <a:srcRect t="1157" b="-11126"/>
          <a:stretch/>
        </p:blipFill>
        <p:spPr>
          <a:xfrm>
            <a:off x="886766" y="1603045"/>
            <a:ext cx="7680963" cy="19140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1" name="Shape 371"/>
          <p:cNvCxnSpPr/>
          <p:nvPr/>
        </p:nvCxnSpPr>
        <p:spPr>
          <a:xfrm>
            <a:off x="-8342682" y="27758312"/>
            <a:ext cx="1342633" cy="0"/>
          </a:xfrm>
          <a:prstGeom prst="straightConnector1">
            <a:avLst/>
          </a:prstGeom>
          <a:noFill/>
          <a:ln w="889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2" name="Shape 372"/>
          <p:cNvCxnSpPr/>
          <p:nvPr/>
        </p:nvCxnSpPr>
        <p:spPr>
          <a:xfrm rot="10800000" flipH="1">
            <a:off x="-7000049" y="26278588"/>
            <a:ext cx="427799" cy="1479726"/>
          </a:xfrm>
          <a:prstGeom prst="straightConnector1">
            <a:avLst/>
          </a:prstGeom>
          <a:noFill/>
          <a:ln w="889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3" name="Shape 373"/>
          <p:cNvCxnSpPr/>
          <p:nvPr/>
        </p:nvCxnSpPr>
        <p:spPr>
          <a:xfrm rot="10800000" flipH="1">
            <a:off x="-7000049" y="27078686"/>
            <a:ext cx="427799" cy="679625"/>
          </a:xfrm>
          <a:prstGeom prst="straightConnector1">
            <a:avLst/>
          </a:prstGeom>
          <a:noFill/>
          <a:ln w="889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4" name="Shape 374"/>
          <p:cNvCxnSpPr/>
          <p:nvPr/>
        </p:nvCxnSpPr>
        <p:spPr>
          <a:xfrm>
            <a:off x="-7000049" y="27758312"/>
            <a:ext cx="427799" cy="669028"/>
          </a:xfrm>
          <a:prstGeom prst="straightConnector1">
            <a:avLst/>
          </a:prstGeom>
          <a:noFill/>
          <a:ln w="88900" cap="flat" cmpd="sng">
            <a:solidFill>
              <a:srgbClr val="DA192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5" name="Shape 375"/>
          <p:cNvCxnSpPr/>
          <p:nvPr/>
        </p:nvCxnSpPr>
        <p:spPr>
          <a:xfrm>
            <a:off x="-7000049" y="27758312"/>
            <a:ext cx="427799" cy="1453974"/>
          </a:xfrm>
          <a:prstGeom prst="straightConnector1">
            <a:avLst/>
          </a:prstGeom>
          <a:noFill/>
          <a:ln w="8890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6" name="Shape 376"/>
          <p:cNvCxnSpPr/>
          <p:nvPr/>
        </p:nvCxnSpPr>
        <p:spPr>
          <a:xfrm>
            <a:off x="-6572250" y="26278587"/>
            <a:ext cx="1714500" cy="0"/>
          </a:xfrm>
          <a:prstGeom prst="straightConnector1">
            <a:avLst/>
          </a:prstGeom>
          <a:noFill/>
          <a:ln w="889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7" name="Shape 377"/>
          <p:cNvCxnSpPr/>
          <p:nvPr/>
        </p:nvCxnSpPr>
        <p:spPr>
          <a:xfrm>
            <a:off x="-6572250" y="27078687"/>
            <a:ext cx="1714500" cy="0"/>
          </a:xfrm>
          <a:prstGeom prst="straightConnector1">
            <a:avLst/>
          </a:prstGeom>
          <a:noFill/>
          <a:ln w="889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8" name="Shape 378"/>
          <p:cNvCxnSpPr/>
          <p:nvPr/>
        </p:nvCxnSpPr>
        <p:spPr>
          <a:xfrm>
            <a:off x="-6572250" y="28427343"/>
            <a:ext cx="1714500" cy="0"/>
          </a:xfrm>
          <a:prstGeom prst="straightConnector1">
            <a:avLst/>
          </a:prstGeom>
          <a:noFill/>
          <a:ln w="88900" cap="flat" cmpd="sng">
            <a:solidFill>
              <a:srgbClr val="DA192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9" name="Shape 379"/>
          <p:cNvCxnSpPr/>
          <p:nvPr/>
        </p:nvCxnSpPr>
        <p:spPr>
          <a:xfrm>
            <a:off x="-6572250" y="29212287"/>
            <a:ext cx="1714500" cy="0"/>
          </a:xfrm>
          <a:prstGeom prst="straightConnector1">
            <a:avLst/>
          </a:prstGeom>
          <a:noFill/>
          <a:ln w="8890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>
            <a:off x="-4857750" y="26278587"/>
            <a:ext cx="685799" cy="1479725"/>
          </a:xfrm>
          <a:prstGeom prst="straightConnector1">
            <a:avLst/>
          </a:prstGeom>
          <a:noFill/>
          <a:ln w="889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1" name="Shape 381"/>
          <p:cNvCxnSpPr/>
          <p:nvPr/>
        </p:nvCxnSpPr>
        <p:spPr>
          <a:xfrm>
            <a:off x="-4857750" y="27078687"/>
            <a:ext cx="685799" cy="679625"/>
          </a:xfrm>
          <a:prstGeom prst="straightConnector1">
            <a:avLst/>
          </a:prstGeom>
          <a:noFill/>
          <a:ln w="889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2" name="Shape 382"/>
          <p:cNvCxnSpPr/>
          <p:nvPr/>
        </p:nvCxnSpPr>
        <p:spPr>
          <a:xfrm rot="10800000" flipH="1">
            <a:off x="-4857750" y="27758313"/>
            <a:ext cx="685799" cy="669030"/>
          </a:xfrm>
          <a:prstGeom prst="straightConnector1">
            <a:avLst/>
          </a:prstGeom>
          <a:noFill/>
          <a:ln w="88900" cap="flat" cmpd="sng">
            <a:solidFill>
              <a:srgbClr val="DA192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3" name="Shape 383"/>
          <p:cNvCxnSpPr/>
          <p:nvPr/>
        </p:nvCxnSpPr>
        <p:spPr>
          <a:xfrm rot="10800000" flipH="1">
            <a:off x="-4857750" y="27758313"/>
            <a:ext cx="685799" cy="1453974"/>
          </a:xfrm>
          <a:prstGeom prst="straightConnector1">
            <a:avLst/>
          </a:prstGeom>
          <a:noFill/>
          <a:ln w="8890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4" name="Shape 384"/>
          <p:cNvCxnSpPr/>
          <p:nvPr/>
        </p:nvCxnSpPr>
        <p:spPr>
          <a:xfrm>
            <a:off x="-4171950" y="27758312"/>
            <a:ext cx="1354618" cy="0"/>
          </a:xfrm>
          <a:prstGeom prst="straightConnector1">
            <a:avLst/>
          </a:prstGeom>
          <a:noFill/>
          <a:ln w="889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7" name="Shape 387"/>
          <p:cNvSpPr txBox="1">
            <a:spLocks noGrp="1"/>
          </p:cNvSpPr>
          <p:nvPr>
            <p:ph type="body" idx="48"/>
          </p:nvPr>
        </p:nvSpPr>
        <p:spPr>
          <a:xfrm>
            <a:off x="15157723" y="5242655"/>
            <a:ext cx="13579474" cy="800211"/>
          </a:xfrm>
          <a:prstGeom prst="rect">
            <a:avLst/>
          </a:prstGeom>
          <a:solidFill>
            <a:srgbClr val="23253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645837" marR="0" lvl="0" indent="-1645837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Related Work</a:t>
            </a:r>
          </a:p>
        </p:txBody>
      </p:sp>
      <p:sp>
        <p:nvSpPr>
          <p:cNvPr id="401" name="Shape 401"/>
          <p:cNvSpPr txBox="1"/>
          <p:nvPr/>
        </p:nvSpPr>
        <p:spPr>
          <a:xfrm>
            <a:off x="16491875" y="3997300"/>
            <a:ext cx="12182099" cy="83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ctr" rtl="0">
              <a:spcBef>
                <a:spcPts val="0"/>
              </a:spcBef>
              <a:buNone/>
            </a:pPr>
            <a:r>
              <a:rPr lang="en-US" sz="2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DePauw University Greencastle, IN</a:t>
            </a:r>
            <a:br>
              <a:rPr lang="en-US" sz="2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robertarrington_2015, claylangley_2017</a:t>
            </a:r>
            <a:r>
              <a:rPr lang="en-US" sz="2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stevenbogaerts}@depauw.edu</a:t>
            </a:r>
          </a:p>
        </p:txBody>
      </p:sp>
      <p:pic>
        <p:nvPicPr>
          <p:cNvPr id="406" name="Shape 406"/>
          <p:cNvPicPr preferRelativeResize="0">
            <a:picLocks noGrp="1"/>
          </p:cNvPicPr>
          <p:nvPr>
            <p:ph type="pic" idx="49"/>
          </p:nvPr>
        </p:nvPicPr>
        <p:blipFill rotWithShape="1">
          <a:blip r:embed="rId4">
            <a:alphaModFix/>
          </a:blip>
          <a:srcRect l="6725" r="6716"/>
          <a:stretch/>
        </p:blipFill>
        <p:spPr>
          <a:xfrm>
            <a:off x="39577637" y="891050"/>
            <a:ext cx="2904938" cy="333804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7" name="Text Placeholder 6"/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9" name="Shape 338"/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462" y="15133720"/>
            <a:ext cx="12173130" cy="390832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5" name="Text Placeholder 4"/>
          <p:cNvSpPr>
            <a:spLocks noGrp="1"/>
          </p:cNvSpPr>
          <p:nvPr>
            <p:ph type="body" idx="27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Placeholder 8"/>
              <p:cNvSpPr>
                <a:spLocks noGrp="1"/>
              </p:cNvSpPr>
              <p:nvPr>
                <p:ph type="body" idx="28"/>
              </p:nvPr>
            </p:nvSpPr>
            <p:spPr>
              <a:xfrm>
                <a:off x="2700232" y="27512291"/>
                <a:ext cx="10056814" cy="2861129"/>
              </a:xfrm>
            </p:spPr>
            <p:txBody>
              <a:bodyPr/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sz="3200" dirty="0" smtClean="0">
                    <a:latin typeface="Calibri" panose="020F0502020204030204" pitchFamily="34" charset="0"/>
                  </a:rPr>
                  <a:t>UCT - Upper Confidence Bounds for Trees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3200" dirty="0" smtClean="0">
                  <a:latin typeface="Calibri" panose="020F0502020204030204" pitchFamily="34" charset="0"/>
                </a:endParaRPr>
              </a:p>
              <a:p>
                <a:pPr algn="ctr"/>
                <a:r>
                  <a:rPr lang="en-US" sz="3200" dirty="0">
                    <a:solidFill>
                      <a:schemeClr val="dk1"/>
                    </a:solidFill>
                    <a:sym typeface="Trebuchet MS"/>
                  </a:rPr>
                  <a:t>UCT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Trebuchet MS"/>
                          </a:rPr>
                        </m:ctrlPr>
                      </m:accPr>
                      <m:e>
                        <m:r>
                          <a:rPr lang="en-US" sz="3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Trebuchet MS"/>
                          </a:rPr>
                          <m:t>𝑋</m:t>
                        </m:r>
                        <m:r>
                          <a:rPr lang="en-US" sz="3200" i="1" baseline="-250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Trebuchet MS"/>
                          </a:rPr>
                          <m:t>𝑗</m:t>
                        </m:r>
                      </m:e>
                    </m:acc>
                    <m:r>
                      <a:rPr lang="en-US" sz="32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Trebuchet MS"/>
                      </a:rPr>
                      <m:t>+2</m:t>
                    </m:r>
                    <m:r>
                      <a:rPr lang="en-US" sz="32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Trebuchet MS"/>
                      </a:rPr>
                      <m:t>𝐶𝑝</m:t>
                    </m:r>
                    <m:f>
                      <m:fPr>
                        <m:ctrlPr>
                          <a:rPr lang="en-US" sz="3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Trebuchet MS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32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Trebuchet MS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Trebuchet MS"/>
                              </a:rPr>
                              <m:t>2</m:t>
                            </m:r>
                            <m:func>
                              <m:funcPr>
                                <m:ctrlPr>
                                  <a:rPr lang="en-US" sz="32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Trebuchet MS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Trebuchet MS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Trebuchet MS"/>
                                  </a:rPr>
                                  <m:t>𝑛</m:t>
                                </m:r>
                              </m:e>
                            </m:func>
                          </m:e>
                        </m:rad>
                      </m:num>
                      <m:den>
                        <m:r>
                          <a:rPr lang="en-US" sz="3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Trebuchet MS"/>
                          </a:rPr>
                          <m:t>𝑛</m:t>
                        </m:r>
                        <m:r>
                          <a:rPr lang="en-US" sz="3200" i="1" baseline="-250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Trebuchet MS"/>
                          </a:rPr>
                          <m:t>𝑗</m:t>
                        </m:r>
                      </m:den>
                    </m:f>
                  </m:oMath>
                </a14:m>
                <a:endParaRPr lang="en-US" sz="3200" dirty="0">
                  <a:latin typeface="Calibri" panose="020F050202020403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3200" dirty="0">
                  <a:latin typeface="Calibri" panose="020F0502020204030204" pitchFamily="34" charset="0"/>
                </a:endParaRPr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sz="3200" dirty="0" smtClean="0">
                    <a:latin typeface="Calibri" panose="020F0502020204030204" pitchFamily="34" charset="0"/>
                  </a:rPr>
                  <a:t>Child chosen in selection to maximize UCT</a:t>
                </a:r>
              </a:p>
            </p:txBody>
          </p:sp>
        </mc:Choice>
        <mc:Fallback xmlns="">
          <p:sp>
            <p:nvSpPr>
              <p:cNvPr id="9" name="Tex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8"/>
              </p:nvPr>
            </p:nvSpPr>
            <p:spPr>
              <a:xfrm>
                <a:off x="2700232" y="27512291"/>
                <a:ext cx="10056814" cy="2861129"/>
              </a:xfrm>
              <a:blipFill rotWithShape="0">
                <a:blip r:embed="rId7"/>
                <a:stretch>
                  <a:fillRect l="-1394" t="-1064" b="-9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Placeholder 9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pPr lvl="0"/>
            <a:r>
              <a:rPr lang="en-US" sz="4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MCTS Application to PPS</a:t>
            </a:r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23"/>
          </p:nvPr>
        </p:nvSpPr>
        <p:spPr>
          <a:xfrm>
            <a:off x="2878181" y="6578150"/>
            <a:ext cx="10056813" cy="6453584"/>
          </a:xfrm>
        </p:spPr>
        <p:txBody>
          <a:bodyPr/>
          <a:lstStyle/>
          <a:p>
            <a:r>
              <a:rPr lang="en-US" sz="3200" dirty="0">
                <a:latin typeface="Calibri" panose="020F0502020204030204" pitchFamily="34" charset="0"/>
              </a:rPr>
              <a:t>Poker Squares is a single-player card game played on a </a:t>
            </a:r>
            <a:r>
              <a:rPr lang="en-US" sz="3200" dirty="0" smtClean="0">
                <a:latin typeface="Calibri" panose="020F0502020204030204" pitchFamily="34" charset="0"/>
              </a:rPr>
              <a:t>5x5 </a:t>
            </a:r>
            <a:r>
              <a:rPr lang="en-US" sz="3200" dirty="0">
                <a:latin typeface="Calibri" panose="020F0502020204030204" pitchFamily="34" charset="0"/>
              </a:rPr>
              <a:t>grid, in which a player attempts to create as many high-scoring Poker hands as possible. As a stochastic single-player game with an extremely large state space, this game offers an interesting area of application for Monte-Carlo Tree Search (MCTS). This paper describes enhancements made to the MCTS algorithm to improve computer play. These enhancements include pruning in the selection stage, and a greedy simulation algorithm. These enhancements make extensive use of domain knowledge in the form of a state evaluation heuristic. Experimental results demonstrate both the general efficacy of these enhancements and their ideal parameter settings.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25"/>
          </p:nvPr>
        </p:nvSpPr>
        <p:spPr>
          <a:xfrm>
            <a:off x="2700233" y="19828663"/>
            <a:ext cx="10056813" cy="618093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200" b="1" dirty="0" smtClean="0">
                <a:latin typeface="Calibri" panose="020F0502020204030204" pitchFamily="34" charset="0"/>
              </a:rPr>
              <a:t>Selection</a:t>
            </a:r>
          </a:p>
          <a:p>
            <a:pPr marL="1943025" lvl="1" indent="-457200"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Calibri" panose="020F0502020204030204" pitchFamily="34" charset="0"/>
              </a:rPr>
              <a:t>balance (see UCT below) goals </a:t>
            </a:r>
            <a:r>
              <a:rPr lang="en-US" sz="3200" dirty="0">
                <a:latin typeface="Calibri" panose="020F0502020204030204" pitchFamily="34" charset="0"/>
              </a:rPr>
              <a:t>of exploration and exploitation to select a node for further </a:t>
            </a:r>
            <a:r>
              <a:rPr lang="en-US" sz="3200" dirty="0" smtClean="0">
                <a:latin typeface="Calibri" panose="020F0502020204030204" pitchFamily="34" charset="0"/>
              </a:rPr>
              <a:t>consideration</a:t>
            </a:r>
          </a:p>
          <a:p>
            <a:pPr marL="1943025" lvl="1" indent="-457200">
              <a:buFont typeface="Wingdings" panose="05000000000000000000" pitchFamily="2" charset="2"/>
              <a:buChar char="q"/>
            </a:pPr>
            <a:endParaRPr lang="en-US" sz="3200" dirty="0">
              <a:latin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b="1" dirty="0" smtClean="0">
                <a:latin typeface="Calibri" panose="020F0502020204030204" pitchFamily="34" charset="0"/>
              </a:rPr>
              <a:t>Expansion</a:t>
            </a:r>
          </a:p>
          <a:p>
            <a:pPr marL="1943025" lvl="1" indent="-457200">
              <a:buFont typeface="Wingdings" panose="05000000000000000000" pitchFamily="2" charset="2"/>
              <a:buChar char="q"/>
            </a:pPr>
            <a:r>
              <a:rPr lang="en-US" sz="3200" dirty="0">
                <a:latin typeface="Calibri" panose="020F0502020204030204" pitchFamily="34" charset="0"/>
              </a:rPr>
              <a:t>a previously unconsidered child </a:t>
            </a:r>
            <a:r>
              <a:rPr lang="en-US" sz="3200" dirty="0" smtClean="0">
                <a:latin typeface="Calibri" panose="020F0502020204030204" pitchFamily="34" charset="0"/>
              </a:rPr>
              <a:t>of </a:t>
            </a:r>
            <a:r>
              <a:rPr lang="en-US" sz="3200" dirty="0">
                <a:latin typeface="Calibri" panose="020F0502020204030204" pitchFamily="34" charset="0"/>
              </a:rPr>
              <a:t>the selected node is randomly </a:t>
            </a:r>
            <a:r>
              <a:rPr lang="en-US" sz="3200" dirty="0" smtClean="0">
                <a:latin typeface="Calibri" panose="020F0502020204030204" pitchFamily="34" charset="0"/>
              </a:rPr>
              <a:t>chosen</a:t>
            </a:r>
          </a:p>
          <a:p>
            <a:pPr marL="1943025" lvl="1" indent="-457200">
              <a:buFont typeface="Wingdings" panose="05000000000000000000" pitchFamily="2" charset="2"/>
              <a:buChar char="q"/>
            </a:pPr>
            <a:endParaRPr lang="en-US" sz="3200" dirty="0">
              <a:latin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b="1" dirty="0" smtClean="0">
                <a:latin typeface="Calibri" panose="020F0502020204030204" pitchFamily="34" charset="0"/>
              </a:rPr>
              <a:t>Simulation</a:t>
            </a:r>
          </a:p>
          <a:p>
            <a:pPr marL="1943025" lvl="1" indent="-457200">
              <a:buFont typeface="Wingdings" panose="05000000000000000000" pitchFamily="2" charset="2"/>
              <a:buChar char="q"/>
            </a:pPr>
            <a:r>
              <a:rPr lang="en-US" sz="3200" dirty="0">
                <a:latin typeface="Calibri" panose="020F0502020204030204" pitchFamily="34" charset="0"/>
              </a:rPr>
              <a:t>a game is played from </a:t>
            </a:r>
            <a:r>
              <a:rPr lang="en-US" sz="3200" dirty="0" smtClean="0">
                <a:latin typeface="Calibri" panose="020F0502020204030204" pitchFamily="34" charset="0"/>
              </a:rPr>
              <a:t>child </a:t>
            </a:r>
            <a:r>
              <a:rPr lang="en-US" sz="3200" dirty="0">
                <a:latin typeface="Calibri" panose="020F0502020204030204" pitchFamily="34" charset="0"/>
              </a:rPr>
              <a:t>to </a:t>
            </a:r>
            <a:r>
              <a:rPr lang="en-US" sz="3200" dirty="0" smtClean="0">
                <a:latin typeface="Calibri" panose="020F0502020204030204" pitchFamily="34" charset="0"/>
              </a:rPr>
              <a:t>completion</a:t>
            </a:r>
          </a:p>
          <a:p>
            <a:pPr marL="1943025" lvl="1" indent="-457200">
              <a:buFont typeface="Wingdings" panose="05000000000000000000" pitchFamily="2" charset="2"/>
              <a:buChar char="q"/>
            </a:pPr>
            <a:r>
              <a:rPr lang="en-US" sz="3200" dirty="0">
                <a:latin typeface="Calibri" panose="020F0502020204030204" pitchFamily="34" charset="0"/>
              </a:rPr>
              <a:t>s</a:t>
            </a:r>
            <a:r>
              <a:rPr lang="en-US" sz="3200" dirty="0" smtClean="0">
                <a:latin typeface="Calibri" panose="020F0502020204030204" pitchFamily="34" charset="0"/>
              </a:rPr>
              <a:t>tandard MCTS, entirely random moves</a:t>
            </a:r>
          </a:p>
          <a:p>
            <a:pPr marL="1943025" lvl="1" indent="-457200">
              <a:buFont typeface="Wingdings" panose="05000000000000000000" pitchFamily="2" charset="2"/>
              <a:buChar char="q"/>
            </a:pPr>
            <a:endParaRPr lang="en-US" sz="3200" dirty="0">
              <a:latin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b="1" dirty="0" err="1" smtClean="0">
                <a:latin typeface="Calibri" panose="020F0502020204030204" pitchFamily="34" charset="0"/>
              </a:rPr>
              <a:t>Backpropagation</a:t>
            </a:r>
            <a:endParaRPr lang="en-US" sz="3200" b="1" dirty="0" smtClean="0">
              <a:latin typeface="Calibri" panose="020F0502020204030204" pitchFamily="34" charset="0"/>
            </a:endParaRPr>
          </a:p>
          <a:p>
            <a:pPr marL="1943025" lvl="1" indent="-457200">
              <a:buFont typeface="Wingdings" panose="05000000000000000000" pitchFamily="2" charset="2"/>
              <a:buChar char="q"/>
            </a:pPr>
            <a:r>
              <a:rPr lang="en-US" sz="3200" dirty="0">
                <a:latin typeface="Calibri" panose="020F0502020204030204" pitchFamily="34" charset="0"/>
              </a:rPr>
              <a:t>update all nodes on the path </a:t>
            </a:r>
            <a:r>
              <a:rPr lang="en-US" sz="3200" dirty="0" smtClean="0">
                <a:latin typeface="Calibri" panose="020F0502020204030204" pitchFamily="34" charset="0"/>
              </a:rPr>
              <a:t>up </a:t>
            </a:r>
            <a:r>
              <a:rPr lang="en-US" sz="3200" dirty="0">
                <a:latin typeface="Calibri" panose="020F0502020204030204" pitchFamily="34" charset="0"/>
              </a:rPr>
              <a:t>to the </a:t>
            </a:r>
            <a:r>
              <a:rPr lang="en-US" sz="3200" dirty="0" smtClean="0">
                <a:latin typeface="Calibri" panose="020F0502020204030204" pitchFamily="34" charset="0"/>
              </a:rPr>
              <a:t>root</a:t>
            </a:r>
          </a:p>
          <a:p>
            <a:pPr marL="1943025" lvl="1" indent="-457200">
              <a:buFont typeface="Wingdings" panose="05000000000000000000" pitchFamily="2" charset="2"/>
              <a:buChar char="q"/>
            </a:pP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 marL="1645837" lvl="0" indent="-1645837">
              <a:buSzPct val="25000"/>
            </a:pPr>
            <a:r>
              <a:rPr lang="en-US" sz="40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Experiments (cont.)</a:t>
            </a:r>
            <a:endParaRPr lang="en-US" sz="4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idx="24"/>
          </p:nvPr>
        </p:nvSpPr>
        <p:spPr>
          <a:xfrm>
            <a:off x="30944384" y="6245798"/>
            <a:ext cx="10056813" cy="846363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l-GR" sz="3200" b="1" dirty="0">
                <a:latin typeface="Calibri" panose="020F0502020204030204" pitchFamily="34" charset="0"/>
              </a:rPr>
              <a:t>α</a:t>
            </a:r>
            <a:r>
              <a:rPr lang="en-US" sz="3200" b="1" dirty="0">
                <a:latin typeface="Calibri" panose="020F0502020204030204" pitchFamily="34" charset="0"/>
              </a:rPr>
              <a:t>,</a:t>
            </a:r>
            <a:r>
              <a:rPr lang="el-GR" sz="3200" b="1" dirty="0">
                <a:latin typeface="Calibri" panose="020F0502020204030204" pitchFamily="34" charset="0"/>
              </a:rPr>
              <a:t>β</a:t>
            </a:r>
            <a:r>
              <a:rPr lang="en-US" sz="3200" b="1" dirty="0">
                <a:latin typeface="Calibri" panose="020F0502020204030204" pitchFamily="34" charset="0"/>
              </a:rPr>
              <a:t>,</a:t>
            </a:r>
            <a:r>
              <a:rPr lang="el-GR" sz="3200" b="1" dirty="0">
                <a:latin typeface="Calibri" panose="020F0502020204030204" pitchFamily="34" charset="0"/>
              </a:rPr>
              <a:t>Γ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smtClean="0">
                <a:latin typeface="Calibri" panose="020F0502020204030204" pitchFamily="34" charset="0"/>
              </a:rPr>
              <a:t>for Each Resulting Mean Score</a:t>
            </a:r>
            <a:endParaRPr lang="en-US" b="1" dirty="0"/>
          </a:p>
        </p:txBody>
      </p:sp>
      <p:sp>
        <p:nvSpPr>
          <p:cNvPr id="71" name="Text Placeholder 12"/>
          <p:cNvSpPr>
            <a:spLocks noGrp="1"/>
          </p:cNvSpPr>
          <p:nvPr>
            <p:ph type="body" idx="25"/>
          </p:nvPr>
        </p:nvSpPr>
        <p:spPr>
          <a:xfrm>
            <a:off x="16491875" y="6238095"/>
            <a:ext cx="10056813" cy="7674195"/>
          </a:xfrm>
        </p:spPr>
        <p:txBody>
          <a:bodyPr/>
          <a:lstStyle/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3200" b="1" dirty="0" smtClean="0">
                <a:latin typeface="Calibri" panose="020F0502020204030204" pitchFamily="34" charset="0"/>
              </a:rPr>
              <a:t>Domain Knowledge</a:t>
            </a:r>
            <a:endParaRPr lang="en-US" sz="3200" b="1" dirty="0" smtClean="0">
              <a:latin typeface="Calibri" panose="020F0502020204030204" pitchFamily="34" charset="0"/>
            </a:endParaRPr>
          </a:p>
          <a:p>
            <a:pPr marL="1943025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Calibri" panose="020F0502020204030204" pitchFamily="34" charset="0"/>
              </a:rPr>
              <a:t>Card counting for 4-card hand</a:t>
            </a:r>
          </a:p>
          <a:p>
            <a:pPr marL="1943025" lvl="1" indent="-457200"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Calibri" panose="020F0502020204030204" pitchFamily="34" charset="0"/>
              </a:rPr>
              <a:t>Likelihood array</a:t>
            </a:r>
          </a:p>
          <a:p>
            <a:pPr marL="1943025" lvl="1" indent="-457200"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Calibri" panose="020F0502020204030204" pitchFamily="34" charset="0"/>
              </a:rPr>
              <a:t>A-priori probabilities</a:t>
            </a:r>
          </a:p>
          <a:p>
            <a:pPr marL="1943025" lvl="1" indent="-457200">
              <a:buFont typeface="Wingdings" panose="05000000000000000000" pitchFamily="2" charset="2"/>
              <a:buChar char="q"/>
            </a:pPr>
            <a:r>
              <a:rPr lang="el-GR" sz="3200" dirty="0" smtClean="0">
                <a:latin typeface="Calibri" panose="020F0502020204030204" pitchFamily="34" charset="0"/>
              </a:rPr>
              <a:t>α</a:t>
            </a:r>
            <a:r>
              <a:rPr lang="en-US" sz="3200" dirty="0" smtClean="0">
                <a:latin typeface="Calibri" panose="020F0502020204030204" pitchFamily="34" charset="0"/>
              </a:rPr>
              <a:t>,</a:t>
            </a:r>
            <a:r>
              <a:rPr lang="el-GR" sz="3200" dirty="0" smtClean="0">
                <a:latin typeface="Calibri" panose="020F0502020204030204" pitchFamily="34" charset="0"/>
              </a:rPr>
              <a:t>β</a:t>
            </a:r>
            <a:r>
              <a:rPr lang="en-US" sz="3200" dirty="0" smtClean="0">
                <a:latin typeface="Calibri" panose="020F0502020204030204" pitchFamily="34" charset="0"/>
              </a:rPr>
              <a:t>,</a:t>
            </a:r>
            <a:r>
              <a:rPr lang="el-GR" sz="3200" dirty="0" smtClean="0">
                <a:latin typeface="Calibri" panose="020F0502020204030204" pitchFamily="34" charset="0"/>
              </a:rPr>
              <a:t>Γ</a:t>
            </a:r>
            <a:r>
              <a:rPr lang="en-US" sz="3200" dirty="0" smtClean="0">
                <a:latin typeface="Calibri" panose="020F0502020204030204" pitchFamily="34" charset="0"/>
              </a:rPr>
              <a:t> 1,2,3 card hand weights</a:t>
            </a:r>
            <a:endParaRPr lang="en-US" sz="3200" dirty="0" smtClean="0">
              <a:latin typeface="Calibri" panose="020F0502020204030204" pitchFamily="34" charset="0"/>
            </a:endParaRPr>
          </a:p>
          <a:p>
            <a:pPr marL="1943025" lvl="1" indent="-457200">
              <a:buFont typeface="Wingdings" panose="05000000000000000000" pitchFamily="2" charset="2"/>
              <a:buChar char="q"/>
            </a:pPr>
            <a:endParaRPr lang="en-US" sz="3200" dirty="0">
              <a:latin typeface="Calibri" panose="020F0502020204030204" pitchFamily="34" charset="0"/>
            </a:endParaRP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3200" b="1" dirty="0" smtClean="0">
                <a:latin typeface="Calibri" panose="020F0502020204030204" pitchFamily="34" charset="0"/>
              </a:rPr>
              <a:t>Modified Selection through Pruning</a:t>
            </a:r>
            <a:endParaRPr lang="en-US" sz="3200" b="1" dirty="0" smtClean="0">
              <a:latin typeface="Calibri" panose="020F0502020204030204" pitchFamily="34" charset="0"/>
            </a:endParaRPr>
          </a:p>
          <a:p>
            <a:pPr marL="1943025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Calibri" panose="020F0502020204030204" pitchFamily="34" charset="0"/>
              </a:rPr>
              <a:t>Heuristic score threshold</a:t>
            </a:r>
          </a:p>
          <a:p>
            <a:pPr marL="1943025" lvl="1" indent="-457200"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Calibri" panose="020F0502020204030204" pitchFamily="34" charset="0"/>
              </a:rPr>
              <a:t>Hard pruning children</a:t>
            </a:r>
          </a:p>
          <a:p>
            <a:pPr marL="1943025" lvl="1" indent="-457200"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Calibri" panose="020F0502020204030204" pitchFamily="34" charset="0"/>
              </a:rPr>
              <a:t>Limit maximum % by count pruned</a:t>
            </a:r>
            <a:endParaRPr lang="en-US" sz="3200" dirty="0" smtClean="0">
              <a:latin typeface="Calibri" panose="020F0502020204030204" pitchFamily="34" charset="0"/>
            </a:endParaRPr>
          </a:p>
          <a:p>
            <a:pPr marL="1943025" lvl="1" indent="-457200">
              <a:buFont typeface="Wingdings" panose="05000000000000000000" pitchFamily="2" charset="2"/>
              <a:buChar char="q"/>
            </a:pPr>
            <a:endParaRPr lang="en-US" sz="3200" dirty="0">
              <a:latin typeface="Calibri" panose="020F0502020204030204" pitchFamily="34" charset="0"/>
            </a:endParaRP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3200" b="1" dirty="0" smtClean="0">
                <a:latin typeface="Calibri" panose="020F0502020204030204" pitchFamily="34" charset="0"/>
              </a:rPr>
              <a:t>Modified Simulation</a:t>
            </a:r>
            <a:endParaRPr lang="en-US" sz="3200" b="1" dirty="0" smtClean="0">
              <a:latin typeface="Calibri" panose="020F0502020204030204" pitchFamily="34" charset="0"/>
            </a:endParaRPr>
          </a:p>
          <a:p>
            <a:pPr marL="1943025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Calibri" panose="020F0502020204030204" pitchFamily="34" charset="0"/>
              </a:rPr>
              <a:t>Pruning strategy like selection</a:t>
            </a:r>
            <a:endParaRPr lang="en-US" sz="3200" dirty="0" smtClean="0">
              <a:latin typeface="Calibri" panose="020F0502020204030204" pitchFamily="34" charset="0"/>
            </a:endParaRPr>
          </a:p>
          <a:p>
            <a:pPr marL="1943025" lvl="1" indent="-457200"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Calibri" panose="020F0502020204030204" pitchFamily="34" charset="0"/>
              </a:rPr>
              <a:t>Best move</a:t>
            </a:r>
            <a:endParaRPr lang="en-US" sz="3200" dirty="0" smtClean="0">
              <a:latin typeface="Calibri" panose="020F0502020204030204" pitchFamily="34" charset="0"/>
            </a:endParaRPr>
          </a:p>
          <a:p>
            <a:pPr lvl="1" indent="0"/>
            <a:endParaRPr lang="en-US" sz="3200" dirty="0">
              <a:latin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5998" y="16858042"/>
            <a:ext cx="10058400" cy="6143263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5998" y="24340484"/>
            <a:ext cx="10058400" cy="2506514"/>
          </a:xfrm>
          <a:prstGeom prst="rect">
            <a:avLst/>
          </a:prstGeom>
          <a:ln w="25400" cmpd="sng"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7235" y="28036757"/>
            <a:ext cx="10058400" cy="3571528"/>
          </a:xfrm>
          <a:prstGeom prst="rect">
            <a:avLst/>
          </a:prstGeom>
          <a:ln w="25400" cmpd="dbl">
            <a:solidFill>
              <a:schemeClr val="tx1"/>
            </a:solidFill>
          </a:ln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2986" y="7166084"/>
            <a:ext cx="8899611" cy="77724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2988" y="16123194"/>
            <a:ext cx="8899610" cy="7772400"/>
          </a:xfrm>
          <a:prstGeom prst="rect">
            <a:avLst/>
          </a:prstGeom>
          <a:ln w="25400" cmpd="sng">
            <a:solidFill>
              <a:schemeClr val="tx1"/>
            </a:solidFill>
          </a:ln>
        </p:spPr>
      </p:pic>
      <p:sp>
        <p:nvSpPr>
          <p:cNvPr id="77" name="Text Placeholder 14"/>
          <p:cNvSpPr>
            <a:spLocks noGrp="1"/>
          </p:cNvSpPr>
          <p:nvPr>
            <p:ph type="body" idx="24"/>
          </p:nvPr>
        </p:nvSpPr>
        <p:spPr>
          <a:xfrm>
            <a:off x="16617898" y="23510487"/>
            <a:ext cx="10056813" cy="846363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 smtClean="0">
                <a:latin typeface="Calibri" panose="020F0502020204030204" pitchFamily="34" charset="0"/>
              </a:rPr>
              <a:t>Effects of score squashing</a:t>
            </a:r>
            <a:endParaRPr lang="en-US" sz="3200" b="1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  <p:sp>
        <p:nvSpPr>
          <p:cNvPr id="78" name="Text Placeholder 14"/>
          <p:cNvSpPr>
            <a:spLocks noGrp="1"/>
          </p:cNvSpPr>
          <p:nvPr>
            <p:ph type="body" idx="24"/>
          </p:nvPr>
        </p:nvSpPr>
        <p:spPr>
          <a:xfrm>
            <a:off x="16770298" y="27129987"/>
            <a:ext cx="10056813" cy="846363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 smtClean="0">
                <a:latin typeface="Calibri" panose="020F0502020204030204" pitchFamily="34" charset="0"/>
              </a:rPr>
              <a:t>Effect </a:t>
            </a:r>
            <a:r>
              <a:rPr lang="en-US" sz="3200" b="1" dirty="0">
                <a:latin typeface="Calibri" panose="020F0502020204030204" pitchFamily="34" charset="0"/>
              </a:rPr>
              <a:t>of </a:t>
            </a:r>
            <a:r>
              <a:rPr lang="en-US" sz="3200" b="1" dirty="0" err="1">
                <a:latin typeface="Calibri" panose="020F0502020204030204" pitchFamily="34" charset="0"/>
              </a:rPr>
              <a:t>C</a:t>
            </a:r>
            <a:r>
              <a:rPr lang="en-US" sz="3200" b="1" baseline="-25000" dirty="0" err="1">
                <a:latin typeface="Calibri" panose="020F0502020204030204" pitchFamily="34" charset="0"/>
              </a:rPr>
              <a:t>p</a:t>
            </a:r>
            <a:r>
              <a:rPr lang="en-US" sz="3200" b="1" dirty="0">
                <a:latin typeface="Calibri" panose="020F0502020204030204" pitchFamily="34" charset="0"/>
              </a:rPr>
              <a:t> Values With No Squashing</a:t>
            </a:r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80" name="Text Placeholder 14"/>
          <p:cNvSpPr>
            <a:spLocks noGrp="1"/>
          </p:cNvSpPr>
          <p:nvPr>
            <p:ph type="body" idx="24"/>
          </p:nvPr>
        </p:nvSpPr>
        <p:spPr>
          <a:xfrm>
            <a:off x="30944383" y="15245495"/>
            <a:ext cx="10056813" cy="846363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l-GR" sz="3200" b="1" dirty="0" smtClean="0">
                <a:latin typeface="Calibri" panose="020F0502020204030204" pitchFamily="34" charset="0"/>
              </a:rPr>
              <a:t>β</a:t>
            </a:r>
            <a:r>
              <a:rPr lang="en-US" sz="3200" b="1" dirty="0" smtClean="0">
                <a:latin typeface="Calibri" panose="020F0502020204030204" pitchFamily="34" charset="0"/>
              </a:rPr>
              <a:t> : </a:t>
            </a:r>
            <a:r>
              <a:rPr lang="el-GR" sz="3200" b="1" dirty="0" smtClean="0">
                <a:latin typeface="Calibri" panose="020F0502020204030204" pitchFamily="34" charset="0"/>
              </a:rPr>
              <a:t>α</a:t>
            </a:r>
            <a:r>
              <a:rPr lang="en-US" sz="3200" b="1" dirty="0" smtClean="0">
                <a:latin typeface="Calibri" panose="020F0502020204030204" pitchFamily="34" charset="0"/>
              </a:rPr>
              <a:t> and </a:t>
            </a:r>
            <a:r>
              <a:rPr lang="el-GR" sz="3200" b="1" dirty="0">
                <a:latin typeface="Calibri" panose="020F0502020204030204" pitchFamily="34" charset="0"/>
              </a:rPr>
              <a:t>Γ </a:t>
            </a:r>
            <a:r>
              <a:rPr lang="en-US" sz="3200" b="1" dirty="0" smtClean="0">
                <a:latin typeface="Calibri" panose="020F0502020204030204" pitchFamily="34" charset="0"/>
              </a:rPr>
              <a:t> : </a:t>
            </a:r>
            <a:r>
              <a:rPr lang="el-GR" sz="3200" b="1" dirty="0" smtClean="0">
                <a:latin typeface="Calibri" panose="020F0502020204030204" pitchFamily="34" charset="0"/>
              </a:rPr>
              <a:t>β</a:t>
            </a:r>
            <a:r>
              <a:rPr lang="en-US" sz="3200" b="1" dirty="0" smtClean="0">
                <a:latin typeface="Calibri" panose="020F0502020204030204" pitchFamily="34" charset="0"/>
              </a:rPr>
              <a:t> for </a:t>
            </a:r>
            <a:r>
              <a:rPr lang="en-US" sz="3200" b="1" dirty="0">
                <a:latin typeface="Calibri" panose="020F0502020204030204" pitchFamily="34" charset="0"/>
              </a:rPr>
              <a:t>Each Resulting Mean Score</a:t>
            </a:r>
            <a:endParaRPr lang="en-US" sz="3200" dirty="0"/>
          </a:p>
        </p:txBody>
      </p:sp>
      <p:sp>
        <p:nvSpPr>
          <p:cNvPr id="81" name="Text Placeholder 14"/>
          <p:cNvSpPr>
            <a:spLocks noGrp="1"/>
          </p:cNvSpPr>
          <p:nvPr>
            <p:ph type="body" idx="24"/>
          </p:nvPr>
        </p:nvSpPr>
        <p:spPr>
          <a:xfrm>
            <a:off x="16465498" y="15814287"/>
            <a:ext cx="10056813" cy="846363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 smtClean="0">
                <a:latin typeface="Calibri" panose="020F0502020204030204" pitchFamily="34" charset="0"/>
              </a:rPr>
              <a:t>Selection </a:t>
            </a:r>
            <a:r>
              <a:rPr lang="en-US" sz="3200" b="1" dirty="0">
                <a:latin typeface="Calibri" panose="020F0502020204030204" pitchFamily="34" charset="0"/>
              </a:rPr>
              <a:t>and simulation results over 2,000 games</a:t>
            </a:r>
            <a:endParaRPr lang="en-US" sz="3200" b="1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1_Classic 3 Columns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osterPresentations.com-36x48-Template-V2b">
  <a:themeElements>
    <a:clrScheme name="Metro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lassic - Wide Center">
  <a:themeElements>
    <a:clrScheme name="Metro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Right Highlight">
  <a:themeElements>
    <a:clrScheme name="Metro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357</Words>
  <Application>Microsoft Office PowerPoint</Application>
  <PresentationFormat>Custom</PresentationFormat>
  <Paragraphs>54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Calibri</vt:lpstr>
      <vt:lpstr>Cambria Math</vt:lpstr>
      <vt:lpstr>Noto Symbol</vt:lpstr>
      <vt:lpstr>Trebuchet MS</vt:lpstr>
      <vt:lpstr>Wingdings</vt:lpstr>
      <vt:lpstr>1_Classic 3 Columns</vt:lpstr>
      <vt:lpstr>PosterPresentations.com-36x48-Template-V2b</vt:lpstr>
      <vt:lpstr>Classic - Wide Center</vt:lpstr>
      <vt:lpstr>Right Highlight</vt:lpstr>
      <vt:lpstr>Using Domain Knowledge to Improve Monte-Carlo Tree Search Performance in Parameterized Poker Squares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Domain Knowledge to Improve Monte-Carlo Tree Search Performance in Parameterized Poker Squares</dc:title>
  <cp:lastModifiedBy>Robert Arrington</cp:lastModifiedBy>
  <cp:revision>32</cp:revision>
  <dcterms:modified xsi:type="dcterms:W3CDTF">2015-07-30T14:22:02Z</dcterms:modified>
</cp:coreProperties>
</file>