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91A41-CBBA-480E-BCF2-0F942759E3B8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26B11-6058-4D3F-B060-B7391DD16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6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6B11-6058-4D3F-B060-B7391DD163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1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AF4A2-BFBF-49CC-A385-74745A8F4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F8F527-0D84-48F4-A6FB-0E5E63229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42CB8-6D3F-4324-B840-4AECB1BB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5D36-25BE-49D8-9FDC-63447113197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E6BC2-AA95-4AE4-870F-D5C6796B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EE198-8171-427A-8428-2B78B800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211-3D01-4F39-904C-F1A27ABED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0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9453A-3DE7-4F6A-93F3-2642B3A2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714205-45D7-4D75-AA13-C2E2EA207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65072-7AD6-41D1-ABB7-F29C9EB1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5D36-25BE-49D8-9FDC-63447113197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81A71-D36D-42DA-A341-C65164E4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54C26-61D4-48B7-B37E-D0C85A9D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211-3D01-4F39-904C-F1A27ABED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4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C2DBC2-68E7-4E0F-A5BD-3BD279CCA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D34E48-942E-4198-9D51-1F639B260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84736-AB7F-4B12-8FFB-99E9DE01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5D36-25BE-49D8-9FDC-63447113197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8D209-B77D-4C6B-8C3F-B6F77B0E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31587-3FCA-46D0-8595-DE8ABB83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211-3D01-4F39-904C-F1A27ABED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F73BC-92AB-4488-83DF-442EEC7C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4B268-A699-4751-A8D1-E7D91B5B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7003A-143C-41FD-8A31-4BE8EC02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5D36-25BE-49D8-9FDC-63447113197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94BB7-48D6-4135-A9C3-995CEC32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EDB85-2264-4CB4-828C-C5983D34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211-3D01-4F39-904C-F1A27ABED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1B453-445C-4D6A-AA96-64A79BC5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43418-4AE4-4B53-AF0F-8830E01D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468E1-9CFD-4C23-A20D-2C98EF24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5D36-25BE-49D8-9FDC-63447113197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A834B-1FAE-45BC-A73D-80BD64CA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9CCDF-8CAB-40FC-9CD3-FAE4B4B4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211-3D01-4F39-904C-F1A27ABED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0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FA804-882B-4790-A452-8A990FEA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673FB-86CA-45E5-B281-854EB13DD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CC6D22-D696-41ED-902B-150F4047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62439-B207-4DB2-AA48-DD58DA96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5D36-25BE-49D8-9FDC-63447113197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0DB5B-9040-46C3-B605-5DC1975D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E5B0E-AFA8-4811-99A0-3BEDBE20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211-3D01-4F39-904C-F1A27ABED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8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8822-D765-4DF8-BE5F-AA2B4E7A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B95EC-CCDC-4340-97CB-2D0C4BAB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314CF-30AE-41A3-8141-733DC205B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F22411-176A-4024-A155-11D46FFC5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F748B7-7A3D-490D-BD51-C301F2364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38C007-FBBC-43E5-A083-08E4D5AC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5D36-25BE-49D8-9FDC-63447113197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CA8F12-6040-4998-829B-F50CA2A4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DD12C5-BFDE-4001-9174-4A777B77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211-3D01-4F39-904C-F1A27ABED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7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DB02E-F2B8-46BC-BA78-70BFD872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763B1-4276-4924-ADAA-A9ACCD2A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5D36-25BE-49D8-9FDC-63447113197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9831F8-A9CA-43E2-A8F3-6B0767DB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0F7468-A325-4EF8-B802-D9C85F5D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211-3D01-4F39-904C-F1A27ABED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0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7DB478-2B55-42EC-9E63-755F267D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5D36-25BE-49D8-9FDC-63447113197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8B0EBA-2DBB-4D97-A6EA-86721B66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E65CB-45D8-464E-8B58-2C964BFE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211-3D01-4F39-904C-F1A27ABED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3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CC34-D59D-4602-8040-65C246EE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2E5B6-112C-4724-B0CC-A2E47E9B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373A1-9428-402B-94DF-3F745A9EE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6C2E1-54BD-4B37-B318-11B461E3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5D36-25BE-49D8-9FDC-63447113197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54F41-425E-4DE9-8A6E-25035863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CFD05-AB72-471C-B24A-D4087ECD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211-3D01-4F39-904C-F1A27ABED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2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826E0-EC7B-457B-97FD-8B33ECF4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800BA7-248D-4FDC-A03C-040138DDF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12A29-74F4-4D2A-8128-55ACDA3F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50D2B-118B-4CCB-908B-98B8753E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5D36-25BE-49D8-9FDC-63447113197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D93CE3-86DB-415C-B891-434E2D80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EB157-3800-43AA-9605-B3B14110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211-3D01-4F39-904C-F1A27ABED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9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AF7294-87B7-427C-AE9A-4BAE80C9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0B9B3-A2E0-466B-8206-BC2A10B1D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AFFAC-F8E2-4D2B-842F-E2C0F03B9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5D36-25BE-49D8-9FDC-63447113197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112CB-1029-4D2C-90B7-8FA87DD50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CCEBC-C08D-4C58-AD76-065FE8151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4211-3D01-4F39-904C-F1A27ABED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2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B1695B9-CFA8-4BA9-82B7-4CF6D1155A2E}"/>
              </a:ext>
            </a:extLst>
          </p:cNvPr>
          <p:cNvGrpSpPr/>
          <p:nvPr/>
        </p:nvGrpSpPr>
        <p:grpSpPr>
          <a:xfrm>
            <a:off x="9295741" y="905166"/>
            <a:ext cx="1581210" cy="1884216"/>
            <a:chOff x="1735282" y="4013707"/>
            <a:chExt cx="1315678" cy="157734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3BB35E1-FB5A-4FBB-ABAB-0C1857B63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284" y="4013707"/>
              <a:ext cx="1315676" cy="1315676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2712DAA-CED6-4196-8902-C7C8A0BF8B2E}"/>
                </a:ext>
              </a:extLst>
            </p:cNvPr>
            <p:cNvSpPr txBox="1"/>
            <p:nvPr/>
          </p:nvSpPr>
          <p:spPr>
            <a:xfrm>
              <a:off x="1735282" y="5221720"/>
              <a:ext cx="1315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Blockchain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0F1CD24-C3AE-4467-A43F-BD4D4633ED9E}"/>
              </a:ext>
            </a:extLst>
          </p:cNvPr>
          <p:cNvGrpSpPr/>
          <p:nvPr/>
        </p:nvGrpSpPr>
        <p:grpSpPr>
          <a:xfrm>
            <a:off x="556025" y="3577259"/>
            <a:ext cx="1569317" cy="1676422"/>
            <a:chOff x="9105729" y="4022293"/>
            <a:chExt cx="1569317" cy="167642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71BF236-3EB3-46CE-8619-6136B060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5602" y="4022293"/>
              <a:ext cx="1233465" cy="1233465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475DFF4-76C3-4680-9A89-3E652C629912}"/>
                </a:ext>
              </a:extLst>
            </p:cNvPr>
            <p:cNvSpPr txBox="1"/>
            <p:nvPr/>
          </p:nvSpPr>
          <p:spPr>
            <a:xfrm>
              <a:off x="9105729" y="5329383"/>
              <a:ext cx="156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Database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C6BCEFF-2045-464A-9A80-B28032D80A78}"/>
              </a:ext>
            </a:extLst>
          </p:cNvPr>
          <p:cNvGrpSpPr/>
          <p:nvPr/>
        </p:nvGrpSpPr>
        <p:grpSpPr>
          <a:xfrm>
            <a:off x="5055378" y="767305"/>
            <a:ext cx="1987098" cy="1951977"/>
            <a:chOff x="9288516" y="1693763"/>
            <a:chExt cx="1905000" cy="184855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3426ED7-183C-4B07-9F06-D56F31ECC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2241" y="1693763"/>
              <a:ext cx="1617550" cy="161755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1ABE5AD-1DFA-4784-88F4-8595A0EBB9B6}"/>
                </a:ext>
              </a:extLst>
            </p:cNvPr>
            <p:cNvSpPr txBox="1"/>
            <p:nvPr/>
          </p:nvSpPr>
          <p:spPr>
            <a:xfrm>
              <a:off x="9288516" y="3148173"/>
              <a:ext cx="1905000" cy="394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Certification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83DD24A-5F31-4062-8A7A-67AA6E4D826E}"/>
              </a:ext>
            </a:extLst>
          </p:cNvPr>
          <p:cNvGrpSpPr/>
          <p:nvPr/>
        </p:nvGrpSpPr>
        <p:grpSpPr>
          <a:xfrm>
            <a:off x="2450364" y="1435367"/>
            <a:ext cx="2825626" cy="652737"/>
            <a:chOff x="2760701" y="893429"/>
            <a:chExt cx="2101151" cy="652737"/>
          </a:xfrm>
        </p:grpSpPr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3B4D468A-ECDF-4B7F-8DA3-B7E4E8758FED}"/>
                </a:ext>
              </a:extLst>
            </p:cNvPr>
            <p:cNvSpPr/>
            <p:nvPr/>
          </p:nvSpPr>
          <p:spPr>
            <a:xfrm>
              <a:off x="2795281" y="1167475"/>
              <a:ext cx="2066571" cy="378691"/>
            </a:xfrm>
            <a:prstGeom prst="rightArrow">
              <a:avLst>
                <a:gd name="adj1" fmla="val 35366"/>
                <a:gd name="adj2" fmla="val 106097"/>
              </a:avLst>
            </a:prstGeom>
            <a:solidFill>
              <a:srgbClr val="1296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296DB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5D9A5DC-8886-41CA-87D1-7458BF927CE8}"/>
                </a:ext>
              </a:extLst>
            </p:cNvPr>
            <p:cNvSpPr txBox="1"/>
            <p:nvPr/>
          </p:nvSpPr>
          <p:spPr>
            <a:xfrm>
              <a:off x="2760701" y="893429"/>
              <a:ext cx="2000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1. Sign with private key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3921098-C0E1-4CF5-918B-3B8D6A72A98E}"/>
              </a:ext>
            </a:extLst>
          </p:cNvPr>
          <p:cNvGrpSpPr/>
          <p:nvPr/>
        </p:nvGrpSpPr>
        <p:grpSpPr>
          <a:xfrm rot="20252311">
            <a:off x="2280855" y="2741650"/>
            <a:ext cx="3041450" cy="626795"/>
            <a:chOff x="1333811" y="5697881"/>
            <a:chExt cx="2924722" cy="626795"/>
          </a:xfrm>
        </p:grpSpPr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75331CB9-F2B4-4250-86A7-60C97F6B659F}"/>
                </a:ext>
              </a:extLst>
            </p:cNvPr>
            <p:cNvSpPr/>
            <p:nvPr/>
          </p:nvSpPr>
          <p:spPr>
            <a:xfrm rot="10800000">
              <a:off x="1333811" y="5945985"/>
              <a:ext cx="2924722" cy="378691"/>
            </a:xfrm>
            <a:prstGeom prst="rightArrow">
              <a:avLst>
                <a:gd name="adj1" fmla="val 35366"/>
                <a:gd name="adj2" fmla="val 106097"/>
              </a:avLst>
            </a:prstGeom>
            <a:solidFill>
              <a:srgbClr val="1296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84CF8C4-0062-41AF-BEBB-EDE939066C9B}"/>
                </a:ext>
              </a:extLst>
            </p:cNvPr>
            <p:cNvSpPr txBox="1"/>
            <p:nvPr/>
          </p:nvSpPr>
          <p:spPr>
            <a:xfrm>
              <a:off x="1798708" y="5697881"/>
              <a:ext cx="229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2. Encrypt and store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BCDAEBA-E749-4CE9-AB3E-795EB48DD905}"/>
              </a:ext>
            </a:extLst>
          </p:cNvPr>
          <p:cNvGrpSpPr/>
          <p:nvPr/>
        </p:nvGrpSpPr>
        <p:grpSpPr>
          <a:xfrm>
            <a:off x="6860837" y="1467214"/>
            <a:ext cx="2345689" cy="620890"/>
            <a:chOff x="6756694" y="4485062"/>
            <a:chExt cx="3531141" cy="620890"/>
          </a:xfrm>
        </p:grpSpPr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A914AAD0-297C-4975-9C50-5292C399003D}"/>
                </a:ext>
              </a:extLst>
            </p:cNvPr>
            <p:cNvSpPr/>
            <p:nvPr/>
          </p:nvSpPr>
          <p:spPr>
            <a:xfrm>
              <a:off x="6756701" y="4727261"/>
              <a:ext cx="3531134" cy="378691"/>
            </a:xfrm>
            <a:prstGeom prst="rightArrow">
              <a:avLst>
                <a:gd name="adj1" fmla="val 35366"/>
                <a:gd name="adj2" fmla="val 106097"/>
              </a:avLst>
            </a:prstGeom>
            <a:solidFill>
              <a:srgbClr val="1296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C17C9D1-ED1E-4542-8A5B-B32ABF0D63C1}"/>
                </a:ext>
              </a:extLst>
            </p:cNvPr>
            <p:cNvSpPr txBox="1"/>
            <p:nvPr/>
          </p:nvSpPr>
          <p:spPr>
            <a:xfrm rot="12272">
              <a:off x="6756694" y="4485062"/>
              <a:ext cx="299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3. Store the hash</a:t>
              </a:r>
            </a:p>
          </p:txBody>
        </p: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C61BB13-EE21-44D0-94BE-15B5EE2275A4}"/>
              </a:ext>
            </a:extLst>
          </p:cNvPr>
          <p:cNvSpPr/>
          <p:nvPr/>
        </p:nvSpPr>
        <p:spPr>
          <a:xfrm>
            <a:off x="309598" y="508000"/>
            <a:ext cx="2003007" cy="494236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74CD2FD-6537-4F69-A8F3-EDBD51B1EF3D}"/>
              </a:ext>
            </a:extLst>
          </p:cNvPr>
          <p:cNvGrpSpPr/>
          <p:nvPr/>
        </p:nvGrpSpPr>
        <p:grpSpPr>
          <a:xfrm>
            <a:off x="5326676" y="4062671"/>
            <a:ext cx="1591196" cy="1846840"/>
            <a:chOff x="1430393" y="1070407"/>
            <a:chExt cx="1591196" cy="1846840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D8830014-1E7A-4233-A608-413187185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393" y="1070407"/>
              <a:ext cx="1591195" cy="1592839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29DB23D-E650-4ECB-965F-E44A6B19446C}"/>
                </a:ext>
              </a:extLst>
            </p:cNvPr>
            <p:cNvSpPr txBox="1"/>
            <p:nvPr/>
          </p:nvSpPr>
          <p:spPr>
            <a:xfrm>
              <a:off x="1430394" y="2538556"/>
              <a:ext cx="1591195" cy="378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Student</a:t>
              </a:r>
              <a:endParaRPr lang="zh-CN" altLang="en-US" b="1" dirty="0"/>
            </a:p>
          </p:txBody>
        </p:sp>
      </p:grpSp>
      <p:sp>
        <p:nvSpPr>
          <p:cNvPr id="48" name="箭头: 右 47">
            <a:extLst>
              <a:ext uri="{FF2B5EF4-FFF2-40B4-BE49-F238E27FC236}">
                <a16:creationId xmlns:a16="http://schemas.microsoft.com/office/drawing/2014/main" id="{640CDED5-514F-43EB-8810-EBC9E2420AA2}"/>
              </a:ext>
            </a:extLst>
          </p:cNvPr>
          <p:cNvSpPr/>
          <p:nvPr/>
        </p:nvSpPr>
        <p:spPr>
          <a:xfrm rot="5400000">
            <a:off x="5470532" y="3246905"/>
            <a:ext cx="1250934" cy="378691"/>
          </a:xfrm>
          <a:prstGeom prst="rightArrow">
            <a:avLst>
              <a:gd name="adj1" fmla="val 35366"/>
              <a:gd name="adj2" fmla="val 106097"/>
            </a:avLst>
          </a:prstGeom>
          <a:solidFill>
            <a:srgbClr val="129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A019CD8-B7AD-4BD8-95E8-C30BE81C5F13}"/>
              </a:ext>
            </a:extLst>
          </p:cNvPr>
          <p:cNvSpPr txBox="1"/>
          <p:nvPr/>
        </p:nvSpPr>
        <p:spPr>
          <a:xfrm>
            <a:off x="6048927" y="3025154"/>
            <a:ext cx="2003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4. Address of </a:t>
            </a:r>
          </a:p>
          <a:p>
            <a:pPr algn="ctr"/>
            <a:r>
              <a:rPr lang="en-US" altLang="zh-CN" b="1" dirty="0"/>
              <a:t>certification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53CC6FE-0D2B-443A-A532-1EBDFF81703B}"/>
              </a:ext>
            </a:extLst>
          </p:cNvPr>
          <p:cNvSpPr txBox="1"/>
          <p:nvPr/>
        </p:nvSpPr>
        <p:spPr>
          <a:xfrm>
            <a:off x="541773" y="5501595"/>
            <a:ext cx="156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Authority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DC77FC4-1A2F-49BE-A24F-2DF02C3DA0F2}"/>
              </a:ext>
            </a:extLst>
          </p:cNvPr>
          <p:cNvGrpSpPr/>
          <p:nvPr/>
        </p:nvGrpSpPr>
        <p:grpSpPr>
          <a:xfrm>
            <a:off x="390872" y="989889"/>
            <a:ext cx="1830304" cy="1799493"/>
            <a:chOff x="485371" y="955062"/>
            <a:chExt cx="1591195" cy="1580433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76CCED2-74AD-4D31-8BF4-DFBCCEF2C02C}"/>
                </a:ext>
              </a:extLst>
            </p:cNvPr>
            <p:cNvSpPr txBox="1"/>
            <p:nvPr/>
          </p:nvSpPr>
          <p:spPr>
            <a:xfrm>
              <a:off x="485371" y="2156804"/>
              <a:ext cx="1591195" cy="378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Professor</a:t>
              </a:r>
              <a:endParaRPr lang="zh-CN" altLang="en-US" b="1" dirty="0"/>
            </a:p>
          </p:txBody>
        </p: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1073534F-2A3B-4265-8F31-01A98872B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636" y="955062"/>
              <a:ext cx="1164930" cy="1164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38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B1695B9-CFA8-4BA9-82B7-4CF6D1155A2E}"/>
              </a:ext>
            </a:extLst>
          </p:cNvPr>
          <p:cNvGrpSpPr/>
          <p:nvPr/>
        </p:nvGrpSpPr>
        <p:grpSpPr>
          <a:xfrm>
            <a:off x="8514069" y="3775383"/>
            <a:ext cx="1649956" cy="2011582"/>
            <a:chOff x="1735282" y="4013707"/>
            <a:chExt cx="1315678" cy="157734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3BB35E1-FB5A-4FBB-ABAB-0C1857B63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284" y="4013707"/>
              <a:ext cx="1315676" cy="1315676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2712DAA-CED6-4196-8902-C7C8A0BF8B2E}"/>
                </a:ext>
              </a:extLst>
            </p:cNvPr>
            <p:cNvSpPr txBox="1"/>
            <p:nvPr/>
          </p:nvSpPr>
          <p:spPr>
            <a:xfrm>
              <a:off x="1735282" y="5221720"/>
              <a:ext cx="1315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Blockchain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0F1CD24-C3AE-4467-A43F-BD4D4633ED9E}"/>
              </a:ext>
            </a:extLst>
          </p:cNvPr>
          <p:cNvGrpSpPr/>
          <p:nvPr/>
        </p:nvGrpSpPr>
        <p:grpSpPr>
          <a:xfrm>
            <a:off x="8547088" y="576634"/>
            <a:ext cx="1569317" cy="1676422"/>
            <a:chOff x="9105729" y="4022293"/>
            <a:chExt cx="1569317" cy="167642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71BF236-3EB3-46CE-8619-6136B060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5602" y="4022293"/>
              <a:ext cx="1233465" cy="1233465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475DFF4-76C3-4680-9A89-3E652C629912}"/>
                </a:ext>
              </a:extLst>
            </p:cNvPr>
            <p:cNvSpPr txBox="1"/>
            <p:nvPr/>
          </p:nvSpPr>
          <p:spPr>
            <a:xfrm>
              <a:off x="9105729" y="5329383"/>
              <a:ext cx="156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Database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C1740D0-A611-43DD-A81B-91985262934F}"/>
              </a:ext>
            </a:extLst>
          </p:cNvPr>
          <p:cNvGrpSpPr/>
          <p:nvPr/>
        </p:nvGrpSpPr>
        <p:grpSpPr>
          <a:xfrm>
            <a:off x="4465362" y="2138672"/>
            <a:ext cx="4335756" cy="1905000"/>
            <a:chOff x="4465362" y="2138672"/>
            <a:chExt cx="4335756" cy="190500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1F30433-F3A8-4D5A-AF21-E80155935B02}"/>
                </a:ext>
              </a:extLst>
            </p:cNvPr>
            <p:cNvGrpSpPr/>
            <p:nvPr/>
          </p:nvGrpSpPr>
          <p:grpSpPr>
            <a:xfrm rot="19889800">
              <a:off x="4465362" y="2138672"/>
              <a:ext cx="4335756" cy="1905000"/>
              <a:chOff x="3250787" y="4083222"/>
              <a:chExt cx="2789815" cy="1905000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CDA833E5-0934-4769-AEF3-9E635B24C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1479" y="4083222"/>
                <a:ext cx="2779123" cy="1905000"/>
              </a:xfrm>
              <a:prstGeom prst="rect">
                <a:avLst/>
              </a:prstGeom>
            </p:spPr>
          </p:pic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D29513C-C57E-4DEA-BD31-629BD4464773}"/>
                  </a:ext>
                </a:extLst>
              </p:cNvPr>
              <p:cNvSpPr txBox="1"/>
              <p:nvPr/>
            </p:nvSpPr>
            <p:spPr>
              <a:xfrm rot="12272">
                <a:off x="3250787" y="4444410"/>
                <a:ext cx="2690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2. Query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679EDBC-3D23-47D5-9FBB-A80FF488D066}"/>
                  </a:ext>
                </a:extLst>
              </p:cNvPr>
              <p:cNvSpPr txBox="1"/>
              <p:nvPr/>
            </p:nvSpPr>
            <p:spPr>
              <a:xfrm rot="12272">
                <a:off x="3262129" y="5231352"/>
                <a:ext cx="2690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3. Certification</a:t>
                </a: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3426ED7-183C-4B07-9F06-D56F31ECC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29492">
              <a:off x="7389448" y="2709075"/>
              <a:ext cx="571221" cy="554225"/>
            </a:xfrm>
            <a:prstGeom prst="rect">
              <a:avLst/>
            </a:prstGeom>
          </p:spPr>
        </p:pic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74CD2FD-6537-4F69-A8F3-EDBD51B1EF3D}"/>
              </a:ext>
            </a:extLst>
          </p:cNvPr>
          <p:cNvGrpSpPr/>
          <p:nvPr/>
        </p:nvGrpSpPr>
        <p:grpSpPr>
          <a:xfrm>
            <a:off x="2899950" y="332482"/>
            <a:ext cx="1591196" cy="1846840"/>
            <a:chOff x="1430393" y="1070407"/>
            <a:chExt cx="1591196" cy="1846840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D8830014-1E7A-4233-A608-413187185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393" y="1070407"/>
              <a:ext cx="1568107" cy="1569727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29DB23D-E650-4ECB-965F-E44A6B19446C}"/>
                </a:ext>
              </a:extLst>
            </p:cNvPr>
            <p:cNvSpPr txBox="1"/>
            <p:nvPr/>
          </p:nvSpPr>
          <p:spPr>
            <a:xfrm>
              <a:off x="1430394" y="2538556"/>
              <a:ext cx="1591195" cy="378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Student</a:t>
              </a:r>
              <a:endParaRPr lang="zh-CN" altLang="en-US" b="1" dirty="0"/>
            </a:p>
          </p:txBody>
        </p:sp>
      </p:grpSp>
      <p:sp>
        <p:nvSpPr>
          <p:cNvPr id="48" name="箭头: 右 47">
            <a:extLst>
              <a:ext uri="{FF2B5EF4-FFF2-40B4-BE49-F238E27FC236}">
                <a16:creationId xmlns:a16="http://schemas.microsoft.com/office/drawing/2014/main" id="{640CDED5-514F-43EB-8810-EBC9E2420AA2}"/>
              </a:ext>
            </a:extLst>
          </p:cNvPr>
          <p:cNvSpPr/>
          <p:nvPr/>
        </p:nvSpPr>
        <p:spPr>
          <a:xfrm rot="5400000">
            <a:off x="2953359" y="2805899"/>
            <a:ext cx="1484377" cy="378691"/>
          </a:xfrm>
          <a:prstGeom prst="rightArrow">
            <a:avLst>
              <a:gd name="adj1" fmla="val 35366"/>
              <a:gd name="adj2" fmla="val 106097"/>
            </a:avLst>
          </a:prstGeom>
          <a:solidFill>
            <a:srgbClr val="1296DB"/>
          </a:solidFill>
          <a:ln>
            <a:solidFill>
              <a:srgbClr val="129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296DB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A019CD8-B7AD-4BD8-95E8-C30BE81C5F13}"/>
              </a:ext>
            </a:extLst>
          </p:cNvPr>
          <p:cNvSpPr txBox="1"/>
          <p:nvPr/>
        </p:nvSpPr>
        <p:spPr>
          <a:xfrm>
            <a:off x="3144496" y="2447543"/>
            <a:ext cx="28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1. Address of </a:t>
            </a:r>
          </a:p>
          <a:p>
            <a:pPr algn="ctr"/>
            <a:r>
              <a:rPr lang="en-US" altLang="zh-CN" b="1" dirty="0"/>
              <a:t>certification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135E2C3-A7AA-45AC-A3B3-EA46079ABFEB}"/>
              </a:ext>
            </a:extLst>
          </p:cNvPr>
          <p:cNvGrpSpPr/>
          <p:nvPr/>
        </p:nvGrpSpPr>
        <p:grpSpPr>
          <a:xfrm>
            <a:off x="2997080" y="3861554"/>
            <a:ext cx="1591195" cy="1747640"/>
            <a:chOff x="9122987" y="3618554"/>
            <a:chExt cx="1591195" cy="174764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CF58FE9-F4D4-4F90-958F-E3DBD5AA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2717" y="3618554"/>
              <a:ext cx="1401465" cy="131593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CA8B627-5B79-4E6A-BAF7-349204928652}"/>
                </a:ext>
              </a:extLst>
            </p:cNvPr>
            <p:cNvSpPr txBox="1"/>
            <p:nvPr/>
          </p:nvSpPr>
          <p:spPr>
            <a:xfrm>
              <a:off x="9122987" y="4996862"/>
              <a:ext cx="1591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Verifier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A98C57B-74FC-4719-AB8F-A537C6ECCD8E}"/>
              </a:ext>
            </a:extLst>
          </p:cNvPr>
          <p:cNvGrpSpPr/>
          <p:nvPr/>
        </p:nvGrpSpPr>
        <p:grpSpPr>
          <a:xfrm>
            <a:off x="5126428" y="3939675"/>
            <a:ext cx="3271687" cy="1905000"/>
            <a:chOff x="3250787" y="4083222"/>
            <a:chExt cx="2789815" cy="190500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2152AE4-F1B9-446B-9C06-42C90C791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479" y="4083222"/>
              <a:ext cx="2779123" cy="190500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C17C9D1-ED1E-4542-8A5B-B32ABF0D63C1}"/>
                </a:ext>
              </a:extLst>
            </p:cNvPr>
            <p:cNvSpPr txBox="1"/>
            <p:nvPr/>
          </p:nvSpPr>
          <p:spPr>
            <a:xfrm rot="12272">
              <a:off x="3250787" y="4444410"/>
              <a:ext cx="2690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4. Query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61E800E-35D7-4836-A34E-309FEA9F757D}"/>
                </a:ext>
              </a:extLst>
            </p:cNvPr>
            <p:cNvSpPr txBox="1"/>
            <p:nvPr/>
          </p:nvSpPr>
          <p:spPr>
            <a:xfrm rot="12272">
              <a:off x="3262129" y="5231352"/>
              <a:ext cx="2690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5. Hash of certification</a:t>
              </a: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0F271B37-2330-409E-B747-FFC56E89B3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71928" y="4530905"/>
            <a:ext cx="1071114" cy="89234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A6DD2C7D-58E5-424C-A522-C929D732BAB9}"/>
              </a:ext>
            </a:extLst>
          </p:cNvPr>
          <p:cNvSpPr txBox="1"/>
          <p:nvPr/>
        </p:nvSpPr>
        <p:spPr>
          <a:xfrm rot="12272">
            <a:off x="1458619" y="4068688"/>
            <a:ext cx="199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6. Verify 3 and 5</a:t>
            </a:r>
          </a:p>
        </p:txBody>
      </p:sp>
    </p:spTree>
    <p:extLst>
      <p:ext uri="{BB962C8B-B14F-4D97-AF65-F5344CB8AC3E}">
        <p14:creationId xmlns:p14="http://schemas.microsoft.com/office/powerpoint/2010/main" val="103787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57</Words>
  <Application>Microsoft Office PowerPoint</Application>
  <PresentationFormat>宽屏</PresentationFormat>
  <Paragraphs>23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ChaoS Bravo</dc:creator>
  <cp:lastModifiedBy>ChaoS Bravo</cp:lastModifiedBy>
  <cp:revision>11</cp:revision>
  <dcterms:created xsi:type="dcterms:W3CDTF">2020-10-28T04:18:13Z</dcterms:created>
  <dcterms:modified xsi:type="dcterms:W3CDTF">2020-10-28T05:50:34Z</dcterms:modified>
</cp:coreProperties>
</file>