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  <p:sldMasterId id="2147483693" r:id="rId5"/>
  </p:sldMasterIdLst>
  <p:notesMasterIdLst>
    <p:notesMasterId r:id="rId13"/>
  </p:notesMasterIdLst>
  <p:sldIdLst>
    <p:sldId id="268" r:id="rId6"/>
    <p:sldId id="269" r:id="rId7"/>
    <p:sldId id="1303" r:id="rId8"/>
    <p:sldId id="1304" r:id="rId9"/>
    <p:sldId id="1305" r:id="rId10"/>
    <p:sldId id="1307" r:id="rId11"/>
    <p:sldId id="13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F268F-45B2-47BC-98AA-615BEED9E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DFB8-2F67-486E-9DF6-6AC9CEB9DA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519467" y="1712793"/>
            <a:ext cx="11050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Credential Delegation System</a:t>
            </a: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Using Intel SGX</a:t>
            </a: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395" y="3711742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形 3"/>
          <p:cNvPicPr>
            <a:picLocks noChangeAspect="true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620395" y="3852545"/>
            <a:ext cx="17443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+mn-ea"/>
              </a:rPr>
              <a:t>Part A</a:t>
            </a:r>
            <a:endParaRPr kumimoji="0" lang="en-US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true"/>
          <p:nvPr/>
        </p:nvSpPr>
        <p:spPr>
          <a:xfrm>
            <a:off x="1335723" y="469413"/>
            <a:ext cx="3496310" cy="1645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Catalogue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</p:txBody>
      </p:sp>
      <p:sp>
        <p:nvSpPr>
          <p:cNvPr id="59" name="文本框 58"/>
          <p:cNvSpPr txBox="true"/>
          <p:nvPr/>
        </p:nvSpPr>
        <p:spPr>
          <a:xfrm>
            <a:off x="2242185" y="184975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2BB7B3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true"/>
          <p:nvPr/>
        </p:nvSpPr>
        <p:spPr>
          <a:xfrm>
            <a:off x="2262076" y="2233206"/>
            <a:ext cx="24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Concept of credential delegation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Introduction to TEE and SGX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61" name="文本框 60"/>
          <p:cNvSpPr txBox="true"/>
          <p:nvPr/>
        </p:nvSpPr>
        <p:spPr>
          <a:xfrm>
            <a:off x="2294255" y="3261995"/>
            <a:ext cx="245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Background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true"/>
          <p:nvPr/>
        </p:nvSpPr>
        <p:spPr>
          <a:xfrm>
            <a:off x="2330450" y="3636010"/>
            <a:ext cx="218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Technical background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Related work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2294255" y="4645025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System Design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true"/>
          <p:nvPr/>
        </p:nvSpPr>
        <p:spPr>
          <a:xfrm>
            <a:off x="2314147" y="5028353"/>
            <a:ext cx="1990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一些简介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4725" y="0"/>
            <a:ext cx="6137275" cy="6857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pic>
        <p:nvPicPr>
          <p:cNvPr id="32" name="图形 31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7" name="任意多边形: 形状 36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950" y="153987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/>
                <a:ea typeface="等线" panose="02010600030101010101" charset="-122"/>
                <a:cs typeface="+mn-cs"/>
              </a:rPr>
              <a:t>1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1950" y="2938780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/>
                <a:ea typeface="等线" panose="02010600030101010101" charset="-122"/>
                <a:cs typeface="+mn-cs"/>
              </a:rPr>
              <a:t>2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1950" y="451675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/>
                <a:ea typeface="等线" panose="02010600030101010101" charset="-122"/>
                <a:cs typeface="+mn-cs"/>
              </a:rPr>
              <a:t>3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Delegation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Owners delegate their credentials to </a:t>
            </a:r>
            <a:r>
              <a:rPr lang="en-US" altLang="zh-CN" dirty="0" err="1"/>
              <a:t>delegatees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TEE and Intel SGX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TEE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r>
              <a:rPr lang="en-US" altLang="zh-CN" dirty="0"/>
              <a:t>Intel SGX</a:t>
            </a:r>
            <a:endParaRPr lang="en-US" altLang="zh-CN" dirty="0"/>
          </a:p>
          <a:p>
            <a:pPr lvl="1"/>
            <a:r>
              <a:rPr lang="en-US" altLang="zh-CN"/>
              <a:t>…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fontScale="80000"/>
          </a:bodyPr>
          <a:lstStyle/>
          <a:p>
            <a:r>
              <a:rPr lang="" altLang="en-US" dirty="0"/>
              <a:t>System Design</a:t>
            </a:r>
            <a:endParaRPr lang="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15" y="922655"/>
            <a:ext cx="5465445" cy="5584825"/>
          </a:xfrm>
          <a:prstGeom prst="rect">
            <a:avLst/>
          </a:prstGeom>
        </p:spPr>
      </p:pic>
      <p:sp>
        <p:nvSpPr>
          <p:cNvPr id="10" name="内容占位符 9"/>
          <p:cNvSpPr>
            <a:spLocks noGrp="true"/>
          </p:cNvSpPr>
          <p:nvPr>
            <p:ph sz="quarter" idx="1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/>
              <a:t>TEE and Intel SGX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fontScale="80000"/>
          </a:bodyPr>
          <a:lstStyle/>
          <a:p>
            <a:r>
              <a:rPr lang="en-US" altLang="en-US" dirty="0"/>
              <a:t>System Design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true"/>
          </p:cNvSpPr>
          <p:nvPr>
            <p:ph sz="quarter" idx="1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/>
              <a:t>TEE and Intel SGX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15" y="922655"/>
            <a:ext cx="5464810" cy="5584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fontScale="80000"/>
          </a:bodyPr>
          <a:lstStyle/>
          <a:p>
            <a:r>
              <a:rPr lang="en-US" altLang="en-US" dirty="0"/>
              <a:t>System Design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true"/>
          </p:cNvSpPr>
          <p:nvPr>
            <p:ph sz="quarter" idx="1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/>
              <a:t>TEE and Intel SGX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15" y="901700"/>
            <a:ext cx="5494020" cy="558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宋体</vt:lpstr>
      <vt:lpstr>Wingdings</vt:lpstr>
      <vt:lpstr>Nimbus Roman No9 L</vt:lpstr>
      <vt:lpstr>Microsoft YaHei UI</vt:lpstr>
      <vt:lpstr>Droid Sans Fallback</vt:lpstr>
      <vt:lpstr>等线</vt:lpstr>
      <vt:lpstr>Microsoft YaHei UI Light</vt:lpstr>
      <vt:lpstr>等线</vt:lpstr>
      <vt:lpstr>Noto Serif CJK JP</vt:lpstr>
      <vt:lpstr>微软雅黑</vt:lpstr>
      <vt:lpstr>宋体</vt:lpstr>
      <vt:lpstr>Arial Unicode MS</vt:lpstr>
      <vt:lpstr>等线 Light</vt:lpstr>
      <vt:lpstr>Gubbi</vt:lpstr>
      <vt:lpstr>Microsoft YaHei UI</vt:lpstr>
      <vt:lpstr>Microsoft YaHei UI Light</vt:lpstr>
      <vt:lpstr>等线</vt:lpstr>
      <vt:lpstr>Standard Symbols PS</vt:lpstr>
      <vt:lpstr>Office Theme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个人介绍</dc:title>
  <dc:creator>Zhang debo</dc:creator>
  <cp:lastModifiedBy>jojjiw</cp:lastModifiedBy>
  <cp:revision>109</cp:revision>
  <dcterms:created xsi:type="dcterms:W3CDTF">2021-03-29T04:10:54Z</dcterms:created>
  <dcterms:modified xsi:type="dcterms:W3CDTF">2021-03-29T04:10:54Z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