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4" r:id="rId4"/>
    <p:sldId id="270" r:id="rId5"/>
    <p:sldId id="271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000"/>
    <a:srgbClr val="863C00"/>
    <a:srgbClr val="ED6C00"/>
    <a:srgbClr val="003F43"/>
    <a:srgbClr val="00555A"/>
    <a:srgbClr val="005358"/>
    <a:srgbClr val="005E64"/>
    <a:srgbClr val="2E516F"/>
    <a:srgbClr val="1F4E79"/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323215" y="4572000"/>
            <a:ext cx="2279650" cy="2279650"/>
            <a:chOff x="5428" y="6274"/>
            <a:chExt cx="3590" cy="3590"/>
          </a:xfrm>
        </p:grpSpPr>
        <p:pic>
          <p:nvPicPr>
            <p:cNvPr id="12" name="图片 11" descr="processor"/>
            <p:cNvPicPr>
              <a:picLocks noChangeAspect="true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428" y="6274"/>
              <a:ext cx="3590" cy="3590"/>
            </a:xfrm>
            <a:prstGeom prst="rect">
              <a:avLst/>
            </a:prstGeom>
          </p:spPr>
        </p:pic>
        <p:sp>
          <p:nvSpPr>
            <p:cNvPr id="9" name="文本框 8"/>
            <p:cNvSpPr txBox="true"/>
            <p:nvPr/>
          </p:nvSpPr>
          <p:spPr>
            <a:xfrm>
              <a:off x="5746" y="7369"/>
              <a:ext cx="2954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20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Quote</a:t>
              </a:r>
              <a:endParaRPr lang="en-US" altLang="en-US" sz="28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  <a:p>
              <a:pPr algn="ctr"/>
              <a:r>
                <a:rPr lang="en-US" altLang="en-US" sz="280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Enc</a:t>
              </a:r>
              <a:endParaRPr lang="en-US" altLang="en-US" sz="28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pic>
        <p:nvPicPr>
          <p:cNvPr id="2" name="图片 1" descr="ETH"/>
          <p:cNvPicPr>
            <a:picLocks noChangeAspect="true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055" y="2108200"/>
            <a:ext cx="1441450" cy="144145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10933430" y="577215"/>
            <a:ext cx="0" cy="573405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true">
            <a:off x="11161395" y="442595"/>
            <a:ext cx="0" cy="69723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true">
            <a:off x="10741660" y="1524000"/>
            <a:ext cx="795020" cy="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803255" y="1334770"/>
            <a:ext cx="8039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processor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6850" y="-88265"/>
            <a:ext cx="1905000" cy="1905000"/>
          </a:xfrm>
          <a:prstGeom prst="rect">
            <a:avLst/>
          </a:prstGeom>
        </p:spPr>
      </p:pic>
      <p:pic>
        <p:nvPicPr>
          <p:cNvPr id="10" name="图片 9" descr="185037 - browser streamline window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2865" y="43180"/>
            <a:ext cx="1543050" cy="16427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90" y="3862705"/>
            <a:ext cx="2286000" cy="2286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090" y="1685925"/>
            <a:ext cx="2286000" cy="22860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82270" y="2612390"/>
            <a:ext cx="1875790" cy="1633220"/>
            <a:chOff x="827" y="4213"/>
            <a:chExt cx="2954" cy="2572"/>
          </a:xfrm>
        </p:grpSpPr>
        <p:pic>
          <p:nvPicPr>
            <p:cNvPr id="22" name="图片 21" descr="185037 - browser streamline window"/>
            <p:cNvPicPr>
              <a:picLocks noChangeAspect="true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3" y="4213"/>
              <a:ext cx="2462" cy="2572"/>
            </a:xfrm>
            <a:prstGeom prst="rect">
              <a:avLst/>
            </a:prstGeom>
          </p:spPr>
        </p:pic>
        <p:sp>
          <p:nvSpPr>
            <p:cNvPr id="23" name="文本框 22"/>
            <p:cNvSpPr txBox="true"/>
            <p:nvPr/>
          </p:nvSpPr>
          <p:spPr>
            <a:xfrm>
              <a:off x="827" y="5218"/>
              <a:ext cx="295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400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App</a:t>
              </a:r>
              <a:endPara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pic>
        <p:nvPicPr>
          <p:cNvPr id="24" name="图片 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8250" y="4245610"/>
            <a:ext cx="1876425" cy="1638300"/>
          </a:xfrm>
          <a:prstGeom prst="rect">
            <a:avLst/>
          </a:prstGeom>
        </p:spPr>
      </p:pic>
      <p:sp>
        <p:nvSpPr>
          <p:cNvPr id="26" name="文本框 25"/>
          <p:cNvSpPr txBox="true"/>
          <p:nvPr/>
        </p:nvSpPr>
        <p:spPr>
          <a:xfrm>
            <a:off x="2602865" y="315595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29" name="图片 28" descr="Web"/>
          <p:cNvPicPr>
            <a:picLocks noChangeAspect="true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3250" y="-8763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1066780" y="392430"/>
            <a:ext cx="227965" cy="708025"/>
            <a:chOff x="17218" y="697"/>
            <a:chExt cx="359" cy="111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true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0763885" y="1334770"/>
            <a:ext cx="843280" cy="189230"/>
            <a:chOff x="16951" y="2102"/>
            <a:chExt cx="1328" cy="298"/>
          </a:xfrm>
        </p:grpSpPr>
        <p:cxnSp>
          <p:nvCxnSpPr>
            <p:cNvPr id="43" name="直接箭头连接符 42"/>
            <p:cNvCxnSpPr/>
            <p:nvPr/>
          </p:nvCxnSpPr>
          <p:spPr>
            <a:xfrm flipH="true">
              <a:off x="16951" y="2400"/>
              <a:ext cx="1252" cy="0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7013" y="2102"/>
              <a:ext cx="1266" cy="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true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4666" y="574145"/>
            <a:ext cx="2555637" cy="3520314"/>
            <a:chOff x="9063" y="2660"/>
            <a:chExt cx="4538" cy="5887"/>
          </a:xfrm>
        </p:grpSpPr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59" y="5434"/>
              <a:ext cx="3032" cy="287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0" y="2730"/>
              <a:ext cx="2764" cy="205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9063" y="2660"/>
              <a:ext cx="4538" cy="5887"/>
            </a:xfrm>
            <a:prstGeom prst="roundRect">
              <a:avLst/>
            </a:prstGeom>
            <a:noFill/>
            <a:ln w="38100" cmpd="sng">
              <a:solidFill>
                <a:srgbClr val="003F4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5066030"/>
            <a:ext cx="1606550" cy="1306195"/>
          </a:xfrm>
          <a:prstGeom prst="rect">
            <a:avLst/>
          </a:prstGeom>
        </p:spPr>
      </p:pic>
      <p:pic>
        <p:nvPicPr>
          <p:cNvPr id="13" name="图片 12" descr="Web"/>
          <p:cNvPicPr>
            <a:picLocks noChangeAspect="true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4370" y="2233295"/>
            <a:ext cx="1412240" cy="14122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true">
            <a:off x="2745105" y="3948430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true">
            <a:off x="3983355" y="3043555"/>
            <a:ext cx="1699260" cy="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36060" y="2846070"/>
            <a:ext cx="17183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true"/>
          <p:nvPr/>
        </p:nvSpPr>
        <p:spPr>
          <a:xfrm>
            <a:off x="5970270" y="264731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WEB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987040" y="4654550"/>
            <a:ext cx="853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1.RA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2962275" y="1779905"/>
            <a:ext cx="2278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3.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request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 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4036060" y="2301875"/>
            <a:ext cx="192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4.post with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62275" y="1779905"/>
            <a:ext cx="0" cy="66167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true">
            <a:off x="2987040" y="3968115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4065905" y="3123565"/>
            <a:ext cx="153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5.return result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07" name="文本框 106"/>
          <p:cNvSpPr txBox="true"/>
          <p:nvPr/>
        </p:nvSpPr>
        <p:spPr>
          <a:xfrm>
            <a:off x="1478280" y="4349115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2.delegate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534920" y="6316980"/>
            <a:ext cx="80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Owner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2376170" y="248285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Delegatee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7" name="直接箭头连接符 26"/>
          <p:cNvCxnSpPr/>
          <p:nvPr/>
        </p:nvCxnSpPr>
        <p:spPr>
          <a:xfrm>
            <a:off x="11066780" y="438785"/>
            <a:ext cx="0" cy="66167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true">
            <a:off x="11294745" y="392430"/>
            <a:ext cx="0" cy="69723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true">
            <a:off x="10763885" y="1524000"/>
            <a:ext cx="795020" cy="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803255" y="1334770"/>
            <a:ext cx="8039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18" name="图片 1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965" y="2232660"/>
            <a:ext cx="1707515" cy="17214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15950"/>
            <a:ext cx="1556385" cy="122999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684655" y="574040"/>
            <a:ext cx="2555875" cy="3520440"/>
          </a:xfrm>
          <a:prstGeom prst="roundRect">
            <a:avLst/>
          </a:prstGeom>
          <a:noFill/>
          <a:ln w="38100" cmpd="sng">
            <a:solidFill>
              <a:srgbClr val="003F4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5066030"/>
            <a:ext cx="1606550" cy="1306195"/>
          </a:xfrm>
          <a:prstGeom prst="rect">
            <a:avLst/>
          </a:prstGeom>
        </p:spPr>
      </p:pic>
      <p:pic>
        <p:nvPicPr>
          <p:cNvPr id="13" name="图片 12" descr="Web"/>
          <p:cNvPicPr>
            <a:picLocks noChangeAspect="true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4370" y="2233295"/>
            <a:ext cx="1412240" cy="14122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true">
            <a:off x="2745105" y="3948430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true">
            <a:off x="3983355" y="3043555"/>
            <a:ext cx="1699260" cy="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36060" y="2846070"/>
            <a:ext cx="17183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true"/>
          <p:nvPr/>
        </p:nvSpPr>
        <p:spPr>
          <a:xfrm>
            <a:off x="5970270" y="264731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WEB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987040" y="4654550"/>
            <a:ext cx="853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1.RA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2962275" y="1779905"/>
            <a:ext cx="2278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3.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request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 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4036060" y="2301875"/>
            <a:ext cx="192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4.post with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62275" y="1779905"/>
            <a:ext cx="0" cy="66167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true">
            <a:off x="2987040" y="3968115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4065905" y="3123565"/>
            <a:ext cx="153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5.return result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pic>
        <p:nvPicPr>
          <p:cNvPr id="42" name="图片 41" descr="ETH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1050" y="5096510"/>
            <a:ext cx="1220470" cy="1220470"/>
          </a:xfrm>
          <a:prstGeom prst="rect">
            <a:avLst/>
          </a:prstGeom>
        </p:spPr>
      </p:pic>
      <p:cxnSp>
        <p:nvCxnSpPr>
          <p:cNvPr id="44" name="直接箭头连接符 43"/>
          <p:cNvCxnSpPr/>
          <p:nvPr/>
        </p:nvCxnSpPr>
        <p:spPr>
          <a:xfrm>
            <a:off x="3859530" y="5802630"/>
            <a:ext cx="16675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8120000">
            <a:off x="4942840" y="3083560"/>
            <a:ext cx="0" cy="233680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8120000" flipV="true">
            <a:off x="4786630" y="3232785"/>
            <a:ext cx="0" cy="246253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true"/>
          <p:nvPr/>
        </p:nvSpPr>
        <p:spPr>
          <a:xfrm>
            <a:off x="5981700" y="538416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ETH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107" name="文本框 106"/>
          <p:cNvSpPr txBox="true"/>
          <p:nvPr/>
        </p:nvSpPr>
        <p:spPr>
          <a:xfrm>
            <a:off x="1478280" y="4349115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2.delegate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534920" y="6316980"/>
            <a:ext cx="80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Owner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2376170" y="248285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Delegatee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1066780" y="392430"/>
            <a:ext cx="227965" cy="708025"/>
            <a:chOff x="17218" y="697"/>
            <a:chExt cx="359" cy="111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true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0763885" y="1334770"/>
            <a:ext cx="843280" cy="189230"/>
            <a:chOff x="16951" y="2102"/>
            <a:chExt cx="1328" cy="298"/>
          </a:xfrm>
        </p:grpSpPr>
        <p:cxnSp>
          <p:nvCxnSpPr>
            <p:cNvPr id="43" name="直接箭头连接符 42"/>
            <p:cNvCxnSpPr/>
            <p:nvPr/>
          </p:nvCxnSpPr>
          <p:spPr>
            <a:xfrm flipH="true">
              <a:off x="16951" y="2400"/>
              <a:ext cx="1252" cy="0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7013" y="2102"/>
              <a:ext cx="1266" cy="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true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70685" y="554990"/>
            <a:ext cx="5505450" cy="5819775"/>
          </a:xfrm>
          <a:prstGeom prst="rect">
            <a:avLst/>
          </a:prstGeom>
          <a:blipFill rotWithShape="true">
            <a:blip r:embed="rId1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7" name="图片 9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2232660"/>
            <a:ext cx="1707515" cy="172148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65" y="5066030"/>
            <a:ext cx="1606550" cy="1306195"/>
          </a:xfrm>
          <a:prstGeom prst="rect">
            <a:avLst/>
          </a:prstGeom>
        </p:spPr>
      </p:pic>
      <p:pic>
        <p:nvPicPr>
          <p:cNvPr id="99" name="图片 98" descr="Web"/>
          <p:cNvPicPr>
            <a:picLocks noChangeAspect="true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4370" y="2233295"/>
            <a:ext cx="1412240" cy="1412240"/>
          </a:xfrm>
          <a:prstGeom prst="rect">
            <a:avLst/>
          </a:prstGeom>
        </p:spPr>
      </p:pic>
      <p:cxnSp>
        <p:nvCxnSpPr>
          <p:cNvPr id="100" name="直接箭头连接符 99"/>
          <p:cNvCxnSpPr/>
          <p:nvPr/>
        </p:nvCxnSpPr>
        <p:spPr>
          <a:xfrm flipV="true">
            <a:off x="2745105" y="3948430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true"/>
          <p:nvPr/>
        </p:nvSpPr>
        <p:spPr>
          <a:xfrm>
            <a:off x="5970270" y="264731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WEB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102" name="图片 101" descr="ETH"/>
          <p:cNvPicPr>
            <a:picLocks noChangeAspect="true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050" y="5096510"/>
            <a:ext cx="1220470" cy="1220470"/>
          </a:xfrm>
          <a:prstGeom prst="rect">
            <a:avLst/>
          </a:prstGeom>
        </p:spPr>
      </p:pic>
      <p:cxnSp>
        <p:nvCxnSpPr>
          <p:cNvPr id="103" name="直接箭头连接符 102"/>
          <p:cNvCxnSpPr/>
          <p:nvPr/>
        </p:nvCxnSpPr>
        <p:spPr>
          <a:xfrm>
            <a:off x="3859530" y="5802630"/>
            <a:ext cx="16675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8120000">
            <a:off x="4942840" y="3083560"/>
            <a:ext cx="0" cy="233680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8120000" flipV="true">
            <a:off x="4786630" y="3232785"/>
            <a:ext cx="0" cy="246253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true"/>
          <p:nvPr/>
        </p:nvSpPr>
        <p:spPr>
          <a:xfrm>
            <a:off x="5981700" y="538416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ETH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107" name="文本框 106"/>
          <p:cNvSpPr txBox="true"/>
          <p:nvPr/>
        </p:nvSpPr>
        <p:spPr>
          <a:xfrm>
            <a:off x="1478280" y="4349115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1.delegate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08" name="文本框 107"/>
          <p:cNvSpPr txBox="true"/>
          <p:nvPr/>
        </p:nvSpPr>
        <p:spPr>
          <a:xfrm>
            <a:off x="3840480" y="5795010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2.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control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09" name="文本框 108"/>
          <p:cNvSpPr txBox="true"/>
          <p:nvPr/>
        </p:nvSpPr>
        <p:spPr>
          <a:xfrm>
            <a:off x="4489450" y="3530600"/>
            <a:ext cx="211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3.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check credential status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10" name="文本框 109"/>
          <p:cNvSpPr txBox="true"/>
          <p:nvPr/>
        </p:nvSpPr>
        <p:spPr>
          <a:xfrm>
            <a:off x="3513455" y="4645660"/>
            <a:ext cx="181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4.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return status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  <a:sym typeface="+mn-ea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4036060" y="2846070"/>
            <a:ext cx="17183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true"/>
          <p:nvPr/>
        </p:nvSpPr>
        <p:spPr>
          <a:xfrm>
            <a:off x="4036060" y="2301875"/>
            <a:ext cx="192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5.post with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534920" y="6316980"/>
            <a:ext cx="80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Owner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2376170" y="248285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Delegatee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true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223520"/>
            <a:ext cx="569595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223520"/>
            <a:ext cx="569595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42945" y="223520"/>
            <a:ext cx="5705475" cy="6410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Nimbus Roman No9 L</vt:lpstr>
      <vt:lpstr>Noto Sans Mono CJK TC</vt:lpstr>
      <vt:lpstr>DejaVu Sans Mono</vt:lpstr>
      <vt:lpstr>Noto Sans CJK TC Thin</vt:lpstr>
      <vt:lpstr>微软雅黑</vt:lpstr>
      <vt:lpstr>Droid Sans Fallback</vt:lpstr>
      <vt:lpstr>宋体</vt:lpstr>
      <vt:lpstr>Arial Unicode MS</vt:lpstr>
      <vt:lpstr>Calibri Light</vt:lpstr>
      <vt:lpstr>DejaVu Sans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jojjiw</cp:lastModifiedBy>
  <cp:revision>15</cp:revision>
  <dcterms:created xsi:type="dcterms:W3CDTF">2021-03-29T11:53:06Z</dcterms:created>
  <dcterms:modified xsi:type="dcterms:W3CDTF">2021-03-29T11:53:06Z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