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6" r:id="rId8"/>
    <p:sldId id="269" r:id="rId9"/>
    <p:sldId id="270" r:id="rId10"/>
    <p:sldId id="26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1D4F-1BC5-4964-B9D3-A20BCA3EFBA1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986-3A8D-49AA-8B8F-7DFA8C042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4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1D4F-1BC5-4964-B9D3-A20BCA3EFBA1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986-3A8D-49AA-8B8F-7DFA8C042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47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1D4F-1BC5-4964-B9D3-A20BCA3EFBA1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986-3A8D-49AA-8B8F-7DFA8C042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54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1D4F-1BC5-4964-B9D3-A20BCA3EFBA1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986-3A8D-49AA-8B8F-7DFA8C042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6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1D4F-1BC5-4964-B9D3-A20BCA3EFBA1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986-3A8D-49AA-8B8F-7DFA8C042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6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1D4F-1BC5-4964-B9D3-A20BCA3EFBA1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986-3A8D-49AA-8B8F-7DFA8C042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45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1D4F-1BC5-4964-B9D3-A20BCA3EFBA1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986-3A8D-49AA-8B8F-7DFA8C042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4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1D4F-1BC5-4964-B9D3-A20BCA3EFBA1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986-3A8D-49AA-8B8F-7DFA8C042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1D4F-1BC5-4964-B9D3-A20BCA3EFBA1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986-3A8D-49AA-8B8F-7DFA8C042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45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1D4F-1BC5-4964-B9D3-A20BCA3EFBA1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986-3A8D-49AA-8B8F-7DFA8C042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9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1D4F-1BC5-4964-B9D3-A20BCA3EFBA1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986-3A8D-49AA-8B8F-7DFA8C042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76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1D4F-1BC5-4964-B9D3-A20BCA3EFBA1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A4986-3A8D-49AA-8B8F-7DFA8C042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98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Movie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7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0"/>
            <a:ext cx="9972504" cy="7245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836712"/>
            <a:ext cx="429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err="1" smtClean="0"/>
              <a:t>M</a:t>
            </a:r>
            <a:r>
              <a:rPr lang="en-US" altLang="zh-CN" sz="7200" dirty="0" err="1" smtClean="0">
                <a:solidFill>
                  <a:schemeClr val="accent6">
                    <a:lumMod val="50000"/>
                  </a:schemeClr>
                </a:solidFill>
              </a:rPr>
              <a:t>Movie</a:t>
            </a:r>
            <a:endParaRPr lang="zh-CN" alt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780928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Nowadays ,  as we can see , with the rapidly development of movie industry , it’s very convenient for us to watch movies 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85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4077" y="-1323528"/>
            <a:ext cx="10354629" cy="8928992"/>
          </a:xfrm>
        </p:spPr>
      </p:pic>
    </p:spTree>
    <p:extLst>
      <p:ext uri="{BB962C8B-B14F-4D97-AF65-F5344CB8AC3E}">
        <p14:creationId xmlns:p14="http://schemas.microsoft.com/office/powerpoint/2010/main" val="40447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89032" cy="6957392"/>
          </a:xfrm>
        </p:spPr>
      </p:pic>
    </p:spTree>
    <p:extLst>
      <p:ext uri="{BB962C8B-B14F-4D97-AF65-F5344CB8AC3E}">
        <p14:creationId xmlns:p14="http://schemas.microsoft.com/office/powerpoint/2010/main" val="22396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42462"/>
            <a:ext cx="9399117" cy="7125182"/>
          </a:xfrm>
        </p:spPr>
      </p:pic>
    </p:spTree>
    <p:extLst>
      <p:ext uri="{BB962C8B-B14F-4D97-AF65-F5344CB8AC3E}">
        <p14:creationId xmlns:p14="http://schemas.microsoft.com/office/powerpoint/2010/main" val="3105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99392"/>
            <a:ext cx="9334730" cy="7030474"/>
          </a:xfrm>
        </p:spPr>
      </p:pic>
    </p:spTree>
    <p:extLst>
      <p:ext uri="{BB962C8B-B14F-4D97-AF65-F5344CB8AC3E}">
        <p14:creationId xmlns:p14="http://schemas.microsoft.com/office/powerpoint/2010/main" val="29418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1" y="-99392"/>
            <a:ext cx="10513167" cy="8328059"/>
          </a:xfrm>
        </p:spPr>
      </p:pic>
      <p:sp>
        <p:nvSpPr>
          <p:cNvPr id="9" name="TextBox 8"/>
          <p:cNvSpPr txBox="1"/>
          <p:nvPr/>
        </p:nvSpPr>
        <p:spPr>
          <a:xfrm>
            <a:off x="0" y="667927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FFF00"/>
                </a:solidFill>
              </a:rPr>
              <a:t>Action Movies</a:t>
            </a:r>
            <a:endParaRPr lang="zh-CN" altLang="en-US" sz="4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483345"/>
            <a:ext cx="4673687" cy="26250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8094"/>
            <a:ext cx="2722688" cy="44243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684584" y="530120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1656" y="1489254"/>
            <a:ext cx="5673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Action movie , which is known as action-adventure film, is full of breath-taking action and audio-visual tension, having  thrilling events, continuous movement and the astonishing speed.  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7867" y="4437112"/>
            <a:ext cx="5209619" cy="24208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93095"/>
            <a:ext cx="5354548" cy="281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5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28580"/>
            <a:ext cx="9801860" cy="7057980"/>
          </a:xfrm>
        </p:spPr>
      </p:pic>
      <p:sp>
        <p:nvSpPr>
          <p:cNvPr id="5" name="TextBox 4"/>
          <p:cNvSpPr txBox="1"/>
          <p:nvPr/>
        </p:nvSpPr>
        <p:spPr>
          <a:xfrm>
            <a:off x="-108520" y="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</a:rPr>
              <a:t>Science fiction movie 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44560"/>
            <a:ext cx="4505428" cy="69848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424"/>
            <a:ext cx="5152529" cy="74251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77656" y="646331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Science fiction movie is a film genre that uses science fiction:  science-based depictions of phenomena that are not necessarily accepted by mainstream science .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9064" y="1804272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Science fiction movies are often along with futuristic elements such as </a:t>
            </a:r>
            <a:r>
              <a:rPr lang="en-US" altLang="zh-CN" dirty="0" err="1" smtClean="0">
                <a:solidFill>
                  <a:srgbClr val="FF0000"/>
                </a:solidFill>
              </a:rPr>
              <a:t>spacecrafts</a:t>
            </a:r>
            <a:r>
              <a:rPr lang="en-US" altLang="zh-CN" dirty="0" smtClean="0">
                <a:solidFill>
                  <a:srgbClr val="FF0000"/>
                </a:solidFill>
              </a:rPr>
              <a:t>  , robots like pacific rim , alien worlds like the Avatar , super power like The Avengers.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1620235"/>
            <a:ext cx="7848872" cy="591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580" y="-24346"/>
            <a:ext cx="9721080" cy="7056784"/>
          </a:xfrm>
        </p:spPr>
      </p:pic>
      <p:sp>
        <p:nvSpPr>
          <p:cNvPr id="6" name="TextBox 5"/>
          <p:cNvSpPr txBox="1"/>
          <p:nvPr/>
        </p:nvSpPr>
        <p:spPr>
          <a:xfrm>
            <a:off x="476339" y="764704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</a:rPr>
              <a:t>          Comedy</a:t>
            </a:r>
            <a:endParaRPr lang="zh-CN" altLang="en-US" sz="4000" dirty="0">
              <a:solidFill>
                <a:srgbClr val="FFFF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443920"/>
            <a:ext cx="2349980" cy="34874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91" y="267536"/>
            <a:ext cx="4403226" cy="31409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461" y="3443920"/>
            <a:ext cx="2736304" cy="3714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1700808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Comedy is a type of drama,  with </a:t>
            </a:r>
            <a:r>
              <a:rPr lang="en-US" altLang="zh-CN" dirty="0" smtClean="0"/>
              <a:t>exaggeration(</a:t>
            </a:r>
            <a:r>
              <a:rPr lang="zh-CN" altLang="en-US" dirty="0" smtClean="0"/>
              <a:t>夸张</a:t>
            </a:r>
            <a:r>
              <a:rPr lang="en-US" altLang="zh-CN" dirty="0" smtClean="0"/>
              <a:t>), </a:t>
            </a:r>
            <a:r>
              <a:rPr lang="en-US" altLang="zh-CN" dirty="0"/>
              <a:t>ingenious structure, witty lines and the </a:t>
            </a:r>
            <a:r>
              <a:rPr lang="en-US" altLang="zh-CN" dirty="0" smtClean="0"/>
              <a:t>description </a:t>
            </a:r>
            <a:r>
              <a:rPr lang="en-US" altLang="zh-CN" dirty="0"/>
              <a:t>of character , causing people to laugh , affirm the normal life and good </a:t>
            </a:r>
            <a:r>
              <a:rPr lang="en-US" altLang="zh-CN" dirty="0" smtClean="0"/>
              <a:t>ideal .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7535" y="3869979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Comedy conflict </a:t>
            </a:r>
            <a:r>
              <a:rPr lang="en-US" altLang="zh-CN" dirty="0" smtClean="0"/>
              <a:t> generally </a:t>
            </a:r>
            <a:r>
              <a:rPr lang="en-US" altLang="zh-CN" dirty="0"/>
              <a:t>ends with the victory of the hero(</a:t>
            </a:r>
            <a:r>
              <a:rPr lang="zh-CN" altLang="en-US" dirty="0"/>
              <a:t>主人公</a:t>
            </a:r>
            <a:r>
              <a:rPr lang="en-US" altLang="zh-CN" dirty="0"/>
              <a:t>),and comedy always have a good end or a happy end .Unlike our own life, we often get a bad end . So we will feel relaxed and comfortable when watching comedy. </a:t>
            </a:r>
            <a:r>
              <a:rPr lang="en-US" altLang="zh-CN" dirty="0" smtClean="0"/>
              <a:t>Anyway , happiness </a:t>
            </a:r>
            <a:r>
              <a:rPr lang="en-US" altLang="zh-CN" dirty="0"/>
              <a:t>is the most important.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343" y="3474768"/>
            <a:ext cx="6832804" cy="348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1" y="-99392"/>
            <a:ext cx="9332237" cy="72008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12"/>
            <a:ext cx="4824028" cy="67632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-171400"/>
            <a:ext cx="3020952" cy="72728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1714510" cy="24148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03848" y="105273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Thriller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24" y="2132856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</a:rPr>
              <a:t>Thiller</a:t>
            </a:r>
            <a:r>
              <a:rPr lang="en-US" altLang="zh-CN" dirty="0">
                <a:solidFill>
                  <a:srgbClr val="FFFF00"/>
                </a:solidFill>
              </a:rPr>
              <a:t> is a kind of movie using a lot of performing </a:t>
            </a:r>
            <a:r>
              <a:rPr lang="en-US" altLang="zh-CN" dirty="0" err="1">
                <a:solidFill>
                  <a:srgbClr val="FFFF00"/>
                </a:solidFill>
              </a:rPr>
              <a:t>skills,such</a:t>
            </a:r>
            <a:r>
              <a:rPr lang="en-US" altLang="zh-CN" dirty="0">
                <a:solidFill>
                  <a:srgbClr val="FFFF00"/>
                </a:solidFill>
              </a:rPr>
              <a:t> as the horrific </a:t>
            </a:r>
            <a:r>
              <a:rPr lang="en-US" altLang="zh-CN" dirty="0" smtClean="0">
                <a:solidFill>
                  <a:srgbClr val="FFFF00"/>
                </a:solidFill>
              </a:rPr>
              <a:t>scene and audition , </a:t>
            </a:r>
            <a:r>
              <a:rPr lang="en-US" altLang="zh-CN" dirty="0">
                <a:solidFill>
                  <a:srgbClr val="FFFF00"/>
                </a:solidFill>
              </a:rPr>
              <a:t>to cause the audience to feel afraid</a:t>
            </a:r>
            <a:r>
              <a:rPr lang="en-US" altLang="zh-CN" dirty="0" smtClean="0">
                <a:solidFill>
                  <a:srgbClr val="FFFF00"/>
                </a:solidFill>
              </a:rPr>
              <a:t>.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8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2" y="-5680"/>
            <a:ext cx="9169092" cy="6884642"/>
          </a:xfrm>
        </p:spPr>
      </p:pic>
      <p:sp>
        <p:nvSpPr>
          <p:cNvPr id="5" name="TextBox 4"/>
          <p:cNvSpPr txBox="1"/>
          <p:nvPr/>
        </p:nvSpPr>
        <p:spPr>
          <a:xfrm>
            <a:off x="0" y="1484784"/>
            <a:ext cx="9289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In Conclusion , movies make life colorful and help people reflect on their </a:t>
            </a:r>
            <a:r>
              <a:rPr lang="en-US" altLang="zh-CN" sz="4800" dirty="0" smtClean="0"/>
              <a:t>own life .</a:t>
            </a:r>
            <a:endParaRPr lang="en-US" altLang="zh-CN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5868144" y="544522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That’s all , thank you.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1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261</Words>
  <Application>Microsoft Office PowerPoint</Application>
  <PresentationFormat>全屏显示(4:3)</PresentationFormat>
  <Paragraphs>16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Movie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</dc:title>
  <dc:creator>admin</dc:creator>
  <cp:lastModifiedBy>admin</cp:lastModifiedBy>
  <cp:revision>42</cp:revision>
  <dcterms:created xsi:type="dcterms:W3CDTF">2015-11-24T10:30:30Z</dcterms:created>
  <dcterms:modified xsi:type="dcterms:W3CDTF">2015-11-30T06:24:17Z</dcterms:modified>
</cp:coreProperties>
</file>