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38BB03"/>
    <a:srgbClr val="95F3A0"/>
    <a:srgbClr val="77D53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B8BCC-213F-54BC-0174-AA312EB48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8BFA7-2913-B729-09C8-D604182B2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9C33A-FA7B-9F41-2237-FCF5D01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373DE-5E59-8CC2-0849-09E77DEF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88213-EF46-0FFD-6912-9CD4C39D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6AE7D-8278-FED8-FFD7-8B469E50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D15BFF-B3BF-42D4-DE6A-922202F0D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B0923-FE0E-667E-E4E2-4A317C4A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5C382-16F3-BF98-42DE-6C6D2B26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117B9-3499-E603-C65A-1445022D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2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A22FCC-CA71-4BB3-6465-B357CB9E0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A2A75-B452-3150-182D-DA93DCFB0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2C409-9277-2815-4D1C-A076D4EC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7D674-D604-7FD3-6006-AA37418A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173DD-1D8B-C37E-564F-411A25F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3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DB2CB-5A3A-AF34-3ECF-08ED7066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07985-D01B-4FAD-B249-5B2EBFFF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63CC8-C77A-73AA-CFE7-0FAC0698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B6B42-A38F-CBEB-FBB8-C12D3F38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44EDD-07B0-163F-DDD0-0668E759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8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B54F3-87A8-C3D3-5CFB-481C71A2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36E14-7215-CBD5-5B0E-E43DAFA0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8659D-4055-28E5-8FF1-0456C9A9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783A7-8A2F-7375-721B-BD16DDCC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87DF9-BB5C-4EB8-BEF0-BE6B0FA2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FEACF-F1CE-AC09-77AE-FCF909A3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CF295-EB23-163C-0D1C-ADC5EC033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6A6589-EA18-B7BB-52C0-1F12CFFBC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B66F0-EEDD-3DE2-8266-F2535D14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8980A-BA52-DE11-3DBC-7CBC3D93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5DFC9-26BA-FC97-B5C3-7499001B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8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EA1FB-B2B2-77A1-FDE4-3D4D4E1B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26C81-5815-1B19-7EBE-CB97B04A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55A96-6683-F297-CA60-089A43371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BEC98F-3617-177D-392A-4D68FB36B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672E04-D23E-1CBC-F9AF-2546D69E0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CC6429-1DFF-35C9-B53A-C957D75C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B56B96-B47C-DFB6-F4B6-79534B3F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3BFE41-13B6-A020-9552-C140ED95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5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FBDB9-0F6D-2C93-110D-C76CF137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B98BB9-2EB2-FB26-5177-81727C15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9E2765-DFDD-DA6E-1B2A-DF7AA2B8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A8FC7C-22D6-5A37-7AF9-B1AC30F4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5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8CB14-CA2C-7FA2-DBA0-C800719E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F26529-F119-E0E2-D365-968308DD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B0458-F74B-81A1-655F-B09AA574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9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E63B5-F6DF-8046-B548-8929A083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41F55-24E2-3759-4367-C8B9AB63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12DA9-E03F-5CAE-4FB4-25E664B9B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90CCC-7A4B-BC89-1D8B-F5949E8E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EA4671-CBF5-2B87-83A6-D6BB699C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92CF7-1581-5B42-1005-29B8C6B0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2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F741-D8E9-DE28-BF3C-F952C34A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927A53-ED87-4AEC-B935-088CEF8BC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1A365-2C01-BF8E-CA7B-E4B66F740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0BD98-4BD3-552A-6457-517E6529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67D4-36E5-4457-9A43-B8031DEF43A1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ED810-AF80-77B7-CDE5-B7EE6D00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841B8-1F05-CF37-80AE-2F21664B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9754CC-4A55-9CDD-02DD-70B90DBC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A8B8D-DB4E-302C-7A08-517EAA14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FE29B-26E5-B15E-B4CE-C1A9E0509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67D4-36E5-4457-9A43-B8031DEF43A1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21AB5-BBF2-BC13-9FF1-DDAACB85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A44B5-7384-1112-9ACF-3F6040CC2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A0C1A-335D-4C92-A3F7-749EF54FE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8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242986A-1BB1-E4B8-5882-3567B280CA25}"/>
              </a:ext>
            </a:extLst>
          </p:cNvPr>
          <p:cNvSpPr/>
          <p:nvPr/>
        </p:nvSpPr>
        <p:spPr>
          <a:xfrm rot="832571">
            <a:off x="3807807" y="2629113"/>
            <a:ext cx="1143000" cy="151056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98D86A4-DE3C-01DD-9936-9A77AFF8E8B4}"/>
              </a:ext>
            </a:extLst>
          </p:cNvPr>
          <p:cNvSpPr/>
          <p:nvPr/>
        </p:nvSpPr>
        <p:spPr>
          <a:xfrm>
            <a:off x="4841956" y="1901600"/>
            <a:ext cx="1409700" cy="2586158"/>
          </a:xfrm>
          <a:custGeom>
            <a:avLst/>
            <a:gdLst>
              <a:gd name="connsiteX0" fmla="*/ 0 w 1409700"/>
              <a:gd name="connsiteY0" fmla="*/ 957990 h 2586158"/>
              <a:gd name="connsiteX1" fmla="*/ 666750 w 1409700"/>
              <a:gd name="connsiteY1" fmla="*/ 129315 h 2586158"/>
              <a:gd name="connsiteX2" fmla="*/ 1181100 w 1409700"/>
              <a:gd name="connsiteY2" fmla="*/ 253140 h 2586158"/>
              <a:gd name="connsiteX3" fmla="*/ 762000 w 1409700"/>
              <a:gd name="connsiteY3" fmla="*/ 2481990 h 2586158"/>
              <a:gd name="connsiteX4" fmla="*/ 1409700 w 1409700"/>
              <a:gd name="connsiteY4" fmla="*/ 2205765 h 258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700" h="2586158">
                <a:moveTo>
                  <a:pt x="0" y="957990"/>
                </a:moveTo>
                <a:cubicBezTo>
                  <a:pt x="234950" y="602390"/>
                  <a:pt x="469900" y="246790"/>
                  <a:pt x="666750" y="129315"/>
                </a:cubicBezTo>
                <a:cubicBezTo>
                  <a:pt x="863600" y="11840"/>
                  <a:pt x="1165225" y="-138973"/>
                  <a:pt x="1181100" y="253140"/>
                </a:cubicBezTo>
                <a:cubicBezTo>
                  <a:pt x="1196975" y="645252"/>
                  <a:pt x="723900" y="2156553"/>
                  <a:pt x="762000" y="2481990"/>
                </a:cubicBezTo>
                <a:cubicBezTo>
                  <a:pt x="800100" y="2807427"/>
                  <a:pt x="1295400" y="2272440"/>
                  <a:pt x="1409700" y="2205765"/>
                </a:cubicBezTo>
              </a:path>
            </a:pathLst>
          </a:custGeom>
          <a:noFill/>
          <a:ln w="158750">
            <a:solidFill>
              <a:schemeClr val="tx1"/>
            </a:solidFill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泪滴形 7">
            <a:extLst>
              <a:ext uri="{FF2B5EF4-FFF2-40B4-BE49-F238E27FC236}">
                <a16:creationId xmlns:a16="http://schemas.microsoft.com/office/drawing/2014/main" id="{4E6F361D-0EA0-6808-2929-7BFB2B7747BF}"/>
              </a:ext>
            </a:extLst>
          </p:cNvPr>
          <p:cNvSpPr/>
          <p:nvPr/>
        </p:nvSpPr>
        <p:spPr>
          <a:xfrm rot="21095207">
            <a:off x="4788047" y="2630982"/>
            <a:ext cx="241674" cy="236509"/>
          </a:xfrm>
          <a:prstGeom prst="teardrop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1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242986A-1BB1-E4B8-5882-3567B280CA25}"/>
              </a:ext>
            </a:extLst>
          </p:cNvPr>
          <p:cNvSpPr/>
          <p:nvPr/>
        </p:nvSpPr>
        <p:spPr>
          <a:xfrm rot="832571">
            <a:off x="3807807" y="2629113"/>
            <a:ext cx="1143000" cy="15105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98D86A4-DE3C-01DD-9936-9A77AFF8E8B4}"/>
              </a:ext>
            </a:extLst>
          </p:cNvPr>
          <p:cNvSpPr/>
          <p:nvPr/>
        </p:nvSpPr>
        <p:spPr>
          <a:xfrm>
            <a:off x="4841956" y="1901600"/>
            <a:ext cx="1409700" cy="2586158"/>
          </a:xfrm>
          <a:custGeom>
            <a:avLst/>
            <a:gdLst>
              <a:gd name="connsiteX0" fmla="*/ 0 w 1409700"/>
              <a:gd name="connsiteY0" fmla="*/ 957990 h 2586158"/>
              <a:gd name="connsiteX1" fmla="*/ 666750 w 1409700"/>
              <a:gd name="connsiteY1" fmla="*/ 129315 h 2586158"/>
              <a:gd name="connsiteX2" fmla="*/ 1181100 w 1409700"/>
              <a:gd name="connsiteY2" fmla="*/ 253140 h 2586158"/>
              <a:gd name="connsiteX3" fmla="*/ 762000 w 1409700"/>
              <a:gd name="connsiteY3" fmla="*/ 2481990 h 2586158"/>
              <a:gd name="connsiteX4" fmla="*/ 1409700 w 1409700"/>
              <a:gd name="connsiteY4" fmla="*/ 2205765 h 258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700" h="2586158">
                <a:moveTo>
                  <a:pt x="0" y="957990"/>
                </a:moveTo>
                <a:cubicBezTo>
                  <a:pt x="234950" y="602390"/>
                  <a:pt x="469900" y="246790"/>
                  <a:pt x="666750" y="129315"/>
                </a:cubicBezTo>
                <a:cubicBezTo>
                  <a:pt x="863600" y="11840"/>
                  <a:pt x="1165225" y="-138973"/>
                  <a:pt x="1181100" y="253140"/>
                </a:cubicBezTo>
                <a:cubicBezTo>
                  <a:pt x="1196975" y="645252"/>
                  <a:pt x="723900" y="2156553"/>
                  <a:pt x="762000" y="2481990"/>
                </a:cubicBezTo>
                <a:cubicBezTo>
                  <a:pt x="800100" y="2807427"/>
                  <a:pt x="1295400" y="2272440"/>
                  <a:pt x="1409700" y="2205765"/>
                </a:cubicBezTo>
              </a:path>
            </a:pathLst>
          </a:custGeom>
          <a:noFill/>
          <a:ln w="158750">
            <a:solidFill>
              <a:schemeClr val="accent1">
                <a:lumMod val="75000"/>
              </a:schemeClr>
            </a:solidFill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泪滴形 7">
            <a:extLst>
              <a:ext uri="{FF2B5EF4-FFF2-40B4-BE49-F238E27FC236}">
                <a16:creationId xmlns:a16="http://schemas.microsoft.com/office/drawing/2014/main" id="{4E6F361D-0EA0-6808-2929-7BFB2B7747BF}"/>
              </a:ext>
            </a:extLst>
          </p:cNvPr>
          <p:cNvSpPr/>
          <p:nvPr/>
        </p:nvSpPr>
        <p:spPr>
          <a:xfrm rot="21095207">
            <a:off x="4778522" y="2659557"/>
            <a:ext cx="241674" cy="236509"/>
          </a:xfrm>
          <a:prstGeom prst="teardrop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1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242986A-1BB1-E4B8-5882-3567B280CA25}"/>
              </a:ext>
            </a:extLst>
          </p:cNvPr>
          <p:cNvSpPr/>
          <p:nvPr/>
        </p:nvSpPr>
        <p:spPr>
          <a:xfrm rot="1698704">
            <a:off x="3807807" y="2670209"/>
            <a:ext cx="1143000" cy="15105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98D86A4-DE3C-01DD-9936-9A77AFF8E8B4}"/>
              </a:ext>
            </a:extLst>
          </p:cNvPr>
          <p:cNvSpPr/>
          <p:nvPr/>
        </p:nvSpPr>
        <p:spPr>
          <a:xfrm>
            <a:off x="4755269" y="1756922"/>
            <a:ext cx="1342273" cy="3488907"/>
          </a:xfrm>
          <a:custGeom>
            <a:avLst/>
            <a:gdLst>
              <a:gd name="connsiteX0" fmla="*/ 0 w 1409700"/>
              <a:gd name="connsiteY0" fmla="*/ 957990 h 2586158"/>
              <a:gd name="connsiteX1" fmla="*/ 666750 w 1409700"/>
              <a:gd name="connsiteY1" fmla="*/ 129315 h 2586158"/>
              <a:gd name="connsiteX2" fmla="*/ 1181100 w 1409700"/>
              <a:gd name="connsiteY2" fmla="*/ 253140 h 2586158"/>
              <a:gd name="connsiteX3" fmla="*/ 762000 w 1409700"/>
              <a:gd name="connsiteY3" fmla="*/ 2481990 h 2586158"/>
              <a:gd name="connsiteX4" fmla="*/ 1409700 w 1409700"/>
              <a:gd name="connsiteY4" fmla="*/ 2205765 h 2586158"/>
              <a:gd name="connsiteX0" fmla="*/ 225143 w 1634843"/>
              <a:gd name="connsiteY0" fmla="*/ 1005151 h 3292257"/>
              <a:gd name="connsiteX1" fmla="*/ 891893 w 1634843"/>
              <a:gd name="connsiteY1" fmla="*/ 176476 h 3292257"/>
              <a:gd name="connsiteX2" fmla="*/ 1406243 w 1634843"/>
              <a:gd name="connsiteY2" fmla="*/ 300301 h 3292257"/>
              <a:gd name="connsiteX3" fmla="*/ 824 w 1634843"/>
              <a:gd name="connsiteY3" fmla="*/ 3238068 h 3292257"/>
              <a:gd name="connsiteX4" fmla="*/ 1634843 w 1634843"/>
              <a:gd name="connsiteY4" fmla="*/ 2252926 h 3292257"/>
              <a:gd name="connsiteX0" fmla="*/ 184069 w 1593769"/>
              <a:gd name="connsiteY0" fmla="*/ 1007965 h 3334696"/>
              <a:gd name="connsiteX1" fmla="*/ 850819 w 1593769"/>
              <a:gd name="connsiteY1" fmla="*/ 179290 h 3334696"/>
              <a:gd name="connsiteX2" fmla="*/ 1365169 w 1593769"/>
              <a:gd name="connsiteY2" fmla="*/ 303115 h 3334696"/>
              <a:gd name="connsiteX3" fmla="*/ 846 w 1593769"/>
              <a:gd name="connsiteY3" fmla="*/ 3281979 h 3334696"/>
              <a:gd name="connsiteX4" fmla="*/ 1593769 w 1593769"/>
              <a:gd name="connsiteY4" fmla="*/ 2255740 h 3334696"/>
              <a:gd name="connsiteX0" fmla="*/ 274097 w 1683797"/>
              <a:gd name="connsiteY0" fmla="*/ 1007965 h 3334696"/>
              <a:gd name="connsiteX1" fmla="*/ 940847 w 1683797"/>
              <a:gd name="connsiteY1" fmla="*/ 179290 h 3334696"/>
              <a:gd name="connsiteX2" fmla="*/ 1455197 w 1683797"/>
              <a:gd name="connsiteY2" fmla="*/ 303115 h 3334696"/>
              <a:gd name="connsiteX3" fmla="*/ 90874 w 1683797"/>
              <a:gd name="connsiteY3" fmla="*/ 3281979 h 3334696"/>
              <a:gd name="connsiteX4" fmla="*/ 1683797 w 1683797"/>
              <a:gd name="connsiteY4" fmla="*/ 2255740 h 3334696"/>
              <a:gd name="connsiteX0" fmla="*/ 274097 w 1683797"/>
              <a:gd name="connsiteY0" fmla="*/ 1007965 h 3299626"/>
              <a:gd name="connsiteX1" fmla="*/ 940847 w 1683797"/>
              <a:gd name="connsiteY1" fmla="*/ 179290 h 3299626"/>
              <a:gd name="connsiteX2" fmla="*/ 1455197 w 1683797"/>
              <a:gd name="connsiteY2" fmla="*/ 303115 h 3299626"/>
              <a:gd name="connsiteX3" fmla="*/ 90874 w 1683797"/>
              <a:gd name="connsiteY3" fmla="*/ 3281979 h 3299626"/>
              <a:gd name="connsiteX4" fmla="*/ 1683797 w 1683797"/>
              <a:gd name="connsiteY4" fmla="*/ 2255740 h 3299626"/>
              <a:gd name="connsiteX0" fmla="*/ 274097 w 1683797"/>
              <a:gd name="connsiteY0" fmla="*/ 1068750 h 3360411"/>
              <a:gd name="connsiteX1" fmla="*/ 940847 w 1683797"/>
              <a:gd name="connsiteY1" fmla="*/ 127059 h 3360411"/>
              <a:gd name="connsiteX2" fmla="*/ 1455197 w 1683797"/>
              <a:gd name="connsiteY2" fmla="*/ 363900 h 3360411"/>
              <a:gd name="connsiteX3" fmla="*/ 90874 w 1683797"/>
              <a:gd name="connsiteY3" fmla="*/ 3342764 h 3360411"/>
              <a:gd name="connsiteX4" fmla="*/ 1683797 w 1683797"/>
              <a:gd name="connsiteY4" fmla="*/ 2316525 h 3360411"/>
              <a:gd name="connsiteX0" fmla="*/ 274097 w 1683797"/>
              <a:gd name="connsiteY0" fmla="*/ 1097413 h 3389074"/>
              <a:gd name="connsiteX1" fmla="*/ 940847 w 1683797"/>
              <a:gd name="connsiteY1" fmla="*/ 155722 h 3389074"/>
              <a:gd name="connsiteX2" fmla="*/ 1455197 w 1683797"/>
              <a:gd name="connsiteY2" fmla="*/ 392563 h 3389074"/>
              <a:gd name="connsiteX3" fmla="*/ 90874 w 1683797"/>
              <a:gd name="connsiteY3" fmla="*/ 3371427 h 3389074"/>
              <a:gd name="connsiteX4" fmla="*/ 1683797 w 1683797"/>
              <a:gd name="connsiteY4" fmla="*/ 2345188 h 3389074"/>
              <a:gd name="connsiteX0" fmla="*/ 274097 w 1642700"/>
              <a:gd name="connsiteY0" fmla="*/ 1097413 h 3389990"/>
              <a:gd name="connsiteX1" fmla="*/ 940847 w 1642700"/>
              <a:gd name="connsiteY1" fmla="*/ 155722 h 3389990"/>
              <a:gd name="connsiteX2" fmla="*/ 1455197 w 1642700"/>
              <a:gd name="connsiteY2" fmla="*/ 392563 h 3389990"/>
              <a:gd name="connsiteX3" fmla="*/ 90874 w 1642700"/>
              <a:gd name="connsiteY3" fmla="*/ 3371427 h 3389990"/>
              <a:gd name="connsiteX4" fmla="*/ 1642700 w 1642700"/>
              <a:gd name="connsiteY4" fmla="*/ 2406833 h 3389990"/>
              <a:gd name="connsiteX0" fmla="*/ 86686 w 1455289"/>
              <a:gd name="connsiteY0" fmla="*/ 1102667 h 3486371"/>
              <a:gd name="connsiteX1" fmla="*/ 753436 w 1455289"/>
              <a:gd name="connsiteY1" fmla="*/ 160976 h 3486371"/>
              <a:gd name="connsiteX2" fmla="*/ 1267786 w 1455289"/>
              <a:gd name="connsiteY2" fmla="*/ 397817 h 3486371"/>
              <a:gd name="connsiteX3" fmla="*/ 98672 w 1455289"/>
              <a:gd name="connsiteY3" fmla="*/ 3469149 h 3486371"/>
              <a:gd name="connsiteX4" fmla="*/ 1455289 w 1455289"/>
              <a:gd name="connsiteY4" fmla="*/ 2412087 h 3486371"/>
              <a:gd name="connsiteX0" fmla="*/ 86686 w 1342273"/>
              <a:gd name="connsiteY0" fmla="*/ 1102667 h 3488907"/>
              <a:gd name="connsiteX1" fmla="*/ 753436 w 1342273"/>
              <a:gd name="connsiteY1" fmla="*/ 160976 h 3488907"/>
              <a:gd name="connsiteX2" fmla="*/ 1267786 w 1342273"/>
              <a:gd name="connsiteY2" fmla="*/ 397817 h 3488907"/>
              <a:gd name="connsiteX3" fmla="*/ 98672 w 1342273"/>
              <a:gd name="connsiteY3" fmla="*/ 3469149 h 3488907"/>
              <a:gd name="connsiteX4" fmla="*/ 1342273 w 1342273"/>
              <a:gd name="connsiteY4" fmla="*/ 2576474 h 3488907"/>
              <a:gd name="connsiteX0" fmla="*/ 86686 w 1342273"/>
              <a:gd name="connsiteY0" fmla="*/ 1102667 h 3488907"/>
              <a:gd name="connsiteX1" fmla="*/ 753436 w 1342273"/>
              <a:gd name="connsiteY1" fmla="*/ 160976 h 3488907"/>
              <a:gd name="connsiteX2" fmla="*/ 1267786 w 1342273"/>
              <a:gd name="connsiteY2" fmla="*/ 397817 h 3488907"/>
              <a:gd name="connsiteX3" fmla="*/ 98672 w 1342273"/>
              <a:gd name="connsiteY3" fmla="*/ 3469149 h 3488907"/>
              <a:gd name="connsiteX4" fmla="*/ 1342273 w 1342273"/>
              <a:gd name="connsiteY4" fmla="*/ 2576474 h 348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273" h="3488907">
                <a:moveTo>
                  <a:pt x="86686" y="1102667"/>
                </a:moveTo>
                <a:cubicBezTo>
                  <a:pt x="414103" y="572406"/>
                  <a:pt x="536038" y="350370"/>
                  <a:pt x="753436" y="160976"/>
                </a:cubicBezTo>
                <a:cubicBezTo>
                  <a:pt x="970834" y="-28418"/>
                  <a:pt x="1376913" y="-153545"/>
                  <a:pt x="1267786" y="397817"/>
                </a:cubicBezTo>
                <a:cubicBezTo>
                  <a:pt x="1158659" y="949179"/>
                  <a:pt x="-401765" y="3205357"/>
                  <a:pt x="98672" y="3469149"/>
                </a:cubicBezTo>
                <a:cubicBezTo>
                  <a:pt x="547738" y="3640474"/>
                  <a:pt x="1227973" y="2643149"/>
                  <a:pt x="1342273" y="2576474"/>
                </a:cubicBezTo>
              </a:path>
            </a:pathLst>
          </a:custGeom>
          <a:noFill/>
          <a:ln w="158750">
            <a:solidFill>
              <a:schemeClr val="accent1">
                <a:lumMod val="75000"/>
              </a:schemeClr>
            </a:solidFill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泪滴形 7">
            <a:extLst>
              <a:ext uri="{FF2B5EF4-FFF2-40B4-BE49-F238E27FC236}">
                <a16:creationId xmlns:a16="http://schemas.microsoft.com/office/drawing/2014/main" id="{4E6F361D-0EA0-6808-2929-7BFB2B7747BF}"/>
              </a:ext>
            </a:extLst>
          </p:cNvPr>
          <p:cNvSpPr/>
          <p:nvPr/>
        </p:nvSpPr>
        <p:spPr>
          <a:xfrm rot="21095207">
            <a:off x="4778522" y="2659557"/>
            <a:ext cx="241674" cy="236509"/>
          </a:xfrm>
          <a:prstGeom prst="teardrop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9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F46EFBA-593A-8559-C3DC-265994295610}"/>
              </a:ext>
            </a:extLst>
          </p:cNvPr>
          <p:cNvSpPr/>
          <p:nvPr/>
        </p:nvSpPr>
        <p:spPr>
          <a:xfrm>
            <a:off x="5420904" y="2536153"/>
            <a:ext cx="1350193" cy="3291992"/>
          </a:xfrm>
          <a:prstGeom prst="triangle">
            <a:avLst/>
          </a:prstGeom>
          <a:solidFill>
            <a:srgbClr val="38BB03"/>
          </a:solidFill>
          <a:ln>
            <a:solidFill>
              <a:srgbClr val="38B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D79F9F9-DB92-F445-CC45-6B3B3C06226E}"/>
              </a:ext>
            </a:extLst>
          </p:cNvPr>
          <p:cNvSpPr/>
          <p:nvPr/>
        </p:nvSpPr>
        <p:spPr>
          <a:xfrm rot="1698704">
            <a:off x="4195509" y="185065"/>
            <a:ext cx="3800984" cy="51543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2465E70-8235-074D-C654-E79C59460B76}"/>
              </a:ext>
            </a:extLst>
          </p:cNvPr>
          <p:cNvSpPr/>
          <p:nvPr/>
        </p:nvSpPr>
        <p:spPr>
          <a:xfrm>
            <a:off x="5978323" y="1306933"/>
            <a:ext cx="235355" cy="1895883"/>
          </a:xfrm>
          <a:prstGeom prst="roundRect">
            <a:avLst>
              <a:gd name="adj" fmla="val 50000"/>
            </a:avLst>
          </a:prstGeom>
          <a:solidFill>
            <a:srgbClr val="38BB03"/>
          </a:solidFill>
          <a:ln>
            <a:solidFill>
              <a:srgbClr val="38B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465E70-8235-074D-C654-E79C59460B76}"/>
              </a:ext>
            </a:extLst>
          </p:cNvPr>
          <p:cNvSpPr/>
          <p:nvPr/>
        </p:nvSpPr>
        <p:spPr>
          <a:xfrm>
            <a:off x="980231" y="4182149"/>
            <a:ext cx="235355" cy="1895883"/>
          </a:xfrm>
          <a:prstGeom prst="roundRect">
            <a:avLst>
              <a:gd name="adj" fmla="val 50000"/>
            </a:avLst>
          </a:prstGeom>
          <a:solidFill>
            <a:srgbClr val="38BB03"/>
          </a:solidFill>
          <a:ln>
            <a:solidFill>
              <a:srgbClr val="38B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632667-A6CE-B2CC-7D1D-E7E579DF0E5F}"/>
              </a:ext>
            </a:extLst>
          </p:cNvPr>
          <p:cNvGrpSpPr/>
          <p:nvPr/>
        </p:nvGrpSpPr>
        <p:grpSpPr>
          <a:xfrm>
            <a:off x="5426001" y="1976308"/>
            <a:ext cx="1339999" cy="1895883"/>
            <a:chOff x="2380727" y="886422"/>
            <a:chExt cx="1339999" cy="189588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3DC338D-7032-FAAD-4AA7-1BA191FA458E}"/>
                </a:ext>
              </a:extLst>
            </p:cNvPr>
            <p:cNvSpPr/>
            <p:nvPr/>
          </p:nvSpPr>
          <p:spPr>
            <a:xfrm rot="20100000" flipH="1">
              <a:off x="2380727" y="886422"/>
              <a:ext cx="235355" cy="1895883"/>
            </a:xfrm>
            <a:prstGeom prst="roundRect">
              <a:avLst>
                <a:gd name="adj" fmla="val 50000"/>
              </a:avLst>
            </a:prstGeom>
            <a:solidFill>
              <a:srgbClr val="38BB03"/>
            </a:solidFill>
            <a:ln>
              <a:solidFill>
                <a:srgbClr val="38B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4DB57BE-FA54-F311-8A8D-13FEF36A0EC0}"/>
                </a:ext>
              </a:extLst>
            </p:cNvPr>
            <p:cNvSpPr/>
            <p:nvPr/>
          </p:nvSpPr>
          <p:spPr>
            <a:xfrm rot="1500000">
              <a:off x="3485371" y="886422"/>
              <a:ext cx="235355" cy="1895883"/>
            </a:xfrm>
            <a:prstGeom prst="roundRect">
              <a:avLst>
                <a:gd name="adj" fmla="val 50000"/>
              </a:avLst>
            </a:prstGeom>
            <a:solidFill>
              <a:srgbClr val="38BB03"/>
            </a:solidFill>
            <a:ln>
              <a:solidFill>
                <a:srgbClr val="38B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7DF698F-F5AA-BE9C-A129-45BF6D66151E}"/>
              </a:ext>
            </a:extLst>
          </p:cNvPr>
          <p:cNvGrpSpPr/>
          <p:nvPr/>
        </p:nvGrpSpPr>
        <p:grpSpPr>
          <a:xfrm>
            <a:off x="5177873" y="3252392"/>
            <a:ext cx="2662736" cy="1895883"/>
            <a:chOff x="980229" y="834705"/>
            <a:chExt cx="2662736" cy="1895883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CBBFE27-C674-8764-BFF7-98DCD16873AE}"/>
                </a:ext>
              </a:extLst>
            </p:cNvPr>
            <p:cNvSpPr/>
            <p:nvPr/>
          </p:nvSpPr>
          <p:spPr>
            <a:xfrm rot="2700000">
              <a:off x="2577346" y="834705"/>
              <a:ext cx="235355" cy="1895883"/>
            </a:xfrm>
            <a:prstGeom prst="roundRect">
              <a:avLst>
                <a:gd name="adj" fmla="val 50000"/>
              </a:avLst>
            </a:prstGeom>
            <a:solidFill>
              <a:srgbClr val="38BB03"/>
            </a:solidFill>
            <a:ln>
              <a:solidFill>
                <a:srgbClr val="38B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55D46D5-B4C7-F8AD-7CF6-29C6E0C443A6}"/>
                </a:ext>
              </a:extLst>
            </p:cNvPr>
            <p:cNvSpPr/>
            <p:nvPr/>
          </p:nvSpPr>
          <p:spPr>
            <a:xfrm rot="18900000" flipH="1">
              <a:off x="980229" y="834705"/>
              <a:ext cx="235355" cy="1895883"/>
            </a:xfrm>
            <a:prstGeom prst="roundRect">
              <a:avLst>
                <a:gd name="adj" fmla="val 50000"/>
              </a:avLst>
            </a:prstGeom>
            <a:solidFill>
              <a:srgbClr val="38BB03"/>
            </a:solidFill>
            <a:ln>
              <a:solidFill>
                <a:srgbClr val="38B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13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610429BA-1E45-9C87-92B1-AB36BDF6A93B}"/>
              </a:ext>
            </a:extLst>
          </p:cNvPr>
          <p:cNvSpPr/>
          <p:nvPr/>
        </p:nvSpPr>
        <p:spPr>
          <a:xfrm rot="1698704">
            <a:off x="4081815" y="193694"/>
            <a:ext cx="3948890" cy="5596515"/>
          </a:xfrm>
          <a:custGeom>
            <a:avLst/>
            <a:gdLst>
              <a:gd name="connsiteX0" fmla="*/ 3350732 w 3948890"/>
              <a:gd name="connsiteY0" fmla="*/ 4240792 h 5596515"/>
              <a:gd name="connsiteX1" fmla="*/ 3948890 w 3948890"/>
              <a:gd name="connsiteY1" fmla="*/ 4956161 h 5596515"/>
              <a:gd name="connsiteX2" fmla="*/ 2760207 w 3948890"/>
              <a:gd name="connsiteY2" fmla="*/ 5596515 h 5596515"/>
              <a:gd name="connsiteX3" fmla="*/ 2576085 w 3948890"/>
              <a:gd name="connsiteY3" fmla="*/ 4983687 h 5596515"/>
              <a:gd name="connsiteX4" fmla="*/ 2640250 w 3948890"/>
              <a:gd name="connsiteY4" fmla="*/ 4951840 h 5596515"/>
              <a:gd name="connsiteX5" fmla="*/ 3244343 w 3948890"/>
              <a:gd name="connsiteY5" fmla="*/ 4399528 h 5596515"/>
              <a:gd name="connsiteX6" fmla="*/ 1160734 w 3948890"/>
              <a:gd name="connsiteY6" fmla="*/ 202528 h 5596515"/>
              <a:gd name="connsiteX7" fmla="*/ 1900492 w 3948890"/>
              <a:gd name="connsiteY7" fmla="*/ 0 h 5596515"/>
              <a:gd name="connsiteX8" fmla="*/ 3800984 w 3948890"/>
              <a:gd name="connsiteY8" fmla="*/ 2577184 h 5596515"/>
              <a:gd name="connsiteX9" fmla="*/ 3367004 w 3948890"/>
              <a:gd name="connsiteY9" fmla="*/ 4216512 h 5596515"/>
              <a:gd name="connsiteX10" fmla="*/ 3350732 w 3948890"/>
              <a:gd name="connsiteY10" fmla="*/ 4240792 h 5596515"/>
              <a:gd name="connsiteX11" fmla="*/ 3220862 w 3948890"/>
              <a:gd name="connsiteY11" fmla="*/ 4085474 h 5596515"/>
              <a:gd name="connsiteX12" fmla="*/ 3635043 w 3948890"/>
              <a:gd name="connsiteY12" fmla="*/ 2703910 h 5596515"/>
              <a:gd name="connsiteX13" fmla="*/ 3556114 w 3948890"/>
              <a:gd name="connsiteY13" fmla="*/ 2557396 h 5596515"/>
              <a:gd name="connsiteX14" fmla="*/ 3409599 w 3948890"/>
              <a:gd name="connsiteY14" fmla="*/ 2636324 h 5596515"/>
              <a:gd name="connsiteX15" fmla="*/ 3040002 w 3948890"/>
              <a:gd name="connsiteY15" fmla="*/ 3869175 h 5596515"/>
              <a:gd name="connsiteX16" fmla="*/ 2607310 w 3948890"/>
              <a:gd name="connsiteY16" fmla="*/ 3351695 h 5596515"/>
              <a:gd name="connsiteX17" fmla="*/ 2622433 w 3948890"/>
              <a:gd name="connsiteY17" fmla="*/ 3326200 h 5596515"/>
              <a:gd name="connsiteX18" fmla="*/ 2629020 w 3948890"/>
              <a:gd name="connsiteY18" fmla="*/ 3279936 h 5596515"/>
              <a:gd name="connsiteX19" fmla="*/ 2533094 w 3948890"/>
              <a:gd name="connsiteY19" fmla="*/ 1622182 h 5596515"/>
              <a:gd name="connsiteX20" fmla="*/ 2408815 w 3948890"/>
              <a:gd name="connsiteY20" fmla="*/ 1511498 h 5596515"/>
              <a:gd name="connsiteX21" fmla="*/ 2363620 w 3948890"/>
              <a:gd name="connsiteY21" fmla="*/ 1523377 h 5596515"/>
              <a:gd name="connsiteX22" fmla="*/ 2298132 w 3948890"/>
              <a:gd name="connsiteY22" fmla="*/ 1635778 h 5596515"/>
              <a:gd name="connsiteX23" fmla="*/ 2381819 w 3948890"/>
              <a:gd name="connsiteY23" fmla="*/ 3082019 h 5596515"/>
              <a:gd name="connsiteX24" fmla="*/ 2160941 w 3948890"/>
              <a:gd name="connsiteY24" fmla="*/ 2817860 h 5596515"/>
              <a:gd name="connsiteX25" fmla="*/ 2157228 w 3948890"/>
              <a:gd name="connsiteY25" fmla="*/ 2805639 h 5596515"/>
              <a:gd name="connsiteX26" fmla="*/ 1369693 w 3948890"/>
              <a:gd name="connsiteY26" fmla="*/ 1343743 h 5596515"/>
              <a:gd name="connsiteX27" fmla="*/ 1210280 w 3948890"/>
              <a:gd name="connsiteY27" fmla="*/ 1295952 h 5596515"/>
              <a:gd name="connsiteX28" fmla="*/ 1162490 w 3948890"/>
              <a:gd name="connsiteY28" fmla="*/ 1455365 h 5596515"/>
              <a:gd name="connsiteX29" fmla="*/ 1950025 w 3948890"/>
              <a:gd name="connsiteY29" fmla="*/ 2917260 h 5596515"/>
              <a:gd name="connsiteX30" fmla="*/ 1958190 w 3948890"/>
              <a:gd name="connsiteY30" fmla="*/ 2927086 h 5596515"/>
              <a:gd name="connsiteX31" fmla="*/ 2057269 w 3948890"/>
              <a:gd name="connsiteY31" fmla="*/ 3256858 h 5596515"/>
              <a:gd name="connsiteX32" fmla="*/ 895590 w 3948890"/>
              <a:gd name="connsiteY32" fmla="*/ 2391340 h 5596515"/>
              <a:gd name="connsiteX33" fmla="*/ 765699 w 3948890"/>
              <a:gd name="connsiteY33" fmla="*/ 2384191 h 5596515"/>
              <a:gd name="connsiteX34" fmla="*/ 730915 w 3948890"/>
              <a:gd name="connsiteY34" fmla="*/ 2415398 h 5596515"/>
              <a:gd name="connsiteX35" fmla="*/ 754973 w 3948890"/>
              <a:gd name="connsiteY35" fmla="*/ 2580071 h 5596515"/>
              <a:gd name="connsiteX36" fmla="*/ 2086548 w 3948890"/>
              <a:gd name="connsiteY36" fmla="*/ 3572171 h 5596515"/>
              <a:gd name="connsiteX37" fmla="*/ 2128805 w 3948890"/>
              <a:gd name="connsiteY37" fmla="*/ 3592122 h 5596515"/>
              <a:gd name="connsiteX38" fmla="*/ 2158416 w 3948890"/>
              <a:gd name="connsiteY38" fmla="*/ 3593518 h 5596515"/>
              <a:gd name="connsiteX39" fmla="*/ 2353430 w 3948890"/>
              <a:gd name="connsiteY39" fmla="*/ 4242604 h 5596515"/>
              <a:gd name="connsiteX40" fmla="*/ 1116327 w 3948890"/>
              <a:gd name="connsiteY40" fmla="*/ 3871730 h 5596515"/>
              <a:gd name="connsiteX41" fmla="*/ 969812 w 3948890"/>
              <a:gd name="connsiteY41" fmla="*/ 3950659 h 5596515"/>
              <a:gd name="connsiteX42" fmla="*/ 1048741 w 3948890"/>
              <a:gd name="connsiteY42" fmla="*/ 4097173 h 5596515"/>
              <a:gd name="connsiteX43" fmla="*/ 2434558 w 3948890"/>
              <a:gd name="connsiteY43" fmla="*/ 4512629 h 5596515"/>
              <a:gd name="connsiteX44" fmla="*/ 2576085 w 3948890"/>
              <a:gd name="connsiteY44" fmla="*/ 4983687 h 5596515"/>
              <a:gd name="connsiteX45" fmla="*/ 2465640 w 3948890"/>
              <a:gd name="connsiteY45" fmla="*/ 5038503 h 5596515"/>
              <a:gd name="connsiteX46" fmla="*/ 1900492 w 3948890"/>
              <a:gd name="connsiteY46" fmla="*/ 5154368 h 5596515"/>
              <a:gd name="connsiteX47" fmla="*/ 0 w 3948890"/>
              <a:gd name="connsiteY47" fmla="*/ 2577184 h 5596515"/>
              <a:gd name="connsiteX48" fmla="*/ 1160734 w 3948890"/>
              <a:gd name="connsiteY48" fmla="*/ 202528 h 559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48890" h="5596515">
                <a:moveTo>
                  <a:pt x="3350732" y="4240792"/>
                </a:moveTo>
                <a:lnTo>
                  <a:pt x="3948890" y="4956161"/>
                </a:lnTo>
                <a:lnTo>
                  <a:pt x="2760207" y="5596515"/>
                </a:lnTo>
                <a:lnTo>
                  <a:pt x="2576085" y="4983687"/>
                </a:lnTo>
                <a:lnTo>
                  <a:pt x="2640250" y="4951840"/>
                </a:lnTo>
                <a:cubicBezTo>
                  <a:pt x="2867621" y="4821427"/>
                  <a:pt x="3072382" y="4632717"/>
                  <a:pt x="3244343" y="4399528"/>
                </a:cubicBezTo>
                <a:close/>
                <a:moveTo>
                  <a:pt x="1160734" y="202528"/>
                </a:moveTo>
                <a:cubicBezTo>
                  <a:pt x="1388106" y="72115"/>
                  <a:pt x="1638089" y="0"/>
                  <a:pt x="1900492" y="0"/>
                </a:cubicBezTo>
                <a:cubicBezTo>
                  <a:pt x="2950105" y="0"/>
                  <a:pt x="3800984" y="1153845"/>
                  <a:pt x="3800984" y="2577184"/>
                </a:cubicBezTo>
                <a:cubicBezTo>
                  <a:pt x="3800984" y="3199895"/>
                  <a:pt x="3638121" y="3771023"/>
                  <a:pt x="3367004" y="4216512"/>
                </a:cubicBezTo>
                <a:lnTo>
                  <a:pt x="3350732" y="4240792"/>
                </a:lnTo>
                <a:lnTo>
                  <a:pt x="3220862" y="4085474"/>
                </a:lnTo>
                <a:lnTo>
                  <a:pt x="3635043" y="2703910"/>
                </a:lnTo>
                <a:cubicBezTo>
                  <a:pt x="3653706" y="2641656"/>
                  <a:pt x="3618368" y="2576059"/>
                  <a:pt x="3556114" y="2557396"/>
                </a:cubicBezTo>
                <a:cubicBezTo>
                  <a:pt x="3493860" y="2538732"/>
                  <a:pt x="3428263" y="2574070"/>
                  <a:pt x="3409599" y="2636324"/>
                </a:cubicBezTo>
                <a:lnTo>
                  <a:pt x="3040002" y="3869175"/>
                </a:lnTo>
                <a:lnTo>
                  <a:pt x="2607310" y="3351695"/>
                </a:lnTo>
                <a:lnTo>
                  <a:pt x="2622433" y="3326200"/>
                </a:lnTo>
                <a:cubicBezTo>
                  <a:pt x="2627565" y="3311801"/>
                  <a:pt x="2629958" y="3296158"/>
                  <a:pt x="2629020" y="3279936"/>
                </a:cubicBezTo>
                <a:cubicBezTo>
                  <a:pt x="2597044" y="2727352"/>
                  <a:pt x="2565070" y="2174767"/>
                  <a:pt x="2533094" y="1622182"/>
                </a:cubicBezTo>
                <a:cubicBezTo>
                  <a:pt x="2529340" y="1557299"/>
                  <a:pt x="2473698" y="1507744"/>
                  <a:pt x="2408815" y="1511498"/>
                </a:cubicBezTo>
                <a:cubicBezTo>
                  <a:pt x="2392594" y="1512437"/>
                  <a:pt x="2377332" y="1516619"/>
                  <a:pt x="2363620" y="1523377"/>
                </a:cubicBezTo>
                <a:cubicBezTo>
                  <a:pt x="2322486" y="1543652"/>
                  <a:pt x="2295316" y="1587115"/>
                  <a:pt x="2298132" y="1635778"/>
                </a:cubicBezTo>
                <a:lnTo>
                  <a:pt x="2381819" y="3082019"/>
                </a:lnTo>
                <a:lnTo>
                  <a:pt x="2160941" y="2817860"/>
                </a:lnTo>
                <a:lnTo>
                  <a:pt x="2157228" y="2805639"/>
                </a:lnTo>
                <a:cubicBezTo>
                  <a:pt x="1894716" y="2318341"/>
                  <a:pt x="1632204" y="1831041"/>
                  <a:pt x="1369693" y="1343743"/>
                </a:cubicBezTo>
                <a:cubicBezTo>
                  <a:pt x="1338869" y="1286525"/>
                  <a:pt x="1267498" y="1265129"/>
                  <a:pt x="1210280" y="1295952"/>
                </a:cubicBezTo>
                <a:cubicBezTo>
                  <a:pt x="1153062" y="1326776"/>
                  <a:pt x="1131666" y="1398147"/>
                  <a:pt x="1162490" y="1455365"/>
                </a:cubicBezTo>
                <a:lnTo>
                  <a:pt x="1950025" y="2917260"/>
                </a:lnTo>
                <a:lnTo>
                  <a:pt x="1958190" y="2927086"/>
                </a:lnTo>
                <a:lnTo>
                  <a:pt x="2057269" y="3256858"/>
                </a:lnTo>
                <a:lnTo>
                  <a:pt x="895590" y="2391340"/>
                </a:lnTo>
                <a:cubicBezTo>
                  <a:pt x="856502" y="2362217"/>
                  <a:pt x="805259" y="2360995"/>
                  <a:pt x="765699" y="2384191"/>
                </a:cubicBezTo>
                <a:cubicBezTo>
                  <a:pt x="752512" y="2391923"/>
                  <a:pt x="740623" y="2402368"/>
                  <a:pt x="730915" y="2415398"/>
                </a:cubicBezTo>
                <a:cubicBezTo>
                  <a:pt x="692086" y="2467514"/>
                  <a:pt x="702857" y="2541241"/>
                  <a:pt x="754973" y="2580071"/>
                </a:cubicBezTo>
                <a:cubicBezTo>
                  <a:pt x="1198831" y="2910771"/>
                  <a:pt x="1642690" y="3241471"/>
                  <a:pt x="2086548" y="3572171"/>
                </a:cubicBezTo>
                <a:cubicBezTo>
                  <a:pt x="2099577" y="3581878"/>
                  <a:pt x="2113957" y="3588486"/>
                  <a:pt x="2128805" y="3592122"/>
                </a:cubicBezTo>
                <a:lnTo>
                  <a:pt x="2158416" y="3593518"/>
                </a:lnTo>
                <a:lnTo>
                  <a:pt x="2353430" y="4242604"/>
                </a:lnTo>
                <a:lnTo>
                  <a:pt x="1116327" y="3871730"/>
                </a:lnTo>
                <a:cubicBezTo>
                  <a:pt x="1054073" y="3853067"/>
                  <a:pt x="988475" y="3888405"/>
                  <a:pt x="969812" y="3950659"/>
                </a:cubicBezTo>
                <a:cubicBezTo>
                  <a:pt x="951149" y="4012913"/>
                  <a:pt x="986487" y="4078510"/>
                  <a:pt x="1048741" y="4097173"/>
                </a:cubicBezTo>
                <a:lnTo>
                  <a:pt x="2434558" y="4512629"/>
                </a:lnTo>
                <a:lnTo>
                  <a:pt x="2576085" y="4983687"/>
                </a:lnTo>
                <a:lnTo>
                  <a:pt x="2465640" y="5038503"/>
                </a:lnTo>
                <a:cubicBezTo>
                  <a:pt x="2287110" y="5113803"/>
                  <a:pt x="2097295" y="5154368"/>
                  <a:pt x="1900492" y="5154368"/>
                </a:cubicBezTo>
                <a:cubicBezTo>
                  <a:pt x="850879" y="5154368"/>
                  <a:pt x="0" y="4000523"/>
                  <a:pt x="0" y="2577184"/>
                </a:cubicBezTo>
                <a:cubicBezTo>
                  <a:pt x="0" y="1509680"/>
                  <a:pt x="478619" y="593766"/>
                  <a:pt x="1160734" y="202528"/>
                </a:cubicBezTo>
                <a:close/>
              </a:path>
            </a:pathLst>
          </a:custGeom>
          <a:solidFill>
            <a:srgbClr val="66FF33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465E70-8235-074D-C654-E79C59460B76}"/>
              </a:ext>
            </a:extLst>
          </p:cNvPr>
          <p:cNvSpPr/>
          <p:nvPr/>
        </p:nvSpPr>
        <p:spPr>
          <a:xfrm>
            <a:off x="980231" y="4182149"/>
            <a:ext cx="235355" cy="1895883"/>
          </a:xfrm>
          <a:prstGeom prst="roundRect">
            <a:avLst>
              <a:gd name="adj" fmla="val 50000"/>
            </a:avLst>
          </a:prstGeom>
          <a:solidFill>
            <a:srgbClr val="38BB03"/>
          </a:solidFill>
          <a:ln>
            <a:solidFill>
              <a:srgbClr val="38B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610429BA-1E45-9C87-92B1-AB36BDF6A93B}"/>
              </a:ext>
            </a:extLst>
          </p:cNvPr>
          <p:cNvSpPr/>
          <p:nvPr/>
        </p:nvSpPr>
        <p:spPr>
          <a:xfrm rot="1698704">
            <a:off x="4121555" y="489258"/>
            <a:ext cx="3948890" cy="5596515"/>
          </a:xfrm>
          <a:custGeom>
            <a:avLst/>
            <a:gdLst>
              <a:gd name="connsiteX0" fmla="*/ 3350732 w 3948890"/>
              <a:gd name="connsiteY0" fmla="*/ 4240792 h 5596515"/>
              <a:gd name="connsiteX1" fmla="*/ 3948890 w 3948890"/>
              <a:gd name="connsiteY1" fmla="*/ 4956161 h 5596515"/>
              <a:gd name="connsiteX2" fmla="*/ 2760207 w 3948890"/>
              <a:gd name="connsiteY2" fmla="*/ 5596515 h 5596515"/>
              <a:gd name="connsiteX3" fmla="*/ 2576085 w 3948890"/>
              <a:gd name="connsiteY3" fmla="*/ 4983687 h 5596515"/>
              <a:gd name="connsiteX4" fmla="*/ 2640250 w 3948890"/>
              <a:gd name="connsiteY4" fmla="*/ 4951840 h 5596515"/>
              <a:gd name="connsiteX5" fmla="*/ 3244343 w 3948890"/>
              <a:gd name="connsiteY5" fmla="*/ 4399528 h 5596515"/>
              <a:gd name="connsiteX6" fmla="*/ 1160734 w 3948890"/>
              <a:gd name="connsiteY6" fmla="*/ 202528 h 5596515"/>
              <a:gd name="connsiteX7" fmla="*/ 1900492 w 3948890"/>
              <a:gd name="connsiteY7" fmla="*/ 0 h 5596515"/>
              <a:gd name="connsiteX8" fmla="*/ 3800984 w 3948890"/>
              <a:gd name="connsiteY8" fmla="*/ 2577184 h 5596515"/>
              <a:gd name="connsiteX9" fmla="*/ 3367004 w 3948890"/>
              <a:gd name="connsiteY9" fmla="*/ 4216512 h 5596515"/>
              <a:gd name="connsiteX10" fmla="*/ 3350732 w 3948890"/>
              <a:gd name="connsiteY10" fmla="*/ 4240792 h 5596515"/>
              <a:gd name="connsiteX11" fmla="*/ 3220862 w 3948890"/>
              <a:gd name="connsiteY11" fmla="*/ 4085474 h 5596515"/>
              <a:gd name="connsiteX12" fmla="*/ 3635043 w 3948890"/>
              <a:gd name="connsiteY12" fmla="*/ 2703910 h 5596515"/>
              <a:gd name="connsiteX13" fmla="*/ 3556114 w 3948890"/>
              <a:gd name="connsiteY13" fmla="*/ 2557396 h 5596515"/>
              <a:gd name="connsiteX14" fmla="*/ 3409599 w 3948890"/>
              <a:gd name="connsiteY14" fmla="*/ 2636324 h 5596515"/>
              <a:gd name="connsiteX15" fmla="*/ 3040002 w 3948890"/>
              <a:gd name="connsiteY15" fmla="*/ 3869175 h 5596515"/>
              <a:gd name="connsiteX16" fmla="*/ 2607310 w 3948890"/>
              <a:gd name="connsiteY16" fmla="*/ 3351695 h 5596515"/>
              <a:gd name="connsiteX17" fmla="*/ 2622433 w 3948890"/>
              <a:gd name="connsiteY17" fmla="*/ 3326200 h 5596515"/>
              <a:gd name="connsiteX18" fmla="*/ 2629020 w 3948890"/>
              <a:gd name="connsiteY18" fmla="*/ 3279936 h 5596515"/>
              <a:gd name="connsiteX19" fmla="*/ 2533094 w 3948890"/>
              <a:gd name="connsiteY19" fmla="*/ 1622182 h 5596515"/>
              <a:gd name="connsiteX20" fmla="*/ 2408815 w 3948890"/>
              <a:gd name="connsiteY20" fmla="*/ 1511498 h 5596515"/>
              <a:gd name="connsiteX21" fmla="*/ 2363620 w 3948890"/>
              <a:gd name="connsiteY21" fmla="*/ 1523377 h 5596515"/>
              <a:gd name="connsiteX22" fmla="*/ 2298132 w 3948890"/>
              <a:gd name="connsiteY22" fmla="*/ 1635778 h 5596515"/>
              <a:gd name="connsiteX23" fmla="*/ 2381819 w 3948890"/>
              <a:gd name="connsiteY23" fmla="*/ 3082019 h 5596515"/>
              <a:gd name="connsiteX24" fmla="*/ 2160941 w 3948890"/>
              <a:gd name="connsiteY24" fmla="*/ 2817860 h 5596515"/>
              <a:gd name="connsiteX25" fmla="*/ 2157228 w 3948890"/>
              <a:gd name="connsiteY25" fmla="*/ 2805639 h 5596515"/>
              <a:gd name="connsiteX26" fmla="*/ 1369693 w 3948890"/>
              <a:gd name="connsiteY26" fmla="*/ 1343743 h 5596515"/>
              <a:gd name="connsiteX27" fmla="*/ 1210280 w 3948890"/>
              <a:gd name="connsiteY27" fmla="*/ 1295952 h 5596515"/>
              <a:gd name="connsiteX28" fmla="*/ 1162490 w 3948890"/>
              <a:gd name="connsiteY28" fmla="*/ 1455365 h 5596515"/>
              <a:gd name="connsiteX29" fmla="*/ 1950025 w 3948890"/>
              <a:gd name="connsiteY29" fmla="*/ 2917260 h 5596515"/>
              <a:gd name="connsiteX30" fmla="*/ 1958190 w 3948890"/>
              <a:gd name="connsiteY30" fmla="*/ 2927086 h 5596515"/>
              <a:gd name="connsiteX31" fmla="*/ 2057269 w 3948890"/>
              <a:gd name="connsiteY31" fmla="*/ 3256858 h 5596515"/>
              <a:gd name="connsiteX32" fmla="*/ 895590 w 3948890"/>
              <a:gd name="connsiteY32" fmla="*/ 2391340 h 5596515"/>
              <a:gd name="connsiteX33" fmla="*/ 765699 w 3948890"/>
              <a:gd name="connsiteY33" fmla="*/ 2384191 h 5596515"/>
              <a:gd name="connsiteX34" fmla="*/ 730915 w 3948890"/>
              <a:gd name="connsiteY34" fmla="*/ 2415398 h 5596515"/>
              <a:gd name="connsiteX35" fmla="*/ 754973 w 3948890"/>
              <a:gd name="connsiteY35" fmla="*/ 2580071 h 5596515"/>
              <a:gd name="connsiteX36" fmla="*/ 2086548 w 3948890"/>
              <a:gd name="connsiteY36" fmla="*/ 3572171 h 5596515"/>
              <a:gd name="connsiteX37" fmla="*/ 2128805 w 3948890"/>
              <a:gd name="connsiteY37" fmla="*/ 3592122 h 5596515"/>
              <a:gd name="connsiteX38" fmla="*/ 2158416 w 3948890"/>
              <a:gd name="connsiteY38" fmla="*/ 3593518 h 5596515"/>
              <a:gd name="connsiteX39" fmla="*/ 2353430 w 3948890"/>
              <a:gd name="connsiteY39" fmla="*/ 4242604 h 5596515"/>
              <a:gd name="connsiteX40" fmla="*/ 1116327 w 3948890"/>
              <a:gd name="connsiteY40" fmla="*/ 3871730 h 5596515"/>
              <a:gd name="connsiteX41" fmla="*/ 969812 w 3948890"/>
              <a:gd name="connsiteY41" fmla="*/ 3950659 h 5596515"/>
              <a:gd name="connsiteX42" fmla="*/ 1048741 w 3948890"/>
              <a:gd name="connsiteY42" fmla="*/ 4097173 h 5596515"/>
              <a:gd name="connsiteX43" fmla="*/ 2434558 w 3948890"/>
              <a:gd name="connsiteY43" fmla="*/ 4512629 h 5596515"/>
              <a:gd name="connsiteX44" fmla="*/ 2576085 w 3948890"/>
              <a:gd name="connsiteY44" fmla="*/ 4983687 h 5596515"/>
              <a:gd name="connsiteX45" fmla="*/ 2465640 w 3948890"/>
              <a:gd name="connsiteY45" fmla="*/ 5038503 h 5596515"/>
              <a:gd name="connsiteX46" fmla="*/ 1900492 w 3948890"/>
              <a:gd name="connsiteY46" fmla="*/ 5154368 h 5596515"/>
              <a:gd name="connsiteX47" fmla="*/ 0 w 3948890"/>
              <a:gd name="connsiteY47" fmla="*/ 2577184 h 5596515"/>
              <a:gd name="connsiteX48" fmla="*/ 1160734 w 3948890"/>
              <a:gd name="connsiteY48" fmla="*/ 202528 h 559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48890" h="5596515">
                <a:moveTo>
                  <a:pt x="3350732" y="4240792"/>
                </a:moveTo>
                <a:lnTo>
                  <a:pt x="3948890" y="4956161"/>
                </a:lnTo>
                <a:lnTo>
                  <a:pt x="2760207" y="5596515"/>
                </a:lnTo>
                <a:lnTo>
                  <a:pt x="2576085" y="4983687"/>
                </a:lnTo>
                <a:lnTo>
                  <a:pt x="2640250" y="4951840"/>
                </a:lnTo>
                <a:cubicBezTo>
                  <a:pt x="2867621" y="4821427"/>
                  <a:pt x="3072382" y="4632717"/>
                  <a:pt x="3244343" y="4399528"/>
                </a:cubicBezTo>
                <a:close/>
                <a:moveTo>
                  <a:pt x="1160734" y="202528"/>
                </a:moveTo>
                <a:cubicBezTo>
                  <a:pt x="1388106" y="72115"/>
                  <a:pt x="1638089" y="0"/>
                  <a:pt x="1900492" y="0"/>
                </a:cubicBezTo>
                <a:cubicBezTo>
                  <a:pt x="2950105" y="0"/>
                  <a:pt x="3800984" y="1153845"/>
                  <a:pt x="3800984" y="2577184"/>
                </a:cubicBezTo>
                <a:cubicBezTo>
                  <a:pt x="3800984" y="3199895"/>
                  <a:pt x="3638121" y="3771023"/>
                  <a:pt x="3367004" y="4216512"/>
                </a:cubicBezTo>
                <a:lnTo>
                  <a:pt x="3350732" y="4240792"/>
                </a:lnTo>
                <a:lnTo>
                  <a:pt x="3220862" y="4085474"/>
                </a:lnTo>
                <a:lnTo>
                  <a:pt x="3635043" y="2703910"/>
                </a:lnTo>
                <a:cubicBezTo>
                  <a:pt x="3653706" y="2641656"/>
                  <a:pt x="3618368" y="2576059"/>
                  <a:pt x="3556114" y="2557396"/>
                </a:cubicBezTo>
                <a:cubicBezTo>
                  <a:pt x="3493860" y="2538732"/>
                  <a:pt x="3428263" y="2574070"/>
                  <a:pt x="3409599" y="2636324"/>
                </a:cubicBezTo>
                <a:lnTo>
                  <a:pt x="3040002" y="3869175"/>
                </a:lnTo>
                <a:lnTo>
                  <a:pt x="2607310" y="3351695"/>
                </a:lnTo>
                <a:lnTo>
                  <a:pt x="2622433" y="3326200"/>
                </a:lnTo>
                <a:cubicBezTo>
                  <a:pt x="2627565" y="3311801"/>
                  <a:pt x="2629958" y="3296158"/>
                  <a:pt x="2629020" y="3279936"/>
                </a:cubicBezTo>
                <a:cubicBezTo>
                  <a:pt x="2597044" y="2727352"/>
                  <a:pt x="2565070" y="2174767"/>
                  <a:pt x="2533094" y="1622182"/>
                </a:cubicBezTo>
                <a:cubicBezTo>
                  <a:pt x="2529340" y="1557299"/>
                  <a:pt x="2473698" y="1507744"/>
                  <a:pt x="2408815" y="1511498"/>
                </a:cubicBezTo>
                <a:cubicBezTo>
                  <a:pt x="2392594" y="1512437"/>
                  <a:pt x="2377332" y="1516619"/>
                  <a:pt x="2363620" y="1523377"/>
                </a:cubicBezTo>
                <a:cubicBezTo>
                  <a:pt x="2322486" y="1543652"/>
                  <a:pt x="2295316" y="1587115"/>
                  <a:pt x="2298132" y="1635778"/>
                </a:cubicBezTo>
                <a:lnTo>
                  <a:pt x="2381819" y="3082019"/>
                </a:lnTo>
                <a:lnTo>
                  <a:pt x="2160941" y="2817860"/>
                </a:lnTo>
                <a:lnTo>
                  <a:pt x="2157228" y="2805639"/>
                </a:lnTo>
                <a:cubicBezTo>
                  <a:pt x="1894716" y="2318341"/>
                  <a:pt x="1632204" y="1831041"/>
                  <a:pt x="1369693" y="1343743"/>
                </a:cubicBezTo>
                <a:cubicBezTo>
                  <a:pt x="1338869" y="1286525"/>
                  <a:pt x="1267498" y="1265129"/>
                  <a:pt x="1210280" y="1295952"/>
                </a:cubicBezTo>
                <a:cubicBezTo>
                  <a:pt x="1153062" y="1326776"/>
                  <a:pt x="1131666" y="1398147"/>
                  <a:pt x="1162490" y="1455365"/>
                </a:cubicBezTo>
                <a:lnTo>
                  <a:pt x="1950025" y="2917260"/>
                </a:lnTo>
                <a:lnTo>
                  <a:pt x="1958190" y="2927086"/>
                </a:lnTo>
                <a:lnTo>
                  <a:pt x="2057269" y="3256858"/>
                </a:lnTo>
                <a:lnTo>
                  <a:pt x="895590" y="2391340"/>
                </a:lnTo>
                <a:cubicBezTo>
                  <a:pt x="856502" y="2362217"/>
                  <a:pt x="805259" y="2360995"/>
                  <a:pt x="765699" y="2384191"/>
                </a:cubicBezTo>
                <a:cubicBezTo>
                  <a:pt x="752512" y="2391923"/>
                  <a:pt x="740623" y="2402368"/>
                  <a:pt x="730915" y="2415398"/>
                </a:cubicBezTo>
                <a:cubicBezTo>
                  <a:pt x="692086" y="2467514"/>
                  <a:pt x="702857" y="2541241"/>
                  <a:pt x="754973" y="2580071"/>
                </a:cubicBezTo>
                <a:cubicBezTo>
                  <a:pt x="1198831" y="2910771"/>
                  <a:pt x="1642690" y="3241471"/>
                  <a:pt x="2086548" y="3572171"/>
                </a:cubicBezTo>
                <a:cubicBezTo>
                  <a:pt x="2099577" y="3581878"/>
                  <a:pt x="2113957" y="3588486"/>
                  <a:pt x="2128805" y="3592122"/>
                </a:cubicBezTo>
                <a:lnTo>
                  <a:pt x="2158416" y="3593518"/>
                </a:lnTo>
                <a:lnTo>
                  <a:pt x="2353430" y="4242604"/>
                </a:lnTo>
                <a:lnTo>
                  <a:pt x="1116327" y="3871730"/>
                </a:lnTo>
                <a:cubicBezTo>
                  <a:pt x="1054073" y="3853067"/>
                  <a:pt x="988475" y="3888405"/>
                  <a:pt x="969812" y="3950659"/>
                </a:cubicBezTo>
                <a:cubicBezTo>
                  <a:pt x="951149" y="4012913"/>
                  <a:pt x="986487" y="4078510"/>
                  <a:pt x="1048741" y="4097173"/>
                </a:cubicBezTo>
                <a:lnTo>
                  <a:pt x="2434558" y="4512629"/>
                </a:lnTo>
                <a:lnTo>
                  <a:pt x="2576085" y="4983687"/>
                </a:lnTo>
                <a:lnTo>
                  <a:pt x="2465640" y="5038503"/>
                </a:lnTo>
                <a:cubicBezTo>
                  <a:pt x="2287110" y="5113803"/>
                  <a:pt x="2097295" y="5154368"/>
                  <a:pt x="1900492" y="5154368"/>
                </a:cubicBezTo>
                <a:cubicBezTo>
                  <a:pt x="850879" y="5154368"/>
                  <a:pt x="0" y="4000523"/>
                  <a:pt x="0" y="2577184"/>
                </a:cubicBezTo>
                <a:cubicBezTo>
                  <a:pt x="0" y="1509680"/>
                  <a:pt x="478619" y="593766"/>
                  <a:pt x="1160734" y="202528"/>
                </a:cubicBezTo>
                <a:close/>
              </a:path>
            </a:pathLst>
          </a:custGeom>
          <a:solidFill>
            <a:srgbClr val="38BB0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465E70-8235-074D-C654-E79C59460B76}"/>
              </a:ext>
            </a:extLst>
          </p:cNvPr>
          <p:cNvSpPr/>
          <p:nvPr/>
        </p:nvSpPr>
        <p:spPr>
          <a:xfrm>
            <a:off x="980231" y="4182149"/>
            <a:ext cx="235355" cy="1895883"/>
          </a:xfrm>
          <a:prstGeom prst="roundRect">
            <a:avLst>
              <a:gd name="adj" fmla="val 50000"/>
            </a:avLst>
          </a:prstGeom>
          <a:solidFill>
            <a:srgbClr val="38BB03"/>
          </a:solidFill>
          <a:ln>
            <a:solidFill>
              <a:srgbClr val="38B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9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>
            <a:extLst>
              <a:ext uri="{FF2B5EF4-FFF2-40B4-BE49-F238E27FC236}">
                <a16:creationId xmlns:a16="http://schemas.microsoft.com/office/drawing/2014/main" id="{AD79F9F9-DB92-F445-CC45-6B3B3C06226E}"/>
              </a:ext>
            </a:extLst>
          </p:cNvPr>
          <p:cNvSpPr/>
          <p:nvPr/>
        </p:nvSpPr>
        <p:spPr>
          <a:xfrm rot="1698704">
            <a:off x="3963472" y="691410"/>
            <a:ext cx="4431309" cy="6009128"/>
          </a:xfrm>
          <a:prstGeom prst="ellipse">
            <a:avLst/>
          </a:prstGeom>
          <a:solidFill>
            <a:srgbClr val="66FF33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D732893F-94F2-03B0-1C50-2F46ADD9A832}"/>
              </a:ext>
            </a:extLst>
          </p:cNvPr>
          <p:cNvSpPr/>
          <p:nvPr/>
        </p:nvSpPr>
        <p:spPr>
          <a:xfrm>
            <a:off x="4590786" y="1306932"/>
            <a:ext cx="3006644" cy="4521212"/>
          </a:xfrm>
          <a:custGeom>
            <a:avLst/>
            <a:gdLst>
              <a:gd name="connsiteX0" fmla="*/ 1505214 w 3006644"/>
              <a:gd name="connsiteY0" fmla="*/ 0 h 4521212"/>
              <a:gd name="connsiteX1" fmla="*/ 1622892 w 3006644"/>
              <a:gd name="connsiteY1" fmla="*/ 117678 h 4521212"/>
              <a:gd name="connsiteX2" fmla="*/ 1622891 w 3006644"/>
              <a:gd name="connsiteY2" fmla="*/ 1778206 h 4521212"/>
              <a:gd name="connsiteX3" fmla="*/ 1620364 w 3006644"/>
              <a:gd name="connsiteY3" fmla="*/ 1790726 h 4521212"/>
              <a:gd name="connsiteX4" fmla="*/ 1689538 w 3006644"/>
              <a:gd name="connsiteY4" fmla="*/ 2128042 h 4521212"/>
              <a:gd name="connsiteX5" fmla="*/ 2301768 w 3006644"/>
              <a:gd name="connsiteY5" fmla="*/ 815110 h 4521212"/>
              <a:gd name="connsiteX6" fmla="*/ 2412731 w 3006644"/>
              <a:gd name="connsiteY6" fmla="*/ 747213 h 4521212"/>
              <a:gd name="connsiteX7" fmla="*/ 2458154 w 3006644"/>
              <a:gd name="connsiteY7" fmla="*/ 758190 h 4521212"/>
              <a:gd name="connsiteX8" fmla="*/ 2515073 w 3006644"/>
              <a:gd name="connsiteY8" fmla="*/ 914575 h 4521212"/>
              <a:gd name="connsiteX9" fmla="*/ 1813303 w 3006644"/>
              <a:gd name="connsiteY9" fmla="*/ 2419524 h 4521212"/>
              <a:gd name="connsiteX10" fmla="*/ 1785563 w 3006644"/>
              <a:gd name="connsiteY10" fmla="*/ 2457130 h 4521212"/>
              <a:gd name="connsiteX11" fmla="*/ 1760156 w 3006644"/>
              <a:gd name="connsiteY11" fmla="*/ 2472403 h 4521212"/>
              <a:gd name="connsiteX12" fmla="*/ 1895666 w 3006644"/>
              <a:gd name="connsiteY12" fmla="*/ 3133194 h 4521212"/>
              <a:gd name="connsiteX13" fmla="*/ 2805755 w 3006644"/>
              <a:gd name="connsiteY13" fmla="*/ 2223105 h 4521212"/>
              <a:gd name="connsiteX14" fmla="*/ 2888966 w 3006644"/>
              <a:gd name="connsiteY14" fmla="*/ 2188638 h 4521212"/>
              <a:gd name="connsiteX15" fmla="*/ 2972177 w 3006644"/>
              <a:gd name="connsiteY15" fmla="*/ 2223105 h 4521212"/>
              <a:gd name="connsiteX16" fmla="*/ 2972177 w 3006644"/>
              <a:gd name="connsiteY16" fmla="*/ 2389527 h 4521212"/>
              <a:gd name="connsiteX17" fmla="*/ 1952307 w 3006644"/>
              <a:gd name="connsiteY17" fmla="*/ 3409395 h 4521212"/>
              <a:gd name="connsiteX18" fmla="*/ 2180310 w 3006644"/>
              <a:gd name="connsiteY18" fmla="*/ 4521212 h 4521212"/>
              <a:gd name="connsiteX19" fmla="*/ 830117 w 3006644"/>
              <a:gd name="connsiteY19" fmla="*/ 4521212 h 4521212"/>
              <a:gd name="connsiteX20" fmla="*/ 1057476 w 3006644"/>
              <a:gd name="connsiteY20" fmla="*/ 3412535 h 4521212"/>
              <a:gd name="connsiteX21" fmla="*/ 34467 w 3006644"/>
              <a:gd name="connsiteY21" fmla="*/ 2389527 h 4521212"/>
              <a:gd name="connsiteX22" fmla="*/ 34467 w 3006644"/>
              <a:gd name="connsiteY22" fmla="*/ 2223105 h 4521212"/>
              <a:gd name="connsiteX23" fmla="*/ 117678 w 3006644"/>
              <a:gd name="connsiteY23" fmla="*/ 2188638 h 4521212"/>
              <a:gd name="connsiteX24" fmla="*/ 200889 w 3006644"/>
              <a:gd name="connsiteY24" fmla="*/ 2223105 h 4521212"/>
              <a:gd name="connsiteX25" fmla="*/ 1114117 w 3006644"/>
              <a:gd name="connsiteY25" fmla="*/ 3136334 h 4521212"/>
              <a:gd name="connsiteX26" fmla="*/ 1250271 w 3006644"/>
              <a:gd name="connsiteY26" fmla="*/ 2472403 h 4521212"/>
              <a:gd name="connsiteX27" fmla="*/ 1224864 w 3006644"/>
              <a:gd name="connsiteY27" fmla="*/ 2457130 h 4521212"/>
              <a:gd name="connsiteX28" fmla="*/ 1197124 w 3006644"/>
              <a:gd name="connsiteY28" fmla="*/ 2419524 h 4521212"/>
              <a:gd name="connsiteX29" fmla="*/ 495354 w 3006644"/>
              <a:gd name="connsiteY29" fmla="*/ 914575 h 4521212"/>
              <a:gd name="connsiteX30" fmla="*/ 552273 w 3006644"/>
              <a:gd name="connsiteY30" fmla="*/ 758190 h 4521212"/>
              <a:gd name="connsiteX31" fmla="*/ 597696 w 3006644"/>
              <a:gd name="connsiteY31" fmla="*/ 747213 h 4521212"/>
              <a:gd name="connsiteX32" fmla="*/ 708659 w 3006644"/>
              <a:gd name="connsiteY32" fmla="*/ 815110 h 4521212"/>
              <a:gd name="connsiteX33" fmla="*/ 1320890 w 3006644"/>
              <a:gd name="connsiteY33" fmla="*/ 2128043 h 4521212"/>
              <a:gd name="connsiteX34" fmla="*/ 1390064 w 3006644"/>
              <a:gd name="connsiteY34" fmla="*/ 1790728 h 4521212"/>
              <a:gd name="connsiteX35" fmla="*/ 1387536 w 3006644"/>
              <a:gd name="connsiteY35" fmla="*/ 1778205 h 4521212"/>
              <a:gd name="connsiteX36" fmla="*/ 1387536 w 3006644"/>
              <a:gd name="connsiteY36" fmla="*/ 117678 h 4521212"/>
              <a:gd name="connsiteX37" fmla="*/ 1505214 w 3006644"/>
              <a:gd name="connsiteY37" fmla="*/ 0 h 4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06644" h="4521212">
                <a:moveTo>
                  <a:pt x="1505214" y="0"/>
                </a:moveTo>
                <a:cubicBezTo>
                  <a:pt x="1570206" y="0"/>
                  <a:pt x="1622892" y="52686"/>
                  <a:pt x="1622892" y="117678"/>
                </a:cubicBezTo>
                <a:cubicBezTo>
                  <a:pt x="1622892" y="671187"/>
                  <a:pt x="1622891" y="1224697"/>
                  <a:pt x="1622891" y="1778206"/>
                </a:cubicBezTo>
                <a:lnTo>
                  <a:pt x="1620364" y="1790726"/>
                </a:lnTo>
                <a:lnTo>
                  <a:pt x="1689538" y="2128042"/>
                </a:lnTo>
                <a:lnTo>
                  <a:pt x="2301768" y="815110"/>
                </a:lnTo>
                <a:cubicBezTo>
                  <a:pt x="2322368" y="770933"/>
                  <a:pt x="2366902" y="745554"/>
                  <a:pt x="2412731" y="747213"/>
                </a:cubicBezTo>
                <a:cubicBezTo>
                  <a:pt x="2428008" y="747766"/>
                  <a:pt x="2443428" y="751323"/>
                  <a:pt x="2458154" y="758190"/>
                </a:cubicBezTo>
                <a:cubicBezTo>
                  <a:pt x="2517056" y="785657"/>
                  <a:pt x="2542540" y="855673"/>
                  <a:pt x="2515073" y="914575"/>
                </a:cubicBezTo>
                <a:cubicBezTo>
                  <a:pt x="2281150" y="1416225"/>
                  <a:pt x="2047226" y="1917875"/>
                  <a:pt x="1813303" y="2419524"/>
                </a:cubicBezTo>
                <a:cubicBezTo>
                  <a:pt x="1806436" y="2434250"/>
                  <a:pt x="1796910" y="2446887"/>
                  <a:pt x="1785563" y="2457130"/>
                </a:cubicBezTo>
                <a:lnTo>
                  <a:pt x="1760156" y="2472403"/>
                </a:lnTo>
                <a:lnTo>
                  <a:pt x="1895666" y="3133194"/>
                </a:lnTo>
                <a:lnTo>
                  <a:pt x="2805755" y="2223105"/>
                </a:lnTo>
                <a:cubicBezTo>
                  <a:pt x="2828733" y="2200127"/>
                  <a:pt x="2858850" y="2188638"/>
                  <a:pt x="2888966" y="2188638"/>
                </a:cubicBezTo>
                <a:cubicBezTo>
                  <a:pt x="2919082" y="2188638"/>
                  <a:pt x="2949199" y="2200127"/>
                  <a:pt x="2972177" y="2223105"/>
                </a:cubicBezTo>
                <a:cubicBezTo>
                  <a:pt x="3018133" y="2269061"/>
                  <a:pt x="3018133" y="2343571"/>
                  <a:pt x="2972177" y="2389527"/>
                </a:cubicBezTo>
                <a:lnTo>
                  <a:pt x="1952307" y="3409395"/>
                </a:lnTo>
                <a:lnTo>
                  <a:pt x="2180310" y="4521212"/>
                </a:lnTo>
                <a:lnTo>
                  <a:pt x="830117" y="4521212"/>
                </a:lnTo>
                <a:lnTo>
                  <a:pt x="1057476" y="3412535"/>
                </a:lnTo>
                <a:lnTo>
                  <a:pt x="34467" y="2389527"/>
                </a:lnTo>
                <a:cubicBezTo>
                  <a:pt x="-11489" y="2343571"/>
                  <a:pt x="-11489" y="2269061"/>
                  <a:pt x="34467" y="2223105"/>
                </a:cubicBezTo>
                <a:cubicBezTo>
                  <a:pt x="57445" y="2200127"/>
                  <a:pt x="87562" y="2188638"/>
                  <a:pt x="117678" y="2188638"/>
                </a:cubicBezTo>
                <a:cubicBezTo>
                  <a:pt x="147794" y="2188638"/>
                  <a:pt x="177911" y="2200127"/>
                  <a:pt x="200889" y="2223105"/>
                </a:cubicBezTo>
                <a:lnTo>
                  <a:pt x="1114117" y="3136334"/>
                </a:lnTo>
                <a:lnTo>
                  <a:pt x="1250271" y="2472403"/>
                </a:lnTo>
                <a:lnTo>
                  <a:pt x="1224864" y="2457130"/>
                </a:lnTo>
                <a:cubicBezTo>
                  <a:pt x="1213517" y="2446887"/>
                  <a:pt x="1203991" y="2434250"/>
                  <a:pt x="1197124" y="2419524"/>
                </a:cubicBezTo>
                <a:cubicBezTo>
                  <a:pt x="963201" y="1917875"/>
                  <a:pt x="729277" y="1416225"/>
                  <a:pt x="495354" y="914575"/>
                </a:cubicBezTo>
                <a:cubicBezTo>
                  <a:pt x="467887" y="855673"/>
                  <a:pt x="493371" y="785657"/>
                  <a:pt x="552273" y="758190"/>
                </a:cubicBezTo>
                <a:cubicBezTo>
                  <a:pt x="566999" y="751323"/>
                  <a:pt x="582419" y="747766"/>
                  <a:pt x="597696" y="747213"/>
                </a:cubicBezTo>
                <a:cubicBezTo>
                  <a:pt x="643525" y="745554"/>
                  <a:pt x="688059" y="770933"/>
                  <a:pt x="708659" y="815110"/>
                </a:cubicBezTo>
                <a:lnTo>
                  <a:pt x="1320890" y="2128043"/>
                </a:lnTo>
                <a:lnTo>
                  <a:pt x="1390064" y="1790728"/>
                </a:lnTo>
                <a:lnTo>
                  <a:pt x="1387536" y="1778205"/>
                </a:lnTo>
                <a:lnTo>
                  <a:pt x="1387536" y="117678"/>
                </a:lnTo>
                <a:cubicBezTo>
                  <a:pt x="1387536" y="52686"/>
                  <a:pt x="1440222" y="0"/>
                  <a:pt x="1505214" y="0"/>
                </a:cubicBezTo>
                <a:close/>
              </a:path>
            </a:pathLst>
          </a:custGeom>
          <a:solidFill>
            <a:srgbClr val="38BB03"/>
          </a:solidFill>
          <a:ln>
            <a:solidFill>
              <a:srgbClr val="38B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465E70-8235-074D-C654-E79C59460B76}"/>
              </a:ext>
            </a:extLst>
          </p:cNvPr>
          <p:cNvSpPr/>
          <p:nvPr/>
        </p:nvSpPr>
        <p:spPr>
          <a:xfrm>
            <a:off x="980231" y="4182149"/>
            <a:ext cx="235355" cy="1895883"/>
          </a:xfrm>
          <a:prstGeom prst="roundRect">
            <a:avLst>
              <a:gd name="adj" fmla="val 50000"/>
            </a:avLst>
          </a:prstGeom>
          <a:solidFill>
            <a:srgbClr val="38BB03"/>
          </a:solidFill>
          <a:ln>
            <a:solidFill>
              <a:srgbClr val="38B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B3B244-E7DD-3C45-C98D-DE6F280E5A25}"/>
              </a:ext>
            </a:extLst>
          </p:cNvPr>
          <p:cNvSpPr txBox="1"/>
          <p:nvPr/>
        </p:nvSpPr>
        <p:spPr>
          <a:xfrm>
            <a:off x="1097908" y="68349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 merge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7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82FFD93B-6D77-F3A3-9E5D-BDF827FB8833}"/>
              </a:ext>
            </a:extLst>
          </p:cNvPr>
          <p:cNvSpPr/>
          <p:nvPr/>
        </p:nvSpPr>
        <p:spPr>
          <a:xfrm>
            <a:off x="3763293" y="848976"/>
            <a:ext cx="4831668" cy="5693996"/>
          </a:xfrm>
          <a:custGeom>
            <a:avLst/>
            <a:gdLst>
              <a:gd name="connsiteX0" fmla="*/ 2332707 w 4831668"/>
              <a:gd name="connsiteY0" fmla="*/ 457956 h 5693996"/>
              <a:gd name="connsiteX1" fmla="*/ 2215029 w 4831668"/>
              <a:gd name="connsiteY1" fmla="*/ 575634 h 5693996"/>
              <a:gd name="connsiteX2" fmla="*/ 2215029 w 4831668"/>
              <a:gd name="connsiteY2" fmla="*/ 2236161 h 5693996"/>
              <a:gd name="connsiteX3" fmla="*/ 2217557 w 4831668"/>
              <a:gd name="connsiteY3" fmla="*/ 2248684 h 5693996"/>
              <a:gd name="connsiteX4" fmla="*/ 2148383 w 4831668"/>
              <a:gd name="connsiteY4" fmla="*/ 2585999 h 5693996"/>
              <a:gd name="connsiteX5" fmla="*/ 1536152 w 4831668"/>
              <a:gd name="connsiteY5" fmla="*/ 1273066 h 5693996"/>
              <a:gd name="connsiteX6" fmla="*/ 1425189 w 4831668"/>
              <a:gd name="connsiteY6" fmla="*/ 1205169 h 5693996"/>
              <a:gd name="connsiteX7" fmla="*/ 1379766 w 4831668"/>
              <a:gd name="connsiteY7" fmla="*/ 1216146 h 5693996"/>
              <a:gd name="connsiteX8" fmla="*/ 1322847 w 4831668"/>
              <a:gd name="connsiteY8" fmla="*/ 1372531 h 5693996"/>
              <a:gd name="connsiteX9" fmla="*/ 2024617 w 4831668"/>
              <a:gd name="connsiteY9" fmla="*/ 2877480 h 5693996"/>
              <a:gd name="connsiteX10" fmla="*/ 2052357 w 4831668"/>
              <a:gd name="connsiteY10" fmla="*/ 2915086 h 5693996"/>
              <a:gd name="connsiteX11" fmla="*/ 2077764 w 4831668"/>
              <a:gd name="connsiteY11" fmla="*/ 2930359 h 5693996"/>
              <a:gd name="connsiteX12" fmla="*/ 1941610 w 4831668"/>
              <a:gd name="connsiteY12" fmla="*/ 3594290 h 5693996"/>
              <a:gd name="connsiteX13" fmla="*/ 1028382 w 4831668"/>
              <a:gd name="connsiteY13" fmla="*/ 2681061 h 5693996"/>
              <a:gd name="connsiteX14" fmla="*/ 945171 w 4831668"/>
              <a:gd name="connsiteY14" fmla="*/ 2646594 h 5693996"/>
              <a:gd name="connsiteX15" fmla="*/ 861960 w 4831668"/>
              <a:gd name="connsiteY15" fmla="*/ 2681061 h 5693996"/>
              <a:gd name="connsiteX16" fmla="*/ 861960 w 4831668"/>
              <a:gd name="connsiteY16" fmla="*/ 2847483 h 5693996"/>
              <a:gd name="connsiteX17" fmla="*/ 1884969 w 4831668"/>
              <a:gd name="connsiteY17" fmla="*/ 3870491 h 5693996"/>
              <a:gd name="connsiteX18" fmla="*/ 1657610 w 4831668"/>
              <a:gd name="connsiteY18" fmla="*/ 4979168 h 5693996"/>
              <a:gd name="connsiteX19" fmla="*/ 3007803 w 4831668"/>
              <a:gd name="connsiteY19" fmla="*/ 4979168 h 5693996"/>
              <a:gd name="connsiteX20" fmla="*/ 2779800 w 4831668"/>
              <a:gd name="connsiteY20" fmla="*/ 3867351 h 5693996"/>
              <a:gd name="connsiteX21" fmla="*/ 3799670 w 4831668"/>
              <a:gd name="connsiteY21" fmla="*/ 2847483 h 5693996"/>
              <a:gd name="connsiteX22" fmla="*/ 3799670 w 4831668"/>
              <a:gd name="connsiteY22" fmla="*/ 2681061 h 5693996"/>
              <a:gd name="connsiteX23" fmla="*/ 3716459 w 4831668"/>
              <a:gd name="connsiteY23" fmla="*/ 2646594 h 5693996"/>
              <a:gd name="connsiteX24" fmla="*/ 3633248 w 4831668"/>
              <a:gd name="connsiteY24" fmla="*/ 2681061 h 5693996"/>
              <a:gd name="connsiteX25" fmla="*/ 2723159 w 4831668"/>
              <a:gd name="connsiteY25" fmla="*/ 3591150 h 5693996"/>
              <a:gd name="connsiteX26" fmla="*/ 2587649 w 4831668"/>
              <a:gd name="connsiteY26" fmla="*/ 2930359 h 5693996"/>
              <a:gd name="connsiteX27" fmla="*/ 2613056 w 4831668"/>
              <a:gd name="connsiteY27" fmla="*/ 2915086 h 5693996"/>
              <a:gd name="connsiteX28" fmla="*/ 2640796 w 4831668"/>
              <a:gd name="connsiteY28" fmla="*/ 2877480 h 5693996"/>
              <a:gd name="connsiteX29" fmla="*/ 3342566 w 4831668"/>
              <a:gd name="connsiteY29" fmla="*/ 1372531 h 5693996"/>
              <a:gd name="connsiteX30" fmla="*/ 3285647 w 4831668"/>
              <a:gd name="connsiteY30" fmla="*/ 1216146 h 5693996"/>
              <a:gd name="connsiteX31" fmla="*/ 3240224 w 4831668"/>
              <a:gd name="connsiteY31" fmla="*/ 1205169 h 5693996"/>
              <a:gd name="connsiteX32" fmla="*/ 3129261 w 4831668"/>
              <a:gd name="connsiteY32" fmla="*/ 1273066 h 5693996"/>
              <a:gd name="connsiteX33" fmla="*/ 2517031 w 4831668"/>
              <a:gd name="connsiteY33" fmla="*/ 2585998 h 5693996"/>
              <a:gd name="connsiteX34" fmla="*/ 2447857 w 4831668"/>
              <a:gd name="connsiteY34" fmla="*/ 2248682 h 5693996"/>
              <a:gd name="connsiteX35" fmla="*/ 2450384 w 4831668"/>
              <a:gd name="connsiteY35" fmla="*/ 2236162 h 5693996"/>
              <a:gd name="connsiteX36" fmla="*/ 2450385 w 4831668"/>
              <a:gd name="connsiteY36" fmla="*/ 575634 h 5693996"/>
              <a:gd name="connsiteX37" fmla="*/ 2332707 w 4831668"/>
              <a:gd name="connsiteY37" fmla="*/ 457956 h 5693996"/>
              <a:gd name="connsiteX38" fmla="*/ 2969554 w 4831668"/>
              <a:gd name="connsiteY38" fmla="*/ 684 h 5693996"/>
              <a:gd name="connsiteX39" fmla="*/ 3840804 w 4831668"/>
              <a:gd name="connsiteY39" fmla="*/ 201839 h 5693996"/>
              <a:gd name="connsiteX40" fmla="*/ 4366453 w 4831668"/>
              <a:gd name="connsiteY40" fmla="*/ 3897814 h 5693996"/>
              <a:gd name="connsiteX41" fmla="*/ 990864 w 4831668"/>
              <a:gd name="connsiteY41" fmla="*/ 5492157 h 5693996"/>
              <a:gd name="connsiteX42" fmla="*/ 465215 w 4831668"/>
              <a:gd name="connsiteY42" fmla="*/ 1796183 h 5693996"/>
              <a:gd name="connsiteX43" fmla="*/ 2969554 w 4831668"/>
              <a:gd name="connsiteY43" fmla="*/ 684 h 5693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831668" h="5693996">
                <a:moveTo>
                  <a:pt x="2332707" y="457956"/>
                </a:moveTo>
                <a:cubicBezTo>
                  <a:pt x="2267715" y="457956"/>
                  <a:pt x="2215029" y="510642"/>
                  <a:pt x="2215029" y="575634"/>
                </a:cubicBezTo>
                <a:lnTo>
                  <a:pt x="2215029" y="2236161"/>
                </a:lnTo>
                <a:lnTo>
                  <a:pt x="2217557" y="2248684"/>
                </a:lnTo>
                <a:lnTo>
                  <a:pt x="2148383" y="2585999"/>
                </a:lnTo>
                <a:lnTo>
                  <a:pt x="1536152" y="1273066"/>
                </a:lnTo>
                <a:cubicBezTo>
                  <a:pt x="1515552" y="1228889"/>
                  <a:pt x="1471018" y="1203510"/>
                  <a:pt x="1425189" y="1205169"/>
                </a:cubicBezTo>
                <a:cubicBezTo>
                  <a:pt x="1409912" y="1205722"/>
                  <a:pt x="1394492" y="1209279"/>
                  <a:pt x="1379766" y="1216146"/>
                </a:cubicBezTo>
                <a:cubicBezTo>
                  <a:pt x="1320864" y="1243613"/>
                  <a:pt x="1295380" y="1313629"/>
                  <a:pt x="1322847" y="1372531"/>
                </a:cubicBezTo>
                <a:cubicBezTo>
                  <a:pt x="1556770" y="1874181"/>
                  <a:pt x="1790694" y="2375831"/>
                  <a:pt x="2024617" y="2877480"/>
                </a:cubicBezTo>
                <a:cubicBezTo>
                  <a:pt x="2031484" y="2892206"/>
                  <a:pt x="2041010" y="2904843"/>
                  <a:pt x="2052357" y="2915086"/>
                </a:cubicBezTo>
                <a:lnTo>
                  <a:pt x="2077764" y="2930359"/>
                </a:lnTo>
                <a:lnTo>
                  <a:pt x="1941610" y="3594290"/>
                </a:lnTo>
                <a:lnTo>
                  <a:pt x="1028382" y="2681061"/>
                </a:lnTo>
                <a:cubicBezTo>
                  <a:pt x="1005404" y="2658083"/>
                  <a:pt x="975287" y="2646594"/>
                  <a:pt x="945171" y="2646594"/>
                </a:cubicBezTo>
                <a:cubicBezTo>
                  <a:pt x="915055" y="2646594"/>
                  <a:pt x="884938" y="2658083"/>
                  <a:pt x="861960" y="2681061"/>
                </a:cubicBezTo>
                <a:cubicBezTo>
                  <a:pt x="816004" y="2727017"/>
                  <a:pt x="816004" y="2801527"/>
                  <a:pt x="861960" y="2847483"/>
                </a:cubicBezTo>
                <a:lnTo>
                  <a:pt x="1884969" y="3870491"/>
                </a:lnTo>
                <a:lnTo>
                  <a:pt x="1657610" y="4979168"/>
                </a:lnTo>
                <a:lnTo>
                  <a:pt x="3007803" y="4979168"/>
                </a:lnTo>
                <a:lnTo>
                  <a:pt x="2779800" y="3867351"/>
                </a:lnTo>
                <a:lnTo>
                  <a:pt x="3799670" y="2847483"/>
                </a:lnTo>
                <a:cubicBezTo>
                  <a:pt x="3845626" y="2801527"/>
                  <a:pt x="3845626" y="2727017"/>
                  <a:pt x="3799670" y="2681061"/>
                </a:cubicBezTo>
                <a:cubicBezTo>
                  <a:pt x="3776692" y="2658083"/>
                  <a:pt x="3746575" y="2646594"/>
                  <a:pt x="3716459" y="2646594"/>
                </a:cubicBezTo>
                <a:cubicBezTo>
                  <a:pt x="3686343" y="2646594"/>
                  <a:pt x="3656226" y="2658083"/>
                  <a:pt x="3633248" y="2681061"/>
                </a:cubicBezTo>
                <a:lnTo>
                  <a:pt x="2723159" y="3591150"/>
                </a:lnTo>
                <a:lnTo>
                  <a:pt x="2587649" y="2930359"/>
                </a:lnTo>
                <a:lnTo>
                  <a:pt x="2613056" y="2915086"/>
                </a:lnTo>
                <a:cubicBezTo>
                  <a:pt x="2624403" y="2904843"/>
                  <a:pt x="2633929" y="2892206"/>
                  <a:pt x="2640796" y="2877480"/>
                </a:cubicBezTo>
                <a:cubicBezTo>
                  <a:pt x="2874719" y="2375831"/>
                  <a:pt x="3108643" y="1874181"/>
                  <a:pt x="3342566" y="1372531"/>
                </a:cubicBezTo>
                <a:cubicBezTo>
                  <a:pt x="3370033" y="1313629"/>
                  <a:pt x="3344549" y="1243613"/>
                  <a:pt x="3285647" y="1216146"/>
                </a:cubicBezTo>
                <a:cubicBezTo>
                  <a:pt x="3270921" y="1209279"/>
                  <a:pt x="3255501" y="1205722"/>
                  <a:pt x="3240224" y="1205169"/>
                </a:cubicBezTo>
                <a:cubicBezTo>
                  <a:pt x="3194395" y="1203510"/>
                  <a:pt x="3149861" y="1228889"/>
                  <a:pt x="3129261" y="1273066"/>
                </a:cubicBezTo>
                <a:lnTo>
                  <a:pt x="2517031" y="2585998"/>
                </a:lnTo>
                <a:lnTo>
                  <a:pt x="2447857" y="2248682"/>
                </a:lnTo>
                <a:lnTo>
                  <a:pt x="2450384" y="2236162"/>
                </a:lnTo>
                <a:cubicBezTo>
                  <a:pt x="2450384" y="1682653"/>
                  <a:pt x="2450385" y="1129143"/>
                  <a:pt x="2450385" y="575634"/>
                </a:cubicBezTo>
                <a:cubicBezTo>
                  <a:pt x="2450385" y="510642"/>
                  <a:pt x="2397699" y="457956"/>
                  <a:pt x="2332707" y="457956"/>
                </a:cubicBezTo>
                <a:close/>
                <a:moveTo>
                  <a:pt x="2969554" y="684"/>
                </a:moveTo>
                <a:cubicBezTo>
                  <a:pt x="3275031" y="-7450"/>
                  <a:pt x="3571480" y="56752"/>
                  <a:pt x="3840804" y="201839"/>
                </a:cubicBezTo>
                <a:cubicBezTo>
                  <a:pt x="4918101" y="782189"/>
                  <a:pt x="5153442" y="2436933"/>
                  <a:pt x="4366453" y="3897814"/>
                </a:cubicBezTo>
                <a:cubicBezTo>
                  <a:pt x="3579464" y="5358695"/>
                  <a:pt x="2068161" y="6072506"/>
                  <a:pt x="990864" y="5492157"/>
                </a:cubicBezTo>
                <a:cubicBezTo>
                  <a:pt x="-86433" y="4911808"/>
                  <a:pt x="-321774" y="3257064"/>
                  <a:pt x="465215" y="1796183"/>
                </a:cubicBezTo>
                <a:cubicBezTo>
                  <a:pt x="1055457" y="700522"/>
                  <a:pt x="2053126" y="25088"/>
                  <a:pt x="2969554" y="684"/>
                </a:cubicBezTo>
                <a:close/>
              </a:path>
            </a:pathLst>
          </a:custGeom>
          <a:solidFill>
            <a:srgbClr val="38BB03"/>
          </a:solidFill>
          <a:ln>
            <a:solidFill>
              <a:srgbClr val="38B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465E70-8235-074D-C654-E79C59460B76}"/>
              </a:ext>
            </a:extLst>
          </p:cNvPr>
          <p:cNvSpPr/>
          <p:nvPr/>
        </p:nvSpPr>
        <p:spPr>
          <a:xfrm>
            <a:off x="980231" y="4182149"/>
            <a:ext cx="235355" cy="1895883"/>
          </a:xfrm>
          <a:prstGeom prst="roundRect">
            <a:avLst>
              <a:gd name="adj" fmla="val 50000"/>
            </a:avLst>
          </a:prstGeom>
          <a:solidFill>
            <a:srgbClr val="38BB03"/>
          </a:solidFill>
          <a:ln>
            <a:solidFill>
              <a:srgbClr val="38B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B3B244-E7DD-3C45-C98D-DE6F280E5A25}"/>
              </a:ext>
            </a:extLst>
          </p:cNvPr>
          <p:cNvSpPr txBox="1"/>
          <p:nvPr/>
        </p:nvSpPr>
        <p:spPr>
          <a:xfrm>
            <a:off x="1097908" y="68349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 merge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99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</Words>
  <Application>Microsoft Office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晓琳</dc:creator>
  <cp:lastModifiedBy>张 晓琳</cp:lastModifiedBy>
  <cp:revision>4</cp:revision>
  <dcterms:created xsi:type="dcterms:W3CDTF">2022-06-14T05:20:32Z</dcterms:created>
  <dcterms:modified xsi:type="dcterms:W3CDTF">2022-07-21T04:47:54Z</dcterms:modified>
</cp:coreProperties>
</file>