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77D5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2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8BCC-213F-54BC-0174-AA312EB4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8BFA7-2913-B729-09C8-D604182B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C33A-FA7B-9F41-2237-FCF5D01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73DE-5E59-8CC2-0849-09E77DEF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88213-EF46-0FFD-6912-9CD4C39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AE7D-8278-FED8-FFD7-8B469E50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15BFF-B3BF-42D4-DE6A-922202F0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B0923-FE0E-667E-E4E2-4A317C4A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C382-16F3-BF98-42DE-6C6D2B26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117B9-3499-E603-C65A-1445022D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A22FCC-CA71-4BB3-6465-B357CB9E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2A75-B452-3150-182D-DA93DCFB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C409-9277-2815-4D1C-A076D4EC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7D674-D604-7FD3-6006-AA37418A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173DD-1D8B-C37E-564F-411A25F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B2CB-5A3A-AF34-3ECF-08ED7066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07985-D01B-4FAD-B249-5B2EBFFF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63CC8-C77A-73AA-CFE7-0FAC069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B6B42-A38F-CBEB-FBB8-C12D3F38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4EDD-07B0-163F-DDD0-0668E759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54F3-87A8-C3D3-5CFB-481C71A2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6E14-7215-CBD5-5B0E-E43DAFA0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8659D-4055-28E5-8FF1-0456C9A9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83A7-8A2F-7375-721B-BD16DDCC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7DF9-BB5C-4EB8-BEF0-BE6B0FA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EACF-F1CE-AC09-77AE-FCF909A3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CF295-EB23-163C-0D1C-ADC5EC033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A6589-EA18-B7BB-52C0-1F12CFFB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B66F0-EEDD-3DE2-8266-F2535D1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8980A-BA52-DE11-3DBC-7CBC3D93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5DFC9-26BA-FC97-B5C3-7499001B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EA1FB-B2B2-77A1-FDE4-3D4D4E1B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26C81-5815-1B19-7EBE-CB97B04A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55A96-6683-F297-CA60-089A4337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EC98F-3617-177D-392A-4D68FB36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672E04-D23E-1CBC-F9AF-2546D69E0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C6429-1DFF-35C9-B53A-C957D75C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6B96-B47C-DFB6-F4B6-79534B3F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BFE41-13B6-A020-9552-C140ED9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BDB9-0F6D-2C93-110D-C76CF137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98BB9-2EB2-FB26-5177-81727C1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E2765-DFDD-DA6E-1B2A-DF7AA2B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8FC7C-22D6-5A37-7AF9-B1AC30F4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8CB14-CA2C-7FA2-DBA0-C800719E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26529-F119-E0E2-D365-968308DD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B0458-F74B-81A1-655F-B09AA57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E63B5-F6DF-8046-B548-8929A083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41F55-24E2-3759-4367-C8B9AB63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12DA9-E03F-5CAE-4FB4-25E664B9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0CCC-7A4B-BC89-1D8B-F5949E8E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A4671-CBF5-2B87-83A6-D6BB699C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2CF7-1581-5B42-1005-29B8C6B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F741-D8E9-DE28-BF3C-F952C34A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27A53-ED87-4AEC-B935-088CEF8BC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1A365-2C01-BF8E-CA7B-E4B66F74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0BD98-4BD3-552A-6457-517E6529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ED810-AF80-77B7-CDE5-B7EE6D0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841B8-1F05-CF37-80AE-2F21664B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754CC-4A55-9CDD-02DD-70B90DB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A8B8D-DB4E-302C-7A08-517EAA14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FE29B-26E5-B15E-B4CE-C1A9E0509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67D4-36E5-4457-9A43-B8031DEF43A1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21AB5-BBF2-BC13-9FF1-DDAACB85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A44B5-7384-1112-9ACF-3F6040CC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8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832571">
            <a:off x="3807807" y="2629113"/>
            <a:ext cx="1143000" cy="151056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841956" y="1901600"/>
            <a:ext cx="1409700" cy="2586158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2586158">
                <a:moveTo>
                  <a:pt x="0" y="957990"/>
                </a:moveTo>
                <a:cubicBezTo>
                  <a:pt x="234950" y="602390"/>
                  <a:pt x="469900" y="246790"/>
                  <a:pt x="666750" y="129315"/>
                </a:cubicBezTo>
                <a:cubicBezTo>
                  <a:pt x="863600" y="11840"/>
                  <a:pt x="1165225" y="-138973"/>
                  <a:pt x="1181100" y="253140"/>
                </a:cubicBezTo>
                <a:cubicBezTo>
                  <a:pt x="1196975" y="645252"/>
                  <a:pt x="723900" y="2156553"/>
                  <a:pt x="762000" y="2481990"/>
                </a:cubicBezTo>
                <a:cubicBezTo>
                  <a:pt x="800100" y="2807427"/>
                  <a:pt x="1295400" y="2272440"/>
                  <a:pt x="1409700" y="2205765"/>
                </a:cubicBezTo>
              </a:path>
            </a:pathLst>
          </a:custGeom>
          <a:noFill/>
          <a:ln w="158750">
            <a:solidFill>
              <a:schemeClr val="tx1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88047" y="2630982"/>
            <a:ext cx="241674" cy="236509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832571">
            <a:off x="3807807" y="2629113"/>
            <a:ext cx="1143000" cy="151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841956" y="1901600"/>
            <a:ext cx="1409700" cy="2586158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2586158">
                <a:moveTo>
                  <a:pt x="0" y="957990"/>
                </a:moveTo>
                <a:cubicBezTo>
                  <a:pt x="234950" y="602390"/>
                  <a:pt x="469900" y="246790"/>
                  <a:pt x="666750" y="129315"/>
                </a:cubicBezTo>
                <a:cubicBezTo>
                  <a:pt x="863600" y="11840"/>
                  <a:pt x="1165225" y="-138973"/>
                  <a:pt x="1181100" y="253140"/>
                </a:cubicBezTo>
                <a:cubicBezTo>
                  <a:pt x="1196975" y="645252"/>
                  <a:pt x="723900" y="2156553"/>
                  <a:pt x="762000" y="2481990"/>
                </a:cubicBezTo>
                <a:cubicBezTo>
                  <a:pt x="800100" y="2807427"/>
                  <a:pt x="1295400" y="2272440"/>
                  <a:pt x="1409700" y="2205765"/>
                </a:cubicBezTo>
              </a:path>
            </a:pathLst>
          </a:custGeom>
          <a:noFill/>
          <a:ln w="158750">
            <a:solidFill>
              <a:schemeClr val="accent1">
                <a:lumMod val="75000"/>
              </a:schemeClr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78522" y="2659557"/>
            <a:ext cx="241674" cy="236509"/>
          </a:xfrm>
          <a:prstGeom prst="teardrop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1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1698704">
            <a:off x="3807807" y="2670209"/>
            <a:ext cx="1143000" cy="151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755269" y="1756922"/>
            <a:ext cx="1342273" cy="3488907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  <a:gd name="connsiteX0" fmla="*/ 225143 w 1634843"/>
              <a:gd name="connsiteY0" fmla="*/ 1005151 h 3292257"/>
              <a:gd name="connsiteX1" fmla="*/ 891893 w 1634843"/>
              <a:gd name="connsiteY1" fmla="*/ 176476 h 3292257"/>
              <a:gd name="connsiteX2" fmla="*/ 1406243 w 1634843"/>
              <a:gd name="connsiteY2" fmla="*/ 300301 h 3292257"/>
              <a:gd name="connsiteX3" fmla="*/ 824 w 1634843"/>
              <a:gd name="connsiteY3" fmla="*/ 3238068 h 3292257"/>
              <a:gd name="connsiteX4" fmla="*/ 1634843 w 1634843"/>
              <a:gd name="connsiteY4" fmla="*/ 2252926 h 3292257"/>
              <a:gd name="connsiteX0" fmla="*/ 184069 w 1593769"/>
              <a:gd name="connsiteY0" fmla="*/ 1007965 h 3334696"/>
              <a:gd name="connsiteX1" fmla="*/ 850819 w 1593769"/>
              <a:gd name="connsiteY1" fmla="*/ 179290 h 3334696"/>
              <a:gd name="connsiteX2" fmla="*/ 1365169 w 1593769"/>
              <a:gd name="connsiteY2" fmla="*/ 303115 h 3334696"/>
              <a:gd name="connsiteX3" fmla="*/ 846 w 1593769"/>
              <a:gd name="connsiteY3" fmla="*/ 3281979 h 3334696"/>
              <a:gd name="connsiteX4" fmla="*/ 1593769 w 1593769"/>
              <a:gd name="connsiteY4" fmla="*/ 2255740 h 3334696"/>
              <a:gd name="connsiteX0" fmla="*/ 274097 w 1683797"/>
              <a:gd name="connsiteY0" fmla="*/ 1007965 h 3334696"/>
              <a:gd name="connsiteX1" fmla="*/ 940847 w 1683797"/>
              <a:gd name="connsiteY1" fmla="*/ 179290 h 3334696"/>
              <a:gd name="connsiteX2" fmla="*/ 1455197 w 1683797"/>
              <a:gd name="connsiteY2" fmla="*/ 303115 h 3334696"/>
              <a:gd name="connsiteX3" fmla="*/ 90874 w 1683797"/>
              <a:gd name="connsiteY3" fmla="*/ 3281979 h 3334696"/>
              <a:gd name="connsiteX4" fmla="*/ 1683797 w 1683797"/>
              <a:gd name="connsiteY4" fmla="*/ 2255740 h 3334696"/>
              <a:gd name="connsiteX0" fmla="*/ 274097 w 1683797"/>
              <a:gd name="connsiteY0" fmla="*/ 1007965 h 3299626"/>
              <a:gd name="connsiteX1" fmla="*/ 940847 w 1683797"/>
              <a:gd name="connsiteY1" fmla="*/ 179290 h 3299626"/>
              <a:gd name="connsiteX2" fmla="*/ 1455197 w 1683797"/>
              <a:gd name="connsiteY2" fmla="*/ 303115 h 3299626"/>
              <a:gd name="connsiteX3" fmla="*/ 90874 w 1683797"/>
              <a:gd name="connsiteY3" fmla="*/ 3281979 h 3299626"/>
              <a:gd name="connsiteX4" fmla="*/ 1683797 w 1683797"/>
              <a:gd name="connsiteY4" fmla="*/ 2255740 h 3299626"/>
              <a:gd name="connsiteX0" fmla="*/ 274097 w 1683797"/>
              <a:gd name="connsiteY0" fmla="*/ 1068750 h 3360411"/>
              <a:gd name="connsiteX1" fmla="*/ 940847 w 1683797"/>
              <a:gd name="connsiteY1" fmla="*/ 127059 h 3360411"/>
              <a:gd name="connsiteX2" fmla="*/ 1455197 w 1683797"/>
              <a:gd name="connsiteY2" fmla="*/ 363900 h 3360411"/>
              <a:gd name="connsiteX3" fmla="*/ 90874 w 1683797"/>
              <a:gd name="connsiteY3" fmla="*/ 3342764 h 3360411"/>
              <a:gd name="connsiteX4" fmla="*/ 1683797 w 1683797"/>
              <a:gd name="connsiteY4" fmla="*/ 2316525 h 3360411"/>
              <a:gd name="connsiteX0" fmla="*/ 274097 w 1683797"/>
              <a:gd name="connsiteY0" fmla="*/ 1097413 h 3389074"/>
              <a:gd name="connsiteX1" fmla="*/ 940847 w 1683797"/>
              <a:gd name="connsiteY1" fmla="*/ 155722 h 3389074"/>
              <a:gd name="connsiteX2" fmla="*/ 1455197 w 1683797"/>
              <a:gd name="connsiteY2" fmla="*/ 392563 h 3389074"/>
              <a:gd name="connsiteX3" fmla="*/ 90874 w 1683797"/>
              <a:gd name="connsiteY3" fmla="*/ 3371427 h 3389074"/>
              <a:gd name="connsiteX4" fmla="*/ 1683797 w 1683797"/>
              <a:gd name="connsiteY4" fmla="*/ 2345188 h 3389074"/>
              <a:gd name="connsiteX0" fmla="*/ 274097 w 1642700"/>
              <a:gd name="connsiteY0" fmla="*/ 1097413 h 3389990"/>
              <a:gd name="connsiteX1" fmla="*/ 940847 w 1642700"/>
              <a:gd name="connsiteY1" fmla="*/ 155722 h 3389990"/>
              <a:gd name="connsiteX2" fmla="*/ 1455197 w 1642700"/>
              <a:gd name="connsiteY2" fmla="*/ 392563 h 3389990"/>
              <a:gd name="connsiteX3" fmla="*/ 90874 w 1642700"/>
              <a:gd name="connsiteY3" fmla="*/ 3371427 h 3389990"/>
              <a:gd name="connsiteX4" fmla="*/ 1642700 w 1642700"/>
              <a:gd name="connsiteY4" fmla="*/ 2406833 h 3389990"/>
              <a:gd name="connsiteX0" fmla="*/ 86686 w 1455289"/>
              <a:gd name="connsiteY0" fmla="*/ 1102667 h 3486371"/>
              <a:gd name="connsiteX1" fmla="*/ 753436 w 1455289"/>
              <a:gd name="connsiteY1" fmla="*/ 160976 h 3486371"/>
              <a:gd name="connsiteX2" fmla="*/ 1267786 w 1455289"/>
              <a:gd name="connsiteY2" fmla="*/ 397817 h 3486371"/>
              <a:gd name="connsiteX3" fmla="*/ 98672 w 1455289"/>
              <a:gd name="connsiteY3" fmla="*/ 3469149 h 3486371"/>
              <a:gd name="connsiteX4" fmla="*/ 1455289 w 1455289"/>
              <a:gd name="connsiteY4" fmla="*/ 2412087 h 3486371"/>
              <a:gd name="connsiteX0" fmla="*/ 86686 w 1342273"/>
              <a:gd name="connsiteY0" fmla="*/ 1102667 h 3488907"/>
              <a:gd name="connsiteX1" fmla="*/ 753436 w 1342273"/>
              <a:gd name="connsiteY1" fmla="*/ 160976 h 3488907"/>
              <a:gd name="connsiteX2" fmla="*/ 1267786 w 1342273"/>
              <a:gd name="connsiteY2" fmla="*/ 397817 h 3488907"/>
              <a:gd name="connsiteX3" fmla="*/ 98672 w 1342273"/>
              <a:gd name="connsiteY3" fmla="*/ 3469149 h 3488907"/>
              <a:gd name="connsiteX4" fmla="*/ 1342273 w 1342273"/>
              <a:gd name="connsiteY4" fmla="*/ 2576474 h 3488907"/>
              <a:gd name="connsiteX0" fmla="*/ 86686 w 1342273"/>
              <a:gd name="connsiteY0" fmla="*/ 1102667 h 3488907"/>
              <a:gd name="connsiteX1" fmla="*/ 753436 w 1342273"/>
              <a:gd name="connsiteY1" fmla="*/ 160976 h 3488907"/>
              <a:gd name="connsiteX2" fmla="*/ 1267786 w 1342273"/>
              <a:gd name="connsiteY2" fmla="*/ 397817 h 3488907"/>
              <a:gd name="connsiteX3" fmla="*/ 98672 w 1342273"/>
              <a:gd name="connsiteY3" fmla="*/ 3469149 h 3488907"/>
              <a:gd name="connsiteX4" fmla="*/ 1342273 w 1342273"/>
              <a:gd name="connsiteY4" fmla="*/ 2576474 h 34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273" h="3488907">
                <a:moveTo>
                  <a:pt x="86686" y="1102667"/>
                </a:moveTo>
                <a:cubicBezTo>
                  <a:pt x="414103" y="572406"/>
                  <a:pt x="536038" y="350370"/>
                  <a:pt x="753436" y="160976"/>
                </a:cubicBezTo>
                <a:cubicBezTo>
                  <a:pt x="970834" y="-28418"/>
                  <a:pt x="1376913" y="-153545"/>
                  <a:pt x="1267786" y="397817"/>
                </a:cubicBezTo>
                <a:cubicBezTo>
                  <a:pt x="1158659" y="949179"/>
                  <a:pt x="-401765" y="3205357"/>
                  <a:pt x="98672" y="3469149"/>
                </a:cubicBezTo>
                <a:cubicBezTo>
                  <a:pt x="547738" y="3640474"/>
                  <a:pt x="1227973" y="2643149"/>
                  <a:pt x="1342273" y="2576474"/>
                </a:cubicBezTo>
              </a:path>
            </a:pathLst>
          </a:custGeom>
          <a:noFill/>
          <a:ln w="158750">
            <a:solidFill>
              <a:schemeClr val="accent1">
                <a:lumMod val="75000"/>
              </a:schemeClr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78522" y="2659557"/>
            <a:ext cx="241674" cy="236509"/>
          </a:xfrm>
          <a:prstGeom prst="teardrop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9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晓琳</dc:creator>
  <cp:lastModifiedBy>张 晓琳</cp:lastModifiedBy>
  <cp:revision>3</cp:revision>
  <dcterms:created xsi:type="dcterms:W3CDTF">2022-06-14T05:20:32Z</dcterms:created>
  <dcterms:modified xsi:type="dcterms:W3CDTF">2022-06-14T06:40:49Z</dcterms:modified>
</cp:coreProperties>
</file>