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7"/>
  </p:notesMasterIdLst>
  <p:handoutMasterIdLst>
    <p:handoutMasterId r:id="rId18"/>
  </p:handoutMasterIdLst>
  <p:sldIdLst>
    <p:sldId id="342" r:id="rId5"/>
    <p:sldId id="356" r:id="rId6"/>
    <p:sldId id="347" r:id="rId7"/>
    <p:sldId id="323" r:id="rId8"/>
    <p:sldId id="349" r:id="rId9"/>
    <p:sldId id="350" r:id="rId10"/>
    <p:sldId id="352" r:id="rId11"/>
    <p:sldId id="354" r:id="rId12"/>
    <p:sldId id="351" r:id="rId13"/>
    <p:sldId id="355" r:id="rId14"/>
    <p:sldId id="353" r:id="rId15"/>
    <p:sldId id="318" r:id="rId16"/>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D6E71"/>
    <a:srgbClr val="E31837"/>
    <a:srgbClr val="F3901D"/>
    <a:srgbClr val="7C3520"/>
    <a:srgbClr val="FDBC5F"/>
    <a:srgbClr val="DC4128"/>
    <a:srgbClr val="00B05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877" autoAdjust="0"/>
    <p:restoredTop sz="94567" autoAdjust="0"/>
  </p:normalViewPr>
  <p:slideViewPr>
    <p:cSldViewPr showGuides="1">
      <p:cViewPr varScale="1">
        <p:scale>
          <a:sx n="111" d="100"/>
          <a:sy n="111" d="100"/>
        </p:scale>
        <p:origin x="924" y="48"/>
      </p:cViewPr>
      <p:guideLst>
        <p:guide orient="horz" pos="2160"/>
        <p:guide pos="3840"/>
      </p:guideLst>
    </p:cSldViewPr>
  </p:slideViewPr>
  <p:notesTextViewPr>
    <p:cViewPr>
      <p:scale>
        <a:sx n="100" d="100"/>
        <a:sy n="100" d="100"/>
      </p:scale>
      <p:origin x="0" y="0"/>
    </p:cViewPr>
  </p:notesTextViewPr>
  <p:notesViewPr>
    <p:cSldViewPr showGuides="1">
      <p:cViewPr varScale="1">
        <p:scale>
          <a:sx n="80" d="100"/>
          <a:sy n="80" d="100"/>
        </p:scale>
        <p:origin x="-1962"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9537C3C-A511-4695-A2D5-8D5EBB18CE89}" type="datetimeFigureOut">
              <a:rPr lang="en-US" smtClean="0"/>
              <a:t>1/27/2022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51BF179-C15B-4065-B427-452918E62421}" type="slidenum">
              <a:rPr lang="en-US" smtClean="0"/>
              <a:t>‹#›</a:t>
            </a:fld>
            <a:endParaRPr lang="en-US"/>
          </a:p>
        </p:txBody>
      </p:sp>
    </p:spTree>
    <p:extLst>
      <p:ext uri="{BB962C8B-B14F-4D97-AF65-F5344CB8AC3E}">
        <p14:creationId xmlns:p14="http://schemas.microsoft.com/office/powerpoint/2010/main" val="15597093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7354014B-7070-40DE-9179-9FC2FBEDFC8E}" type="datetimeFigureOut">
              <a:rPr lang="en-US"/>
              <a:pPr>
                <a:defRPr/>
              </a:pPr>
              <a:t>1/27/2022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8C002942-9E23-44FC-9F91-B8D3DD73426D}" type="slidenum">
              <a:rPr lang="en-US"/>
              <a:pPr>
                <a:defRPr/>
              </a:pPr>
              <a:t>‹#›</a:t>
            </a:fld>
            <a:endParaRPr lang="en-US" dirty="0"/>
          </a:p>
        </p:txBody>
      </p:sp>
    </p:spTree>
    <p:extLst>
      <p:ext uri="{BB962C8B-B14F-4D97-AF65-F5344CB8AC3E}">
        <p14:creationId xmlns:p14="http://schemas.microsoft.com/office/powerpoint/2010/main" val="86927296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327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532ADB6-1E3E-428F-B596-E6F2D45D3219}" type="slidenum">
              <a:rPr lang="en-US"/>
              <a:pPr fontAlgn="base">
                <a:spcBef>
                  <a:spcPct val="0"/>
                </a:spcBef>
                <a:spcAft>
                  <a:spcPct val="0"/>
                </a:spcAft>
              </a:pPr>
              <a:t>4</a:t>
            </a:fld>
            <a:endParaRPr lang="en-US"/>
          </a:p>
        </p:txBody>
      </p:sp>
    </p:spTree>
    <p:extLst>
      <p:ext uri="{BB962C8B-B14F-4D97-AF65-F5344CB8AC3E}">
        <p14:creationId xmlns:p14="http://schemas.microsoft.com/office/powerpoint/2010/main" val="2314839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327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532ADB6-1E3E-428F-B596-E6F2D45D3219}" type="slidenum">
              <a:rPr lang="en-US"/>
              <a:pPr fontAlgn="base">
                <a:spcBef>
                  <a:spcPct val="0"/>
                </a:spcBef>
                <a:spcAft>
                  <a:spcPct val="0"/>
                </a:spcAft>
              </a:pPr>
              <a:t>5</a:t>
            </a:fld>
            <a:endParaRPr lang="en-US"/>
          </a:p>
        </p:txBody>
      </p:sp>
    </p:spTree>
    <p:extLst>
      <p:ext uri="{BB962C8B-B14F-4D97-AF65-F5344CB8AC3E}">
        <p14:creationId xmlns:p14="http://schemas.microsoft.com/office/powerpoint/2010/main" val="139277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327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532ADB6-1E3E-428F-B596-E6F2D45D3219}" type="slidenum">
              <a:rPr lang="en-US"/>
              <a:pPr fontAlgn="base">
                <a:spcBef>
                  <a:spcPct val="0"/>
                </a:spcBef>
                <a:spcAft>
                  <a:spcPct val="0"/>
                </a:spcAft>
              </a:pPr>
              <a:t>6</a:t>
            </a:fld>
            <a:endParaRPr lang="en-US"/>
          </a:p>
        </p:txBody>
      </p:sp>
    </p:spTree>
    <p:extLst>
      <p:ext uri="{BB962C8B-B14F-4D97-AF65-F5344CB8AC3E}">
        <p14:creationId xmlns:p14="http://schemas.microsoft.com/office/powerpoint/2010/main" val="3310905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327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532ADB6-1E3E-428F-B596-E6F2D45D3219}" type="slidenum">
              <a:rPr lang="en-US"/>
              <a:pPr fontAlgn="base">
                <a:spcBef>
                  <a:spcPct val="0"/>
                </a:spcBef>
                <a:spcAft>
                  <a:spcPct val="0"/>
                </a:spcAft>
              </a:pPr>
              <a:t>7</a:t>
            </a:fld>
            <a:endParaRPr lang="en-US"/>
          </a:p>
        </p:txBody>
      </p:sp>
    </p:spTree>
    <p:extLst>
      <p:ext uri="{BB962C8B-B14F-4D97-AF65-F5344CB8AC3E}">
        <p14:creationId xmlns:p14="http://schemas.microsoft.com/office/powerpoint/2010/main" val="905029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327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532ADB6-1E3E-428F-B596-E6F2D45D3219}" type="slidenum">
              <a:rPr lang="en-US"/>
              <a:pPr fontAlgn="base">
                <a:spcBef>
                  <a:spcPct val="0"/>
                </a:spcBef>
                <a:spcAft>
                  <a:spcPct val="0"/>
                </a:spcAft>
              </a:pPr>
              <a:t>8</a:t>
            </a:fld>
            <a:endParaRPr lang="en-US"/>
          </a:p>
        </p:txBody>
      </p:sp>
    </p:spTree>
    <p:extLst>
      <p:ext uri="{BB962C8B-B14F-4D97-AF65-F5344CB8AC3E}">
        <p14:creationId xmlns:p14="http://schemas.microsoft.com/office/powerpoint/2010/main" val="3092614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327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532ADB6-1E3E-428F-B596-E6F2D45D3219}" type="slidenum">
              <a:rPr lang="en-US"/>
              <a:pPr fontAlgn="base">
                <a:spcBef>
                  <a:spcPct val="0"/>
                </a:spcBef>
                <a:spcAft>
                  <a:spcPct val="0"/>
                </a:spcAft>
              </a:pPr>
              <a:t>9</a:t>
            </a:fld>
            <a:endParaRPr lang="en-US"/>
          </a:p>
        </p:txBody>
      </p:sp>
    </p:spTree>
    <p:extLst>
      <p:ext uri="{BB962C8B-B14F-4D97-AF65-F5344CB8AC3E}">
        <p14:creationId xmlns:p14="http://schemas.microsoft.com/office/powerpoint/2010/main" val="39423886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327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532ADB6-1E3E-428F-B596-E6F2D45D3219}" type="slidenum">
              <a:rPr lang="en-US"/>
              <a:pPr fontAlgn="base">
                <a:spcBef>
                  <a:spcPct val="0"/>
                </a:spcBef>
                <a:spcAft>
                  <a:spcPct val="0"/>
                </a:spcAft>
              </a:pPr>
              <a:t>10</a:t>
            </a:fld>
            <a:endParaRPr lang="en-US"/>
          </a:p>
        </p:txBody>
      </p:sp>
    </p:spTree>
    <p:extLst>
      <p:ext uri="{BB962C8B-B14F-4D97-AF65-F5344CB8AC3E}">
        <p14:creationId xmlns:p14="http://schemas.microsoft.com/office/powerpoint/2010/main" val="6662386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327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532ADB6-1E3E-428F-B596-E6F2D45D3219}" type="slidenum">
              <a:rPr lang="en-US"/>
              <a:pPr fontAlgn="base">
                <a:spcBef>
                  <a:spcPct val="0"/>
                </a:spcBef>
                <a:spcAft>
                  <a:spcPct val="0"/>
                </a:spcAft>
              </a:pPr>
              <a:t>11</a:t>
            </a:fld>
            <a:endParaRPr lang="en-US"/>
          </a:p>
        </p:txBody>
      </p:sp>
    </p:spTree>
    <p:extLst>
      <p:ext uri="{BB962C8B-B14F-4D97-AF65-F5344CB8AC3E}">
        <p14:creationId xmlns:p14="http://schemas.microsoft.com/office/powerpoint/2010/main" val="36175693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5018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BB3BA8B-4FD1-491D-AA77-84F4609CAD44}" type="slidenum">
              <a:rPr lang="en-US"/>
              <a:pPr fontAlgn="base">
                <a:spcBef>
                  <a:spcPct val="0"/>
                </a:spcBef>
                <a:spcAft>
                  <a:spcPct val="0"/>
                </a:spcAft>
              </a:pPr>
              <a:t>12</a:t>
            </a:fld>
            <a:endParaRPr lang="en-US"/>
          </a:p>
        </p:txBody>
      </p:sp>
    </p:spTree>
    <p:extLst>
      <p:ext uri="{BB962C8B-B14F-4D97-AF65-F5344CB8AC3E}">
        <p14:creationId xmlns:p14="http://schemas.microsoft.com/office/powerpoint/2010/main" val="8095749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a:stretch>
            <a:fillRect/>
          </a:stretch>
        </p:blipFill>
        <p:spPr bwMode="ltGray">
          <a:xfrm>
            <a:off x="2118" y="1"/>
            <a:ext cx="2792598" cy="1015490"/>
          </a:xfrm>
          <a:prstGeom prst="rect">
            <a:avLst/>
          </a:prstGeom>
        </p:spPr>
      </p:pic>
      <p:pic>
        <p:nvPicPr>
          <p:cNvPr id="4" name="Picture 11" descr="Mahindra Logo.png"/>
          <p:cNvPicPr>
            <a:picLocks noChangeAspect="1"/>
          </p:cNvPicPr>
          <p:nvPr/>
        </p:nvPicPr>
        <p:blipFill>
          <a:blip r:embed="rId3"/>
          <a:stretch>
            <a:fillRect/>
          </a:stretch>
        </p:blipFill>
        <p:spPr bwMode="gray">
          <a:xfrm>
            <a:off x="9974562" y="467287"/>
            <a:ext cx="1683805" cy="46498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641351" y="1971675"/>
            <a:ext cx="10968567" cy="4162426"/>
          </a:xfrm>
        </p:spPr>
        <p:txBody>
          <a:bodyPr>
            <a:noAutofit/>
          </a:bodyPr>
          <a:lstStyle>
            <a:lvl1pPr marL="0" indent="0">
              <a:buNone/>
              <a:defRPr>
                <a:latin typeface="Arial" pitchFamily="34" charset="0"/>
                <a:cs typeface="Arial" pitchFamily="34" charset="0"/>
              </a:defRPr>
            </a:lvl1pPr>
          </a:lstStyle>
          <a:p>
            <a:pPr lvl="0"/>
            <a:r>
              <a:rPr lang="en-US" noProof="0"/>
              <a:t>Click icon to add table</a:t>
            </a:r>
            <a:endParaRPr lang="en-US" noProof="0" dirty="0"/>
          </a:p>
        </p:txBody>
      </p:sp>
      <p:sp>
        <p:nvSpPr>
          <p:cNvPr id="4"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8" name="Text Placeholder 41"/>
          <p:cNvSpPr>
            <a:spLocks noGrp="1"/>
          </p:cNvSpPr>
          <p:nvPr>
            <p:ph type="body" sz="quarter" idx="13"/>
          </p:nvPr>
        </p:nvSpPr>
        <p:spPr bwMode="gray">
          <a:xfrm>
            <a:off x="641349" y="1270453"/>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a:t>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641351" y="1971676"/>
            <a:ext cx="10968567" cy="4162425"/>
          </a:xfrm>
        </p:spPr>
        <p:txBody>
          <a:bodyPr>
            <a:noAutofit/>
          </a:bodyPr>
          <a:lstStyle>
            <a:lvl1pPr marL="0" indent="0">
              <a:buNone/>
              <a:defRPr>
                <a:latin typeface="Arial" pitchFamily="34" charset="0"/>
                <a:cs typeface="Arial" pitchFamily="34" charset="0"/>
              </a:defRPr>
            </a:lvl1pPr>
          </a:lstStyle>
          <a:p>
            <a:pPr lvl="0"/>
            <a:r>
              <a:rPr lang="en-US" noProof="0"/>
              <a:t>Click icon to add chart</a:t>
            </a:r>
            <a:endParaRPr lang="en-US" noProof="0" dirty="0"/>
          </a:p>
        </p:txBody>
      </p:sp>
      <p:sp>
        <p:nvSpPr>
          <p:cNvPr id="4"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7"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a:t>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822451" y="3370263"/>
            <a:ext cx="9006416" cy="1754326"/>
          </a:xfrm>
          <a:prstGeom prst="rect">
            <a:avLst/>
          </a:prstGeom>
          <a:noFill/>
          <a:ln w="9525">
            <a:noFill/>
            <a:miter lim="800000"/>
            <a:headEnd/>
            <a:tailEnd/>
          </a:ln>
        </p:spPr>
        <p:txBody>
          <a:bodyPr lIns="0" tIns="0" rIns="0" bIns="0">
            <a:spAutoFit/>
          </a:bodyPr>
          <a:lstStyle/>
          <a:p>
            <a:pPr algn="just" fontAlgn="auto">
              <a:spcBef>
                <a:spcPts val="600"/>
              </a:spcBef>
              <a:spcAft>
                <a:spcPts val="0"/>
              </a:spcAft>
              <a:defRPr/>
            </a:pPr>
            <a:r>
              <a:rPr lang="en-US" sz="1000" b="1" dirty="0">
                <a:solidFill>
                  <a:schemeClr val="tx2"/>
                </a:solidFill>
                <a:latin typeface="Arial" pitchFamily="34" charset="0"/>
                <a:cs typeface="Arial" pitchFamily="34" charset="0"/>
              </a:rPr>
              <a:t>Disclaimer </a:t>
            </a:r>
          </a:p>
          <a:p>
            <a:pPr algn="just" fontAlgn="auto">
              <a:spcBef>
                <a:spcPts val="600"/>
              </a:spcBef>
              <a:spcAft>
                <a:spcPts val="0"/>
              </a:spcAft>
              <a:defRPr/>
            </a:pPr>
            <a:r>
              <a:rPr lang="en-US" sz="900" dirty="0">
                <a:solidFill>
                  <a:schemeClr val="tx2"/>
                </a:solidFill>
                <a:latin typeface="Arial" pitchFamily="34" charset="0"/>
                <a:cs typeface="Arial" pitchFamily="34" charset="0"/>
              </a:rPr>
              <a:t>Tech Mahindra Limited, herein referred to as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provide a wide array of presentations and reports, with the contributions of various professionals. These presentations and reports are for information purposes and private circulation only and do not constitute an offer to buy or sell any services</a:t>
            </a:r>
            <a:r>
              <a:rPr lang="en-US" sz="900" baseline="0" dirty="0">
                <a:solidFill>
                  <a:schemeClr val="tx2"/>
                </a:solidFill>
                <a:latin typeface="Arial" pitchFamily="34" charset="0"/>
                <a:cs typeface="Arial" pitchFamily="34" charset="0"/>
              </a:rPr>
              <a:t> </a:t>
            </a:r>
            <a:r>
              <a:rPr lang="en-US" sz="900" dirty="0">
                <a:solidFill>
                  <a:schemeClr val="tx2"/>
                </a:solidFill>
                <a:latin typeface="Arial" pitchFamily="34" charset="0"/>
                <a:cs typeface="Arial" pitchFamily="34" charset="0"/>
              </a:rPr>
              <a:t>mentioned therein. They do not purport to be a complete description of the market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or its subsidiaries. Any unauthorized use, disclosure or public dissemination of information contained herein is prohibited.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Information contained in a presentation hosted or promoted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822451" y="1527296"/>
            <a:ext cx="8973312"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4" name="Text Placeholder 41"/>
          <p:cNvSpPr>
            <a:spLocks noGrp="1"/>
          </p:cNvSpPr>
          <p:nvPr>
            <p:ph type="body" sz="quarter" idx="14"/>
          </p:nvPr>
        </p:nvSpPr>
        <p:spPr bwMode="gray">
          <a:xfrm>
            <a:off x="1822451" y="2140170"/>
            <a:ext cx="8979503"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a:t>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ectangle 1"/>
          <p:cNvSpPr/>
          <p:nvPr/>
        </p:nvSpPr>
        <p:spPr bwMode="gray">
          <a:xfrm>
            <a:off x="0" y="0"/>
            <a:ext cx="12192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pic>
        <p:nvPicPr>
          <p:cNvPr id="3" name="Picture 10" descr="Mahindra Logo.png"/>
          <p:cNvPicPr>
            <a:picLocks noChangeAspect="1"/>
          </p:cNvPicPr>
          <p:nvPr/>
        </p:nvPicPr>
        <p:blipFill>
          <a:blip r:embed="rId2"/>
          <a:stretch>
            <a:fillRect/>
          </a:stretch>
        </p:blipFill>
        <p:spPr bwMode="gray">
          <a:xfrm>
            <a:off x="2977890" y="2567938"/>
            <a:ext cx="6236221" cy="1722124"/>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Subtitle 2"/>
          <p:cNvSpPr>
            <a:spLocks noGrp="1"/>
          </p:cNvSpPr>
          <p:nvPr>
            <p:ph type="subTitle" idx="1"/>
          </p:nvPr>
        </p:nvSpPr>
        <p:spPr bwMode="gray">
          <a:xfrm>
            <a:off x="2436284" y="4053702"/>
            <a:ext cx="7349067"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Title 8"/>
          <p:cNvSpPr>
            <a:spLocks noGrp="1"/>
          </p:cNvSpPr>
          <p:nvPr>
            <p:ph type="title"/>
          </p:nvPr>
        </p:nvSpPr>
        <p:spPr bwMode="gray">
          <a:xfrm>
            <a:off x="2436284" y="2184400"/>
            <a:ext cx="7349067" cy="615553"/>
          </a:xfrm>
        </p:spPr>
        <p:txBody>
          <a:bodyPr/>
          <a:lstStyle>
            <a:lvl1pPr algn="l">
              <a:defRPr sz="4000" b="1">
                <a:solidFill>
                  <a:schemeClr val="bg2"/>
                </a:solidFill>
                <a:latin typeface="Arial" pitchFamily="34" charset="0"/>
                <a:cs typeface="Arial" pitchFamily="34" charset="0"/>
              </a:defRPr>
            </a:lvl1pPr>
          </a:lstStyle>
          <a:p>
            <a:r>
              <a:rPr lang="en-US"/>
              <a:t>Click to edit Master title style</a:t>
            </a:r>
            <a:endParaRPr lang="en-US" dirty="0"/>
          </a:p>
        </p:txBody>
      </p:sp>
      <p:pic>
        <p:nvPicPr>
          <p:cNvPr id="8" name="Picture 9" descr="ridge4.png"/>
          <p:cNvPicPr>
            <a:picLocks noChangeAspect="1"/>
          </p:cNvPicPr>
          <p:nvPr userDrawn="1"/>
        </p:nvPicPr>
        <p:blipFill>
          <a:blip r:embed="rId2"/>
          <a:stretch>
            <a:fillRect/>
          </a:stretch>
        </p:blipFill>
        <p:spPr bwMode="ltGray">
          <a:xfrm>
            <a:off x="2118" y="1"/>
            <a:ext cx="2792598" cy="1015490"/>
          </a:xfrm>
          <a:prstGeom prst="rect">
            <a:avLst/>
          </a:prstGeom>
        </p:spPr>
      </p:pic>
      <p:pic>
        <p:nvPicPr>
          <p:cNvPr id="10" name="Picture 11" descr="Mahindra Logo.png"/>
          <p:cNvPicPr>
            <a:picLocks noChangeAspect="1"/>
          </p:cNvPicPr>
          <p:nvPr userDrawn="1"/>
        </p:nvPicPr>
        <p:blipFill>
          <a:blip r:embed="rId3">
            <a:biLevel thresh="25000"/>
          </a:blip>
          <a:stretch>
            <a:fillRect/>
          </a:stretch>
        </p:blipFill>
        <p:spPr bwMode="gray">
          <a:xfrm>
            <a:off x="9974562" y="467287"/>
            <a:ext cx="1683805" cy="4649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0" y="719139"/>
            <a:ext cx="1096644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3" name="Text Placeholder 4"/>
          <p:cNvSpPr>
            <a:spLocks noGrp="1"/>
          </p:cNvSpPr>
          <p:nvPr>
            <p:ph type="body" sz="quarter" idx="10"/>
          </p:nvPr>
        </p:nvSpPr>
        <p:spPr bwMode="gray">
          <a:xfrm>
            <a:off x="641349" y="1971676"/>
            <a:ext cx="10966451"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0" y="719139"/>
            <a:ext cx="1096644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3" name="Text Placeholder 4"/>
          <p:cNvSpPr>
            <a:spLocks noGrp="1"/>
          </p:cNvSpPr>
          <p:nvPr>
            <p:ph type="body" sz="quarter" idx="10"/>
          </p:nvPr>
        </p:nvSpPr>
        <p:spPr bwMode="gray">
          <a:xfrm>
            <a:off x="641349" y="1971676"/>
            <a:ext cx="10966451"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a:t>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4" name="Text Placeholder 4"/>
          <p:cNvSpPr>
            <a:spLocks noGrp="1"/>
          </p:cNvSpPr>
          <p:nvPr>
            <p:ph type="body" sz="quarter" idx="10"/>
          </p:nvPr>
        </p:nvSpPr>
        <p:spPr bwMode="gray">
          <a:xfrm>
            <a:off x="641349" y="1971676"/>
            <a:ext cx="10966451"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641351" y="1971676"/>
            <a:ext cx="5437716" cy="4162425"/>
          </a:xfrm>
        </p:spPr>
        <p:txBody>
          <a:bodyPr>
            <a:noAutofit/>
          </a:bodyPr>
          <a:lstStyle>
            <a:lvl1pPr marL="0" indent="0">
              <a:buNone/>
              <a:defRPr>
                <a:latin typeface="Arial" pitchFamily="34" charset="0"/>
                <a:cs typeface="Arial" pitchFamily="34" charset="0"/>
              </a:defRPr>
            </a:lvl1pPr>
          </a:lstStyle>
          <a:p>
            <a:pPr lvl="0"/>
            <a:r>
              <a:rPr lang="en-US" noProof="0"/>
              <a:t>Click icon to add picture</a:t>
            </a:r>
            <a:endParaRPr lang="en-US" noProof="0" dirty="0"/>
          </a:p>
        </p:txBody>
      </p:sp>
      <p:sp>
        <p:nvSpPr>
          <p:cNvPr id="18" name="Text Placeholder 4"/>
          <p:cNvSpPr>
            <a:spLocks noGrp="1"/>
          </p:cNvSpPr>
          <p:nvPr>
            <p:ph type="body" sz="quarter" idx="19"/>
          </p:nvPr>
        </p:nvSpPr>
        <p:spPr bwMode="gray">
          <a:xfrm>
            <a:off x="6451600" y="1971676"/>
            <a:ext cx="5128683"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7"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a:t>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3" name="Text Placeholder 4"/>
          <p:cNvSpPr>
            <a:spLocks noGrp="1"/>
          </p:cNvSpPr>
          <p:nvPr>
            <p:ph type="body" sz="quarter" idx="10"/>
          </p:nvPr>
        </p:nvSpPr>
        <p:spPr bwMode="gray">
          <a:xfrm>
            <a:off x="641351"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4"/>
          <p:cNvSpPr>
            <a:spLocks noGrp="1"/>
          </p:cNvSpPr>
          <p:nvPr>
            <p:ph type="body" sz="quarter" idx="11"/>
          </p:nvPr>
        </p:nvSpPr>
        <p:spPr bwMode="gray">
          <a:xfrm>
            <a:off x="6364818"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2"/>
          </p:nvPr>
        </p:nvSpPr>
        <p:spPr bwMode="gray">
          <a:xfrm>
            <a:off x="641351" y="1971676"/>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p:txBody>
      </p:sp>
      <p:sp>
        <p:nvSpPr>
          <p:cNvPr id="6" name="Text Placeholder 4"/>
          <p:cNvSpPr>
            <a:spLocks noGrp="1"/>
          </p:cNvSpPr>
          <p:nvPr>
            <p:ph type="body" sz="quarter" idx="13"/>
          </p:nvPr>
        </p:nvSpPr>
        <p:spPr bwMode="gray">
          <a:xfrm>
            <a:off x="6364818" y="1971676"/>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p:txBody>
      </p:sp>
      <p:sp>
        <p:nvSpPr>
          <p:cNvPr id="10"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15" name="Text Placeholder 41"/>
          <p:cNvSpPr>
            <a:spLocks noGrp="1"/>
          </p:cNvSpPr>
          <p:nvPr>
            <p:ph type="body" sz="quarter" idx="14"/>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a:t>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17" name="Text Placeholder 4"/>
          <p:cNvSpPr>
            <a:spLocks noGrp="1"/>
          </p:cNvSpPr>
          <p:nvPr>
            <p:ph type="body" sz="quarter" idx="10"/>
          </p:nvPr>
        </p:nvSpPr>
        <p:spPr bwMode="gray">
          <a:xfrm>
            <a:off x="641351"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p:cNvSpPr>
            <a:spLocks noGrp="1"/>
          </p:cNvSpPr>
          <p:nvPr>
            <p:ph type="body" sz="quarter" idx="11"/>
          </p:nvPr>
        </p:nvSpPr>
        <p:spPr bwMode="gray">
          <a:xfrm>
            <a:off x="6364818"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4"/>
          <p:cNvSpPr>
            <a:spLocks noGrp="1"/>
          </p:cNvSpPr>
          <p:nvPr>
            <p:ph type="body" sz="quarter" idx="12"/>
          </p:nvPr>
        </p:nvSpPr>
        <p:spPr bwMode="gray">
          <a:xfrm>
            <a:off x="641351" y="1971676"/>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p:txBody>
      </p:sp>
      <p:sp>
        <p:nvSpPr>
          <p:cNvPr id="32" name="Text Placeholder 4"/>
          <p:cNvSpPr>
            <a:spLocks noGrp="1"/>
          </p:cNvSpPr>
          <p:nvPr>
            <p:ph type="body" sz="quarter" idx="13"/>
          </p:nvPr>
        </p:nvSpPr>
        <p:spPr bwMode="gray">
          <a:xfrm>
            <a:off x="6364818" y="1971676"/>
            <a:ext cx="5245100" cy="286161"/>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p:txBody>
      </p:sp>
      <p:sp>
        <p:nvSpPr>
          <p:cNvPr id="35" name="Text Placeholder 4"/>
          <p:cNvSpPr>
            <a:spLocks noGrp="1"/>
          </p:cNvSpPr>
          <p:nvPr>
            <p:ph type="body" sz="quarter" idx="15"/>
          </p:nvPr>
        </p:nvSpPr>
        <p:spPr bwMode="gray">
          <a:xfrm>
            <a:off x="641351" y="470329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6" name="Text Placeholder 4"/>
          <p:cNvSpPr>
            <a:spLocks noGrp="1"/>
          </p:cNvSpPr>
          <p:nvPr>
            <p:ph type="body" sz="quarter" idx="16"/>
          </p:nvPr>
        </p:nvSpPr>
        <p:spPr bwMode="gray">
          <a:xfrm>
            <a:off x="6364818" y="470329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7" name="Text Placeholder 4"/>
          <p:cNvSpPr>
            <a:spLocks noGrp="1"/>
          </p:cNvSpPr>
          <p:nvPr>
            <p:ph type="body" sz="quarter" idx="17"/>
          </p:nvPr>
        </p:nvSpPr>
        <p:spPr bwMode="gray">
          <a:xfrm>
            <a:off x="641351" y="4207996"/>
            <a:ext cx="5245100"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p:txBody>
      </p:sp>
      <p:sp>
        <p:nvSpPr>
          <p:cNvPr id="38" name="Text Placeholder 4"/>
          <p:cNvSpPr>
            <a:spLocks noGrp="1"/>
          </p:cNvSpPr>
          <p:nvPr>
            <p:ph type="body" sz="quarter" idx="18"/>
          </p:nvPr>
        </p:nvSpPr>
        <p:spPr bwMode="gray">
          <a:xfrm>
            <a:off x="6364818" y="4207996"/>
            <a:ext cx="5245100"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p:txBody>
      </p:sp>
      <p:sp>
        <p:nvSpPr>
          <p:cNvPr id="49" name="Text Placeholder 41"/>
          <p:cNvSpPr>
            <a:spLocks noGrp="1"/>
          </p:cNvSpPr>
          <p:nvPr>
            <p:ph type="body" sz="quarter" idx="19"/>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a:t>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3251199" y="1971676"/>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Picture Placeholder 22"/>
          <p:cNvSpPr>
            <a:spLocks noGrp="1"/>
          </p:cNvSpPr>
          <p:nvPr>
            <p:ph type="pic" sz="quarter" idx="13"/>
          </p:nvPr>
        </p:nvSpPr>
        <p:spPr bwMode="gray">
          <a:xfrm>
            <a:off x="641352" y="1971676"/>
            <a:ext cx="2305049" cy="1892299"/>
          </a:xfrm>
        </p:spPr>
        <p:txBody>
          <a:bodyPr rtlCol="0">
            <a:normAutofit/>
          </a:bodyPr>
          <a:lstStyle>
            <a:lvl1pPr>
              <a:buNone/>
              <a:defRPr>
                <a:latin typeface="Arial" pitchFamily="34" charset="0"/>
                <a:cs typeface="Arial" pitchFamily="34" charset="0"/>
              </a:defRPr>
            </a:lvl1pPr>
          </a:lstStyle>
          <a:p>
            <a:pPr lvl="0"/>
            <a:r>
              <a:rPr lang="en-US" noProof="0"/>
              <a:t>Click icon to add picture</a:t>
            </a:r>
            <a:endParaRPr lang="en-US" noProof="0" dirty="0"/>
          </a:p>
        </p:txBody>
      </p:sp>
      <p:sp>
        <p:nvSpPr>
          <p:cNvPr id="20"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42" name="Text Placeholder 4"/>
          <p:cNvSpPr>
            <a:spLocks noGrp="1"/>
          </p:cNvSpPr>
          <p:nvPr>
            <p:ph type="body" sz="quarter" idx="19"/>
          </p:nvPr>
        </p:nvSpPr>
        <p:spPr bwMode="gray">
          <a:xfrm>
            <a:off x="8892117" y="1971676"/>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Picture Placeholder 22"/>
          <p:cNvSpPr>
            <a:spLocks noGrp="1"/>
          </p:cNvSpPr>
          <p:nvPr>
            <p:ph type="pic" sz="quarter" idx="20"/>
          </p:nvPr>
        </p:nvSpPr>
        <p:spPr bwMode="gray">
          <a:xfrm>
            <a:off x="6282269" y="1971676"/>
            <a:ext cx="2305049" cy="1892299"/>
          </a:xfrm>
        </p:spPr>
        <p:txBody>
          <a:bodyPr rtlCol="0">
            <a:normAutofit/>
          </a:bodyPr>
          <a:lstStyle>
            <a:lvl1pPr>
              <a:buNone/>
              <a:defRPr>
                <a:latin typeface="Arial" pitchFamily="34" charset="0"/>
                <a:cs typeface="Arial" pitchFamily="34" charset="0"/>
              </a:defRPr>
            </a:lvl1pPr>
          </a:lstStyle>
          <a:p>
            <a:pPr lvl="0"/>
            <a:r>
              <a:rPr lang="en-US" noProof="0"/>
              <a:t>Click icon to add picture</a:t>
            </a:r>
            <a:endParaRPr lang="en-US" noProof="0" dirty="0"/>
          </a:p>
        </p:txBody>
      </p:sp>
      <p:sp>
        <p:nvSpPr>
          <p:cNvPr id="45" name="Text Placeholder 4"/>
          <p:cNvSpPr>
            <a:spLocks noGrp="1"/>
          </p:cNvSpPr>
          <p:nvPr>
            <p:ph type="body" sz="quarter" idx="21"/>
          </p:nvPr>
        </p:nvSpPr>
        <p:spPr bwMode="gray">
          <a:xfrm>
            <a:off x="3251199" y="4241802"/>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Picture Placeholder 22"/>
          <p:cNvSpPr>
            <a:spLocks noGrp="1"/>
          </p:cNvSpPr>
          <p:nvPr>
            <p:ph type="pic" sz="quarter" idx="22"/>
          </p:nvPr>
        </p:nvSpPr>
        <p:spPr bwMode="gray">
          <a:xfrm>
            <a:off x="641352" y="4241802"/>
            <a:ext cx="2305049" cy="1892299"/>
          </a:xfrm>
        </p:spPr>
        <p:txBody>
          <a:bodyPr rtlCol="0">
            <a:normAutofit/>
          </a:bodyPr>
          <a:lstStyle>
            <a:lvl1pPr>
              <a:buNone/>
              <a:defRPr>
                <a:latin typeface="Arial" pitchFamily="34" charset="0"/>
                <a:cs typeface="Arial" pitchFamily="34" charset="0"/>
              </a:defRPr>
            </a:lvl1pPr>
          </a:lstStyle>
          <a:p>
            <a:pPr lvl="0"/>
            <a:r>
              <a:rPr lang="en-US" noProof="0"/>
              <a:t>Click icon to add picture</a:t>
            </a:r>
            <a:endParaRPr lang="en-US" noProof="0" dirty="0"/>
          </a:p>
        </p:txBody>
      </p:sp>
      <p:sp>
        <p:nvSpPr>
          <p:cNvPr id="48" name="Text Placeholder 4"/>
          <p:cNvSpPr>
            <a:spLocks noGrp="1"/>
          </p:cNvSpPr>
          <p:nvPr>
            <p:ph type="body" sz="quarter" idx="23"/>
          </p:nvPr>
        </p:nvSpPr>
        <p:spPr bwMode="gray">
          <a:xfrm>
            <a:off x="8892117" y="4241802"/>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Picture Placeholder 22"/>
          <p:cNvSpPr>
            <a:spLocks noGrp="1"/>
          </p:cNvSpPr>
          <p:nvPr>
            <p:ph type="pic" sz="quarter" idx="24"/>
          </p:nvPr>
        </p:nvSpPr>
        <p:spPr bwMode="gray">
          <a:xfrm>
            <a:off x="6282269" y="4241802"/>
            <a:ext cx="2305049" cy="1892299"/>
          </a:xfrm>
        </p:spPr>
        <p:txBody>
          <a:bodyPr rtlCol="0">
            <a:normAutofit/>
          </a:bodyPr>
          <a:lstStyle>
            <a:lvl1pPr>
              <a:buNone/>
              <a:defRPr>
                <a:latin typeface="Arial" pitchFamily="34" charset="0"/>
                <a:cs typeface="Arial" pitchFamily="34" charset="0"/>
              </a:defRPr>
            </a:lvl1pPr>
          </a:lstStyle>
          <a:p>
            <a:pPr lvl="0"/>
            <a:r>
              <a:rPr lang="en-US" noProof="0"/>
              <a:t>Click icon to add picture</a:t>
            </a:r>
            <a:endParaRPr lang="en-US" noProof="0" dirty="0"/>
          </a:p>
        </p:txBody>
      </p:sp>
      <p:sp>
        <p:nvSpPr>
          <p:cNvPr id="51" name="Text Placeholder 41"/>
          <p:cNvSpPr>
            <a:spLocks noGrp="1"/>
          </p:cNvSpPr>
          <p:nvPr>
            <p:ph type="body" sz="quarter" idx="25"/>
          </p:nvPr>
        </p:nvSpPr>
        <p:spPr bwMode="gray">
          <a:xfrm>
            <a:off x="641349" y="1270453"/>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a:t>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Ridge.pdf"/>
          <p:cNvPicPr>
            <a:picLocks noChangeAspect="1"/>
          </p:cNvPicPr>
          <p:nvPr/>
        </p:nvPicPr>
        <p:blipFill>
          <a:blip r:embed="rId15"/>
          <a:stretch>
            <a:fillRect/>
          </a:stretch>
        </p:blipFill>
        <p:spPr bwMode="ltGray">
          <a:xfrm>
            <a:off x="2" y="1"/>
            <a:ext cx="1841678" cy="669701"/>
          </a:xfrm>
          <a:prstGeom prst="rect">
            <a:avLst/>
          </a:prstGeom>
        </p:spPr>
      </p:pic>
      <p:sp>
        <p:nvSpPr>
          <p:cNvPr id="1027" name="Title Placeholder 1"/>
          <p:cNvSpPr>
            <a:spLocks noGrp="1"/>
          </p:cNvSpPr>
          <p:nvPr>
            <p:ph type="title"/>
          </p:nvPr>
        </p:nvSpPr>
        <p:spPr bwMode="auto">
          <a:xfrm>
            <a:off x="624418" y="711201"/>
            <a:ext cx="10949516" cy="4921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a:t>Click to edit Master title style</a:t>
            </a:r>
          </a:p>
        </p:txBody>
      </p:sp>
      <p:sp>
        <p:nvSpPr>
          <p:cNvPr id="3" name="Text Placeholder 2"/>
          <p:cNvSpPr>
            <a:spLocks noGrp="1"/>
          </p:cNvSpPr>
          <p:nvPr>
            <p:ph type="body" idx="1"/>
          </p:nvPr>
        </p:nvSpPr>
        <p:spPr>
          <a:xfrm>
            <a:off x="641351" y="1971676"/>
            <a:ext cx="10949516" cy="14779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text styles</a:t>
            </a:r>
          </a:p>
          <a:p>
            <a:pPr lvl="2"/>
            <a:r>
              <a:rPr lang="en-US" dirty="0"/>
              <a:t>First level</a:t>
            </a:r>
          </a:p>
          <a:p>
            <a:pPr lvl="3"/>
            <a:r>
              <a:rPr lang="en-US" dirty="0"/>
              <a:t>Second level</a:t>
            </a:r>
          </a:p>
          <a:p>
            <a:pPr lvl="4"/>
            <a:r>
              <a:rPr lang="en-US" dirty="0"/>
              <a:t>Third level</a:t>
            </a:r>
          </a:p>
          <a:p>
            <a:pPr lvl="5"/>
            <a:r>
              <a:rPr lang="en-US" dirty="0"/>
              <a:t>Fifth level</a:t>
            </a:r>
          </a:p>
        </p:txBody>
      </p:sp>
      <p:sp>
        <p:nvSpPr>
          <p:cNvPr id="7" name="TextBox 20"/>
          <p:cNvSpPr txBox="1">
            <a:spLocks noChangeArrowheads="1"/>
          </p:cNvSpPr>
          <p:nvPr/>
        </p:nvSpPr>
        <p:spPr bwMode="gray">
          <a:xfrm>
            <a:off x="345137" y="6565007"/>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chemeClr val="bg1">
                    <a:lumMod val="75000"/>
                  </a:schemeClr>
                </a:solidFill>
                <a:latin typeface="Arial" pitchFamily="34" charset="0"/>
                <a:cs typeface="Arial" pitchFamily="34" charset="0"/>
              </a:rPr>
              <a:t>Copyright © 2021 Tech Mahindra. All rights reserved.</a:t>
            </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78" r:id="rId3"/>
    <p:sldLayoutId id="2147483679" r:id="rId4"/>
    <p:sldLayoutId id="2147483680" r:id="rId5"/>
    <p:sldLayoutId id="2147483681" r:id="rId6"/>
    <p:sldLayoutId id="2147483689" r:id="rId7"/>
    <p:sldLayoutId id="2147483690" r:id="rId8"/>
    <p:sldLayoutId id="2147483682" r:id="rId9"/>
    <p:sldLayoutId id="2147483683" r:id="rId10"/>
    <p:sldLayoutId id="2147483684" r:id="rId11"/>
    <p:sldLayoutId id="2147483691" r:id="rId12"/>
    <p:sldLayoutId id="2147483692" r:id="rId13"/>
  </p:sldLayoutIdLst>
  <p:txStyles>
    <p:titleStyle>
      <a:lvl1pPr algn="l" rtl="0" eaLnBrk="1" fontAlgn="base" hangingPunct="1">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charset="0"/>
          <a:cs typeface="Arial" charset="0"/>
        </a:defRPr>
      </a:lvl2pPr>
      <a:lvl3pPr algn="l" rtl="0" eaLnBrk="1" fontAlgn="base" hangingPunct="1">
        <a:spcBef>
          <a:spcPct val="0"/>
        </a:spcBef>
        <a:spcAft>
          <a:spcPct val="0"/>
        </a:spcAft>
        <a:defRPr sz="3200" b="1">
          <a:solidFill>
            <a:schemeClr val="tx2"/>
          </a:solidFill>
          <a:latin typeface="Arial" charset="0"/>
          <a:cs typeface="Arial" charset="0"/>
        </a:defRPr>
      </a:lvl3pPr>
      <a:lvl4pPr algn="l" rtl="0" eaLnBrk="1" fontAlgn="base" hangingPunct="1">
        <a:spcBef>
          <a:spcPct val="0"/>
        </a:spcBef>
        <a:spcAft>
          <a:spcPct val="0"/>
        </a:spcAft>
        <a:defRPr sz="3200" b="1">
          <a:solidFill>
            <a:schemeClr val="tx2"/>
          </a:solidFill>
          <a:latin typeface="Arial" charset="0"/>
          <a:cs typeface="Arial" charset="0"/>
        </a:defRPr>
      </a:lvl4pPr>
      <a:lvl5pPr algn="l" rtl="0" eaLnBrk="1" fontAlgn="base" hangingPunct="1">
        <a:spcBef>
          <a:spcPct val="0"/>
        </a:spcBef>
        <a:spcAft>
          <a:spcPct val="0"/>
        </a:spcAft>
        <a:defRPr sz="3200" b="1">
          <a:solidFill>
            <a:schemeClr val="tx2"/>
          </a:solidFill>
          <a:latin typeface="Arial" charset="0"/>
          <a:cs typeface="Arial" charset="0"/>
        </a:defRPr>
      </a:lvl5pPr>
      <a:lvl6pPr marL="457200" algn="l" rtl="0" eaLnBrk="1" fontAlgn="base" hangingPunct="1">
        <a:spcBef>
          <a:spcPct val="0"/>
        </a:spcBef>
        <a:spcAft>
          <a:spcPct val="0"/>
        </a:spcAft>
        <a:defRPr sz="3200" b="1">
          <a:solidFill>
            <a:schemeClr val="tx2"/>
          </a:solidFill>
          <a:latin typeface="Arial" charset="0"/>
          <a:cs typeface="Arial" charset="0"/>
        </a:defRPr>
      </a:lvl6pPr>
      <a:lvl7pPr marL="914400" algn="l" rtl="0" eaLnBrk="1" fontAlgn="base" hangingPunct="1">
        <a:spcBef>
          <a:spcPct val="0"/>
        </a:spcBef>
        <a:spcAft>
          <a:spcPct val="0"/>
        </a:spcAft>
        <a:defRPr sz="3200" b="1">
          <a:solidFill>
            <a:schemeClr val="tx2"/>
          </a:solidFill>
          <a:latin typeface="Arial" charset="0"/>
          <a:cs typeface="Arial" charset="0"/>
        </a:defRPr>
      </a:lvl7pPr>
      <a:lvl8pPr marL="1371600" algn="l" rtl="0" eaLnBrk="1" fontAlgn="base" hangingPunct="1">
        <a:spcBef>
          <a:spcPct val="0"/>
        </a:spcBef>
        <a:spcAft>
          <a:spcPct val="0"/>
        </a:spcAft>
        <a:defRPr sz="3200" b="1">
          <a:solidFill>
            <a:schemeClr val="tx2"/>
          </a:solidFill>
          <a:latin typeface="Arial" charset="0"/>
          <a:cs typeface="Arial" charset="0"/>
        </a:defRPr>
      </a:lvl8pPr>
      <a:lvl9pPr marL="1828800" algn="l" rtl="0" eaLnBrk="1" fontAlgn="base" hangingPunct="1">
        <a:spcBef>
          <a:spcPct val="0"/>
        </a:spcBef>
        <a:spcAft>
          <a:spcPct val="0"/>
        </a:spcAft>
        <a:defRPr sz="3200" b="1">
          <a:solidFill>
            <a:schemeClr val="tx2"/>
          </a:solidFill>
          <a:latin typeface="Arial" charset="0"/>
          <a:cs typeface="Arial" charset="0"/>
        </a:defRPr>
      </a:lvl9pPr>
    </p:titleStyle>
    <p:body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3.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https://upload.wikimedia.org/wikipedia/commons/d/df/Go_gopher_app_engine_color.jpg">
            <a:extLst>
              <a:ext uri="{FF2B5EF4-FFF2-40B4-BE49-F238E27FC236}">
                <a16:creationId xmlns:a16="http://schemas.microsoft.com/office/drawing/2014/main" id="{E8F39B64-A452-43A5-8A58-B6A1DA284C5A}"/>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777" b="99889" l="1468" r="99720">
                        <a14:foregroundMark x1="39832" y1="5993" x2="60028" y2="6659"/>
                        <a14:foregroundMark x1="50874" y1="1110" x2="50804" y2="777"/>
                        <a14:foregroundMark x1="81901" y1="32075" x2="84207" y2="38957"/>
                        <a14:foregroundMark x1="19986" y1="32963" x2="16422" y2="39179"/>
                        <a14:foregroundMark x1="39413" y1="50055" x2="42977" y2="42286"/>
                        <a14:foregroundMark x1="42977" y1="42286" x2="43606" y2="39068"/>
                        <a14:foregroundMark x1="26974" y1="52719" x2="32285" y2="49057"/>
                        <a14:foregroundMark x1="32285" y1="49057" x2="36897" y2="42730"/>
                        <a14:foregroundMark x1="34172" y1="53274" x2="36478" y2="34628"/>
                        <a14:foregroundMark x1="31027" y1="59600" x2="30887" y2="50277"/>
                        <a14:foregroundMark x1="71488" y1="56049" x2="67435" y2="49168"/>
                        <a14:foregroundMark x1="67435" y1="49168" x2="62753" y2="44617"/>
                        <a14:foregroundMark x1="73166" y1="49501" x2="60727" y2="40178"/>
                        <a14:foregroundMark x1="60727" y1="40178" x2="55765" y2="38402"/>
                        <a14:foregroundMark x1="58630" y1="55161" x2="58281" y2="43618"/>
                        <a14:foregroundMark x1="58281" y1="43618" x2="60098" y2="31853"/>
                        <a14:foregroundMark x1="46471" y1="61376" x2="49336" y2="71698"/>
                        <a14:foregroundMark x1="52341" y1="62819" x2="53249" y2="74695"/>
                        <a14:foregroundMark x1="82739" y1="89234" x2="88889" y2="93341"/>
                        <a14:foregroundMark x1="92662" y1="90455" x2="96366" y2="83907"/>
                        <a14:foregroundMark x1="98952" y1="84129" x2="99860" y2="83907"/>
                        <a14:foregroundMark x1="9713" y1="89900" x2="5451" y2="91676"/>
                        <a14:foregroundMark x1="5451" y1="91676" x2="2376" y2="86459"/>
                        <a14:foregroundMark x1="2376" y1="86459" x2="1537" y2="83352"/>
                        <a14:foregroundMark x1="5590" y1="93119" x2="6499" y2="92897"/>
                        <a14:foregroundMark x1="23829" y1="93674" x2="23949" y2="98997"/>
                        <a14:backgroundMark x1="31866" y1="93563" x2="39203" y2="68257"/>
                        <a14:backgroundMark x1="41370" y1="94451" x2="40112" y2="75805"/>
                        <a14:backgroundMark x1="35500" y1="94340" x2="36967" y2="83463"/>
                        <a14:backgroundMark x1="29839" y1="86459" x2="39902" y2="93563"/>
                        <a14:backgroundMark x1="39902" y1="93563" x2="49406" y2="95339"/>
                        <a14:backgroundMark x1="49406" y1="95339" x2="55905" y2="95006"/>
                        <a14:backgroundMark x1="40741" y1="80799" x2="68414" y2="95228"/>
                        <a14:backgroundMark x1="28232" y1="85461" x2="27254" y2="91232"/>
                        <a14:backgroundMark x1="38435" y1="78468" x2="41090" y2="80910"/>
                        <a14:backgroundMark x1="67925" y1="73141" x2="60867" y2="99667"/>
                        <a14:backgroundMark x1="69043" y1="88124" x2="66317" y2="99889"/>
                        <a14:backgroundMark x1="70999" y1="88457" x2="71558" y2="94895"/>
                        <a14:backgroundMark x1="71419" y1="96892" x2="71349" y2="94229"/>
                        <a14:backgroundMark x1="72117" y1="96115" x2="69182" y2="92786"/>
                        <a14:backgroundMark x1="69113" y1="89012" x2="62404" y2="73030"/>
                        <a14:backgroundMark x1="63662" y1="77469" x2="67505" y2="87347"/>
                        <a14:backgroundMark x1="56045" y1="93008" x2="64500" y2="98890"/>
                        <a14:backgroundMark x1="24039" y1="99223" x2="23550" y2="99223"/>
                        <a14:backgroundMark x1="25087" y1="99445" x2="24109" y2="99223"/>
                      </a14:backgroundRemoval>
                    </a14:imgEffect>
                  </a14:imgLayer>
                </a14:imgProps>
              </a:ext>
              <a:ext uri="{28A0092B-C50C-407E-A947-70E740481C1C}">
                <a14:useLocalDpi xmlns:a14="http://schemas.microsoft.com/office/drawing/2010/main" val="0"/>
              </a:ext>
            </a:extLst>
          </a:blip>
          <a:srcRect/>
          <a:stretch>
            <a:fillRect/>
          </a:stretch>
        </p:blipFill>
        <p:spPr bwMode="auto">
          <a:xfrm>
            <a:off x="27904" y="3886200"/>
            <a:ext cx="4317540" cy="271852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FF75A97-2885-4E09-A1F6-8C0DD1152ADB}"/>
              </a:ext>
            </a:extLst>
          </p:cNvPr>
          <p:cNvSpPr txBox="1"/>
          <p:nvPr/>
        </p:nvSpPr>
        <p:spPr>
          <a:xfrm>
            <a:off x="1784577" y="1907796"/>
            <a:ext cx="8622846" cy="1846659"/>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r"/>
            <a:r>
              <a:rPr lang="en-US" sz="6000" b="1" dirty="0" err="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badi"/>
                <a:cs typeface="Arial"/>
              </a:rPr>
              <a:t>Procesamiento</a:t>
            </a:r>
            <a:r>
              <a:rPr lang="en-US" sz="6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badi"/>
                <a:cs typeface="Arial"/>
              </a:rPr>
              <a:t> </a:t>
            </a:r>
            <a:r>
              <a:rPr lang="en-US" sz="6000" b="1" dirty="0" err="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badi"/>
                <a:cs typeface="Arial"/>
              </a:rPr>
              <a:t>masivo</a:t>
            </a:r>
            <a:r>
              <a:rPr lang="en-US" sz="6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badi"/>
                <a:cs typeface="Arial"/>
              </a:rPr>
              <a:t> de </a:t>
            </a:r>
            <a:r>
              <a:rPr lang="en-US" sz="6000" b="1" dirty="0" err="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badi"/>
                <a:cs typeface="Arial"/>
              </a:rPr>
              <a:t>datos</a:t>
            </a:r>
            <a:r>
              <a:rPr lang="en-US" sz="6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badi"/>
                <a:cs typeface="Arial"/>
              </a:rPr>
              <a:t> con Go</a:t>
            </a:r>
            <a:endParaRPr lang="en-US" sz="6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badi"/>
            </a:endParaRPr>
          </a:p>
        </p:txBody>
      </p:sp>
      <p:sp>
        <p:nvSpPr>
          <p:cNvPr id="6" name="TextBox 5">
            <a:extLst>
              <a:ext uri="{FF2B5EF4-FFF2-40B4-BE49-F238E27FC236}">
                <a16:creationId xmlns:a16="http://schemas.microsoft.com/office/drawing/2014/main" id="{CCA06F99-41AE-4D17-BC28-9CCDCA99CC7C}"/>
              </a:ext>
            </a:extLst>
          </p:cNvPr>
          <p:cNvSpPr txBox="1"/>
          <p:nvPr/>
        </p:nvSpPr>
        <p:spPr>
          <a:xfrm>
            <a:off x="6393291" y="4257413"/>
            <a:ext cx="4014132" cy="830997"/>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r" fontAlgn="base">
              <a:buClr>
                <a:schemeClr val="tx2"/>
              </a:buClr>
            </a:pPr>
            <a:r>
              <a:rPr lang="es-MX" dirty="0">
                <a:ln w="0"/>
                <a:solidFill>
                  <a:schemeClr val="accent1"/>
                </a:solidFill>
                <a:effectLst>
                  <a:outerShdw blurRad="38100" dist="25400" dir="5400000" algn="ctr" rotWithShape="0">
                    <a:srgbClr val="6E747A">
                      <a:alpha val="43000"/>
                    </a:srgbClr>
                  </a:outerShdw>
                </a:effectLst>
                <a:latin typeface="+mj-lt"/>
              </a:rPr>
              <a:t>Guillermo Estrada</a:t>
            </a:r>
          </a:p>
          <a:p>
            <a:pPr algn="r" fontAlgn="base">
              <a:buClr>
                <a:schemeClr val="tx2"/>
              </a:buClr>
            </a:pPr>
            <a:r>
              <a:rPr lang="es-MX" sz="1200" dirty="0">
                <a:ln w="0"/>
                <a:solidFill>
                  <a:schemeClr val="accent1"/>
                </a:solidFill>
                <a:effectLst>
                  <a:outerShdw blurRad="38100" dist="25400" dir="5400000" algn="ctr" rotWithShape="0">
                    <a:srgbClr val="6E747A">
                      <a:alpha val="43000"/>
                    </a:srgbClr>
                  </a:outerShdw>
                </a:effectLst>
                <a:latin typeface="Consolas" panose="020B0609020204030204" pitchFamily="49" charset="0"/>
              </a:rPr>
              <a:t>guillermo.estrada@techmahindra.com</a:t>
            </a:r>
          </a:p>
          <a:p>
            <a:pPr algn="r" fontAlgn="base">
              <a:buClr>
                <a:schemeClr val="tx2"/>
              </a:buClr>
            </a:pPr>
            <a:r>
              <a:rPr lang="es-MX" sz="1200" dirty="0">
                <a:ln w="0"/>
                <a:solidFill>
                  <a:schemeClr val="accent1"/>
                </a:solidFill>
                <a:effectLst>
                  <a:outerShdw blurRad="38100" dist="25400" dir="5400000" algn="ctr" rotWithShape="0">
                    <a:srgbClr val="6E747A">
                      <a:alpha val="43000"/>
                    </a:srgbClr>
                  </a:outerShdw>
                </a:effectLst>
                <a:latin typeface="Consolas" panose="020B0609020204030204" pitchFamily="49" charset="0"/>
              </a:rPr>
              <a:t>github.com/</a:t>
            </a:r>
            <a:r>
              <a:rPr lang="es-MX" sz="1200" dirty="0" err="1">
                <a:ln w="0"/>
                <a:solidFill>
                  <a:schemeClr val="accent1"/>
                </a:solidFill>
                <a:effectLst>
                  <a:outerShdw blurRad="38100" dist="25400" dir="5400000" algn="ctr" rotWithShape="0">
                    <a:srgbClr val="6E747A">
                      <a:alpha val="43000"/>
                    </a:srgbClr>
                  </a:outerShdw>
                </a:effectLst>
                <a:latin typeface="Consolas" panose="020B0609020204030204" pitchFamily="49" charset="0"/>
              </a:rPr>
              <a:t>phrozen</a:t>
            </a:r>
            <a:endParaRPr lang="es-MX" sz="1200" dirty="0">
              <a:ln w="0"/>
              <a:solidFill>
                <a:schemeClr val="accent1"/>
              </a:solidFill>
              <a:effectLst>
                <a:outerShdw blurRad="38100" dist="25400" dir="5400000" algn="ctr" rotWithShape="0">
                  <a:srgbClr val="6E747A">
                    <a:alpha val="43000"/>
                  </a:srgbClr>
                </a:outerShdw>
              </a:effectLst>
              <a:latin typeface="Consolas" panose="020B0609020204030204" pitchFamily="49" charset="0"/>
            </a:endParaRPr>
          </a:p>
          <a:p>
            <a:pPr algn="r" fontAlgn="base">
              <a:buClr>
                <a:schemeClr val="tx2"/>
              </a:buClr>
            </a:pPr>
            <a:r>
              <a:rPr lang="es-MX" sz="1200" dirty="0">
                <a:ln w="0"/>
                <a:solidFill>
                  <a:schemeClr val="accent1"/>
                </a:solidFill>
                <a:effectLst>
                  <a:outerShdw blurRad="38100" dist="25400" dir="5400000" algn="ctr" rotWithShape="0">
                    <a:srgbClr val="6E747A">
                      <a:alpha val="43000"/>
                    </a:srgbClr>
                  </a:outerShdw>
                </a:effectLst>
                <a:latin typeface="Consolas" panose="020B0609020204030204" pitchFamily="49" charset="0"/>
              </a:rPr>
              <a:t>@</a:t>
            </a:r>
            <a:r>
              <a:rPr lang="es-MX" sz="1200" dirty="0" err="1">
                <a:ln w="0"/>
                <a:solidFill>
                  <a:schemeClr val="accent1"/>
                </a:solidFill>
                <a:effectLst>
                  <a:outerShdw blurRad="38100" dist="25400" dir="5400000" algn="ctr" rotWithShape="0">
                    <a:srgbClr val="6E747A">
                      <a:alpha val="43000"/>
                    </a:srgbClr>
                  </a:outerShdw>
                </a:effectLst>
                <a:latin typeface="Consolas" panose="020B0609020204030204" pitchFamily="49" charset="0"/>
              </a:rPr>
              <a:t>phrzn</a:t>
            </a:r>
            <a:endParaRPr lang="en-US" sz="1200" dirty="0">
              <a:ln w="0"/>
              <a:solidFill>
                <a:schemeClr val="accent1"/>
              </a:solidFill>
              <a:effectLst>
                <a:outerShdw blurRad="38100" dist="25400" dir="5400000" algn="ctr" rotWithShape="0">
                  <a:srgbClr val="6E747A">
                    <a:alpha val="43000"/>
                  </a:srgbClr>
                </a:outerShdw>
              </a:effectLst>
              <a:latin typeface="Consolas" panose="020B0609020204030204" pitchFamily="49" charset="0"/>
            </a:endParaRPr>
          </a:p>
        </p:txBody>
      </p:sp>
    </p:spTree>
    <p:extLst>
      <p:ext uri="{BB962C8B-B14F-4D97-AF65-F5344CB8AC3E}">
        <p14:creationId xmlns:p14="http://schemas.microsoft.com/office/powerpoint/2010/main" val="181874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itle 3"/>
          <p:cNvSpPr>
            <a:spLocks noGrp="1"/>
          </p:cNvSpPr>
          <p:nvPr>
            <p:ph type="title" idx="4294967295"/>
          </p:nvPr>
        </p:nvSpPr>
        <p:spPr>
          <a:xfrm>
            <a:off x="609600" y="762000"/>
            <a:ext cx="5068348" cy="492443"/>
          </a:xfrm>
        </p:spPr>
        <p:txBody>
          <a:bodyPr/>
          <a:lstStyle/>
          <a:p>
            <a:r>
              <a:rPr lang="en-US" dirty="0">
                <a:effectLst>
                  <a:outerShdw blurRad="38100" dist="38100" dir="2700000" algn="tl">
                    <a:srgbClr val="000000">
                      <a:alpha val="43137"/>
                    </a:srgbClr>
                  </a:outerShdw>
                </a:effectLst>
              </a:rPr>
              <a:t>¡</a:t>
            </a:r>
            <a:r>
              <a:rPr lang="en-US" dirty="0" err="1">
                <a:effectLst>
                  <a:outerShdw blurRad="38100" dist="38100" dir="2700000" algn="tl">
                    <a:srgbClr val="000000">
                      <a:alpha val="43137"/>
                    </a:srgbClr>
                  </a:outerShdw>
                </a:effectLst>
              </a:rPr>
              <a:t>sync.Pool</a:t>
            </a:r>
            <a:r>
              <a:rPr lang="en-US" dirty="0">
                <a:effectLst>
                  <a:outerShdw blurRad="38100" dist="38100" dir="2700000" algn="tl">
                    <a:srgbClr val="000000">
                      <a:alpha val="43137"/>
                    </a:srgbClr>
                  </a:outerShdw>
                </a:effectLst>
              </a:rPr>
              <a:t>!</a:t>
            </a:r>
            <a:endParaRPr dirty="0"/>
          </a:p>
        </p:txBody>
      </p:sp>
      <p:pic>
        <p:nvPicPr>
          <p:cNvPr id="2050" name="Picture 2" descr="https://miro.medium.com/max/1400/1*tVgnMO387vFxY46jRL3nZQ.png">
            <a:extLst>
              <a:ext uri="{FF2B5EF4-FFF2-40B4-BE49-F238E27FC236}">
                <a16:creationId xmlns:a16="http://schemas.microsoft.com/office/drawing/2014/main" id="{6A28729E-5719-43D4-B8F4-7A75D6A7E87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551" t="9371" r="6596"/>
          <a:stretch/>
        </p:blipFill>
        <p:spPr bwMode="auto">
          <a:xfrm>
            <a:off x="6172200" y="2209800"/>
            <a:ext cx="6019800" cy="44196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8F03CF15-0267-497D-A172-184649C2DFB6}"/>
              </a:ext>
            </a:extLst>
          </p:cNvPr>
          <p:cNvSpPr/>
          <p:nvPr/>
        </p:nvSpPr>
        <p:spPr>
          <a:xfrm>
            <a:off x="6096000" y="6629400"/>
            <a:ext cx="6096000" cy="215444"/>
          </a:xfrm>
          <a:prstGeom prst="rect">
            <a:avLst/>
          </a:prstGeom>
        </p:spPr>
        <p:txBody>
          <a:bodyPr>
            <a:spAutoFit/>
          </a:bodyPr>
          <a:lstStyle/>
          <a:p>
            <a:pPr algn="ctr"/>
            <a:r>
              <a:rPr lang="en-US" sz="800" dirty="0">
                <a:solidFill>
                  <a:srgbClr val="757575"/>
                </a:solidFill>
                <a:latin typeface="Consolas" panose="020B0609020204030204" pitchFamily="49" charset="0"/>
              </a:rPr>
              <a:t>Illustration created for “A Journey With Go”, made from </a:t>
            </a:r>
            <a:r>
              <a:rPr lang="en-US" sz="800" i="1" dirty="0">
                <a:solidFill>
                  <a:srgbClr val="757575"/>
                </a:solidFill>
                <a:latin typeface="Consolas" panose="020B0609020204030204" pitchFamily="49" charset="0"/>
              </a:rPr>
              <a:t>the original Go Gopher, created by Renee French.</a:t>
            </a:r>
            <a:endParaRPr lang="es-MX" sz="800" dirty="0">
              <a:latin typeface="Consolas" panose="020B0609020204030204" pitchFamily="49" charset="0"/>
            </a:endParaRPr>
          </a:p>
        </p:txBody>
      </p:sp>
      <p:sp>
        <p:nvSpPr>
          <p:cNvPr id="6" name="TextBox 5">
            <a:extLst>
              <a:ext uri="{FF2B5EF4-FFF2-40B4-BE49-F238E27FC236}">
                <a16:creationId xmlns:a16="http://schemas.microsoft.com/office/drawing/2014/main" id="{11A69EBB-FA5B-49BB-8449-47DE3A053509}"/>
              </a:ext>
            </a:extLst>
          </p:cNvPr>
          <p:cNvSpPr txBox="1"/>
          <p:nvPr/>
        </p:nvSpPr>
        <p:spPr>
          <a:xfrm>
            <a:off x="609600" y="1834277"/>
            <a:ext cx="4800600" cy="3970318"/>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marL="171450" indent="-171450" fontAlgn="base">
              <a:spcBef>
                <a:spcPts val="1200"/>
              </a:spcBef>
              <a:spcAft>
                <a:spcPts val="1200"/>
              </a:spcAft>
              <a:buClr>
                <a:schemeClr val="tx2"/>
              </a:buClr>
              <a:buFont typeface="Arial" panose="020B0604020202020204" pitchFamily="34" charset="0"/>
              <a:buChar char="•"/>
            </a:pPr>
            <a:r>
              <a:rPr lang="es-MX" dirty="0">
                <a:latin typeface="+mn-lt"/>
              </a:rPr>
              <a:t>Excelente herramienta para reducir las asignaciones en memoria y quitarle peso al recolector de basura</a:t>
            </a:r>
          </a:p>
          <a:p>
            <a:pPr marL="171450" indent="-171450" fontAlgn="base">
              <a:spcBef>
                <a:spcPts val="1200"/>
              </a:spcBef>
              <a:spcAft>
                <a:spcPts val="1200"/>
              </a:spcAft>
              <a:buClr>
                <a:schemeClr val="tx2"/>
              </a:buClr>
              <a:buFont typeface="Arial" panose="020B0604020202020204" pitchFamily="34" charset="0"/>
              <a:buChar char="•"/>
            </a:pPr>
            <a:r>
              <a:rPr lang="es-MX" dirty="0">
                <a:latin typeface="+mn-lt"/>
              </a:rPr>
              <a:t>Optimiza considerablemente la asignación en memoria de objetos “costosos”</a:t>
            </a:r>
          </a:p>
          <a:p>
            <a:pPr marL="171450" indent="-171450" fontAlgn="base">
              <a:spcBef>
                <a:spcPts val="1200"/>
              </a:spcBef>
              <a:spcAft>
                <a:spcPts val="1200"/>
              </a:spcAft>
              <a:buClr>
                <a:schemeClr val="tx2"/>
              </a:buClr>
              <a:buFont typeface="Arial" panose="020B0604020202020204" pitchFamily="34" charset="0"/>
              <a:buChar char="•"/>
            </a:pPr>
            <a:r>
              <a:rPr lang="es-MX" dirty="0">
                <a:latin typeface="+mn-lt"/>
              </a:rPr>
              <a:t>Parte de la librería estándar y compatible con todas las versiones de </a:t>
            </a:r>
            <a:r>
              <a:rPr lang="es-MX" dirty="0" err="1">
                <a:latin typeface="+mn-lt"/>
              </a:rPr>
              <a:t>Go</a:t>
            </a:r>
            <a:r>
              <a:rPr lang="es-MX" dirty="0">
                <a:latin typeface="+mn-lt"/>
              </a:rPr>
              <a:t> desde 1.12</a:t>
            </a:r>
          </a:p>
          <a:p>
            <a:pPr marL="171450" indent="-171450" fontAlgn="base">
              <a:spcBef>
                <a:spcPts val="1200"/>
              </a:spcBef>
              <a:spcAft>
                <a:spcPts val="1200"/>
              </a:spcAft>
              <a:buClr>
                <a:schemeClr val="tx2"/>
              </a:buClr>
              <a:buFont typeface="Arial" panose="020B0604020202020204" pitchFamily="34" charset="0"/>
              <a:buChar char="•"/>
            </a:pPr>
            <a:r>
              <a:rPr lang="es-MX" dirty="0">
                <a:latin typeface="+mn-lt"/>
              </a:rPr>
              <a:t>Hay que tener cuidado con los recursos reciclados pues contienen datos utilizados previamente y pueden tener efectos inesperados</a:t>
            </a:r>
          </a:p>
        </p:txBody>
      </p:sp>
    </p:spTree>
    <p:extLst>
      <p:ext uri="{BB962C8B-B14F-4D97-AF65-F5344CB8AC3E}">
        <p14:creationId xmlns:p14="http://schemas.microsoft.com/office/powerpoint/2010/main" val="4007583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itle 3"/>
          <p:cNvSpPr>
            <a:spLocks noGrp="1"/>
          </p:cNvSpPr>
          <p:nvPr>
            <p:ph type="title" idx="4294967295"/>
          </p:nvPr>
        </p:nvSpPr>
        <p:spPr>
          <a:xfrm>
            <a:off x="2990850" y="2505670"/>
            <a:ext cx="6210300" cy="1846659"/>
          </a:xfrm>
        </p:spPr>
        <p:txBody>
          <a:bodyPr/>
          <a:lstStyle/>
          <a:p>
            <a:pPr algn="ctr"/>
            <a:r>
              <a:rPr lang="en-US" sz="6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¿A </a:t>
            </a:r>
            <a:r>
              <a:rPr lang="en-US" sz="6000" dirty="0" err="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poco</a:t>
            </a:r>
            <a:r>
              <a:rPr lang="en-US" sz="6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 hay </a:t>
            </a:r>
            <a:r>
              <a:rPr lang="en-US" sz="6000" dirty="0" err="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preguntas</a:t>
            </a:r>
            <a:r>
              <a:rPr lang="en-US" sz="6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a:t>
            </a:r>
            <a:endParaRPr sz="6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pic>
        <p:nvPicPr>
          <p:cNvPr id="4098" name="Picture 2" descr="https://miro.medium.com/max/508/1*3UreHEOa70zgNwE3JeFoHQ.png">
            <a:extLst>
              <a:ext uri="{FF2B5EF4-FFF2-40B4-BE49-F238E27FC236}">
                <a16:creationId xmlns:a16="http://schemas.microsoft.com/office/drawing/2014/main" id="{49EA52A0-410D-47FD-A2DB-2B5493442B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34450" y="3369600"/>
            <a:ext cx="3257550" cy="348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8965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olang gopher dropping a microphone">
            <a:extLst>
              <a:ext uri="{FF2B5EF4-FFF2-40B4-BE49-F238E27FC236}">
                <a16:creationId xmlns:a16="http://schemas.microsoft.com/office/drawing/2014/main" id="{27AF82DB-D09A-496D-B96B-0B01C72450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581400"/>
            <a:ext cx="3276600" cy="3276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CA06F99-41AE-4D17-BC28-9CCDCA99CC7C}"/>
              </a:ext>
            </a:extLst>
          </p:cNvPr>
          <p:cNvSpPr txBox="1"/>
          <p:nvPr/>
        </p:nvSpPr>
        <p:spPr>
          <a:xfrm>
            <a:off x="6400800" y="2819400"/>
            <a:ext cx="4953000" cy="1415772"/>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r" fontAlgn="base">
              <a:buClr>
                <a:schemeClr val="tx2"/>
              </a:buClr>
            </a:pPr>
            <a:r>
              <a:rPr lang="es-MX" sz="3200" dirty="0">
                <a:ln w="0"/>
                <a:solidFill>
                  <a:schemeClr val="accent1"/>
                </a:solidFill>
                <a:effectLst>
                  <a:outerShdw blurRad="38100" dist="25400" dir="5400000" algn="ctr" rotWithShape="0">
                    <a:srgbClr val="6E747A">
                      <a:alpha val="43000"/>
                    </a:srgbClr>
                  </a:outerShdw>
                </a:effectLst>
                <a:latin typeface="+mj-lt"/>
              </a:rPr>
              <a:t>Guillermo Estrada</a:t>
            </a:r>
          </a:p>
          <a:p>
            <a:pPr algn="r" fontAlgn="base">
              <a:buClr>
                <a:schemeClr val="tx2"/>
              </a:buClr>
            </a:pPr>
            <a:r>
              <a:rPr lang="es-MX" sz="2000" dirty="0">
                <a:ln w="0"/>
                <a:solidFill>
                  <a:schemeClr val="accent1"/>
                </a:solidFill>
                <a:effectLst>
                  <a:outerShdw blurRad="38100" dist="25400" dir="5400000" algn="ctr" rotWithShape="0">
                    <a:srgbClr val="6E747A">
                      <a:alpha val="43000"/>
                    </a:srgbClr>
                  </a:outerShdw>
                </a:effectLst>
                <a:latin typeface="Consolas" panose="020B0609020204030204" pitchFamily="49" charset="0"/>
              </a:rPr>
              <a:t>guillermo.estrada@techmahindra.com</a:t>
            </a:r>
          </a:p>
          <a:p>
            <a:pPr algn="r" fontAlgn="base">
              <a:buClr>
                <a:schemeClr val="tx2"/>
              </a:buClr>
            </a:pPr>
            <a:r>
              <a:rPr lang="es-MX" sz="2000" dirty="0">
                <a:ln w="0"/>
                <a:solidFill>
                  <a:schemeClr val="accent1"/>
                </a:solidFill>
                <a:effectLst>
                  <a:outerShdw blurRad="38100" dist="25400" dir="5400000" algn="ctr" rotWithShape="0">
                    <a:srgbClr val="6E747A">
                      <a:alpha val="43000"/>
                    </a:srgbClr>
                  </a:outerShdw>
                </a:effectLst>
                <a:latin typeface="Consolas" panose="020B0609020204030204" pitchFamily="49" charset="0"/>
              </a:rPr>
              <a:t>github.com/</a:t>
            </a:r>
            <a:r>
              <a:rPr lang="es-MX" sz="2000" dirty="0" err="1">
                <a:ln w="0"/>
                <a:solidFill>
                  <a:schemeClr val="accent1"/>
                </a:solidFill>
                <a:effectLst>
                  <a:outerShdw blurRad="38100" dist="25400" dir="5400000" algn="ctr" rotWithShape="0">
                    <a:srgbClr val="6E747A">
                      <a:alpha val="43000"/>
                    </a:srgbClr>
                  </a:outerShdw>
                </a:effectLst>
                <a:latin typeface="Consolas" panose="020B0609020204030204" pitchFamily="49" charset="0"/>
              </a:rPr>
              <a:t>phrozen</a:t>
            </a:r>
            <a:endParaRPr lang="es-MX" sz="2000" dirty="0">
              <a:ln w="0"/>
              <a:solidFill>
                <a:schemeClr val="accent1"/>
              </a:solidFill>
              <a:effectLst>
                <a:outerShdw blurRad="38100" dist="25400" dir="5400000" algn="ctr" rotWithShape="0">
                  <a:srgbClr val="6E747A">
                    <a:alpha val="43000"/>
                  </a:srgbClr>
                </a:outerShdw>
              </a:effectLst>
              <a:latin typeface="Consolas" panose="020B0609020204030204" pitchFamily="49" charset="0"/>
            </a:endParaRPr>
          </a:p>
          <a:p>
            <a:pPr algn="r" fontAlgn="base">
              <a:buClr>
                <a:schemeClr val="tx2"/>
              </a:buClr>
            </a:pPr>
            <a:r>
              <a:rPr lang="es-MX" sz="2000" dirty="0">
                <a:ln w="0"/>
                <a:solidFill>
                  <a:schemeClr val="accent1"/>
                </a:solidFill>
                <a:effectLst>
                  <a:outerShdw blurRad="38100" dist="25400" dir="5400000" algn="ctr" rotWithShape="0">
                    <a:srgbClr val="6E747A">
                      <a:alpha val="43000"/>
                    </a:srgbClr>
                  </a:outerShdw>
                </a:effectLst>
                <a:latin typeface="Consolas" panose="020B0609020204030204" pitchFamily="49" charset="0"/>
              </a:rPr>
              <a:t>@</a:t>
            </a:r>
            <a:r>
              <a:rPr lang="es-MX" sz="2000" dirty="0" err="1">
                <a:ln w="0"/>
                <a:solidFill>
                  <a:schemeClr val="accent1"/>
                </a:solidFill>
                <a:effectLst>
                  <a:outerShdw blurRad="38100" dist="25400" dir="5400000" algn="ctr" rotWithShape="0">
                    <a:srgbClr val="6E747A">
                      <a:alpha val="43000"/>
                    </a:srgbClr>
                  </a:outerShdw>
                </a:effectLst>
                <a:latin typeface="Consolas" panose="020B0609020204030204" pitchFamily="49" charset="0"/>
              </a:rPr>
              <a:t>phrzn</a:t>
            </a:r>
            <a:endParaRPr lang="en-US" sz="2000" dirty="0">
              <a:ln w="0"/>
              <a:solidFill>
                <a:schemeClr val="accent1"/>
              </a:solidFill>
              <a:effectLst>
                <a:outerShdw blurRad="38100" dist="25400" dir="5400000" algn="ctr" rotWithShape="0">
                  <a:srgbClr val="6E747A">
                    <a:alpha val="43000"/>
                  </a:srgbClr>
                </a:outerShdw>
              </a:effectLst>
              <a:latin typeface="Consolas" panose="020B0609020204030204" pitchFamily="49" charset="0"/>
            </a:endParaRPr>
          </a:p>
        </p:txBody>
      </p:sp>
      <p:pic>
        <p:nvPicPr>
          <p:cNvPr id="4" name="Picture 3">
            <a:extLst>
              <a:ext uri="{FF2B5EF4-FFF2-40B4-BE49-F238E27FC236}">
                <a16:creationId xmlns:a16="http://schemas.microsoft.com/office/drawing/2014/main" id="{F3D3AF4A-E6B1-468A-8D31-A27676F7FB9E}"/>
              </a:ext>
            </a:extLst>
          </p:cNvPr>
          <p:cNvPicPr>
            <a:picLocks noChangeAspect="1"/>
          </p:cNvPicPr>
          <p:nvPr/>
        </p:nvPicPr>
        <p:blipFill>
          <a:blip r:embed="rId2"/>
          <a:stretch>
            <a:fillRect/>
          </a:stretch>
        </p:blipFill>
        <p:spPr>
          <a:xfrm>
            <a:off x="1371600" y="1295400"/>
            <a:ext cx="4267200" cy="42672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190934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3E940-21CB-48A3-BA63-AEBD8FB3D514}"/>
              </a:ext>
            </a:extLst>
          </p:cNvPr>
          <p:cNvSpPr>
            <a:spLocks noGrp="1"/>
          </p:cNvSpPr>
          <p:nvPr>
            <p:ph type="title"/>
          </p:nvPr>
        </p:nvSpPr>
        <p:spPr>
          <a:xfrm>
            <a:off x="609600" y="762001"/>
            <a:ext cx="6324600" cy="492443"/>
          </a:xfrm>
        </p:spPr>
        <p:txBody>
          <a:bodyPr/>
          <a:lstStyle/>
          <a:p>
            <a:r>
              <a:rPr lang="en-US" dirty="0" err="1">
                <a:effectLst>
                  <a:outerShdw blurRad="38100" dist="38100" dir="2700000" algn="tl">
                    <a:srgbClr val="000000">
                      <a:alpha val="43137"/>
                    </a:srgbClr>
                  </a:outerShdw>
                </a:effectLst>
                <a:latin typeface="Arial"/>
                <a:cs typeface="Arial"/>
              </a:rPr>
              <a:t>Procesamiento</a:t>
            </a:r>
            <a:r>
              <a:rPr lang="en-US" dirty="0">
                <a:effectLst>
                  <a:outerShdw blurRad="38100" dist="38100" dir="2700000" algn="tl">
                    <a:srgbClr val="000000">
                      <a:alpha val="43137"/>
                    </a:srgbClr>
                  </a:outerShdw>
                </a:effectLst>
                <a:latin typeface="Arial"/>
                <a:cs typeface="Arial"/>
              </a:rPr>
              <a:t> de </a:t>
            </a:r>
            <a:r>
              <a:rPr lang="en-US" dirty="0" err="1">
                <a:effectLst>
                  <a:outerShdw blurRad="38100" dist="38100" dir="2700000" algn="tl">
                    <a:srgbClr val="000000">
                      <a:alpha val="43137"/>
                    </a:srgbClr>
                  </a:outerShdw>
                </a:effectLst>
                <a:latin typeface="Arial"/>
                <a:cs typeface="Arial"/>
              </a:rPr>
              <a:t>datos</a:t>
            </a:r>
            <a:r>
              <a:rPr lang="en-US" dirty="0">
                <a:effectLst>
                  <a:outerShdw blurRad="38100" dist="38100" dir="2700000" algn="tl">
                    <a:srgbClr val="000000">
                      <a:alpha val="43137"/>
                    </a:srgbClr>
                  </a:outerShdw>
                </a:effectLst>
                <a:latin typeface="Arial"/>
                <a:cs typeface="Arial"/>
              </a:rPr>
              <a:t> con Go</a:t>
            </a:r>
            <a:endParaRPr lang="en-US" dirty="0">
              <a:effectLst>
                <a:outerShdw blurRad="38100" dist="38100" dir="2700000" algn="tl">
                  <a:srgbClr val="000000">
                    <a:alpha val="43137"/>
                  </a:srgbClr>
                </a:outerShdw>
              </a:effectLst>
            </a:endParaRPr>
          </a:p>
        </p:txBody>
      </p:sp>
      <p:pic>
        <p:nvPicPr>
          <p:cNvPr id="10" name="Content Placeholder 4">
            <a:extLst>
              <a:ext uri="{FF2B5EF4-FFF2-40B4-BE49-F238E27FC236}">
                <a16:creationId xmlns:a16="http://schemas.microsoft.com/office/drawing/2014/main" id="{4F9BA3C5-CF49-40B6-9B2D-D362C2DA69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800" y="1600200"/>
            <a:ext cx="7491662" cy="4351338"/>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3" name="TextBox 2">
            <a:extLst>
              <a:ext uri="{FF2B5EF4-FFF2-40B4-BE49-F238E27FC236}">
                <a16:creationId xmlns:a16="http://schemas.microsoft.com/office/drawing/2014/main" id="{E5B6ACE8-6C6E-4010-900F-1D65AF9BE47D}"/>
              </a:ext>
            </a:extLst>
          </p:cNvPr>
          <p:cNvSpPr txBox="1"/>
          <p:nvPr/>
        </p:nvSpPr>
        <p:spPr>
          <a:xfrm>
            <a:off x="609600" y="1752600"/>
            <a:ext cx="3048000" cy="4062651"/>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marL="171450" indent="-171450" fontAlgn="base">
              <a:spcBef>
                <a:spcPts val="1200"/>
              </a:spcBef>
              <a:spcAft>
                <a:spcPts val="1200"/>
              </a:spcAft>
              <a:buClr>
                <a:schemeClr val="tx2"/>
              </a:buClr>
              <a:buFont typeface="Arial" panose="020B0604020202020204" pitchFamily="34" charset="0"/>
              <a:buChar char="•"/>
            </a:pPr>
            <a:r>
              <a:rPr lang="es-MX" dirty="0">
                <a:latin typeface="+mn-lt"/>
              </a:rPr>
              <a:t>Lenguaje compilado</a:t>
            </a:r>
          </a:p>
          <a:p>
            <a:pPr marL="171450" indent="-171450" fontAlgn="base">
              <a:spcBef>
                <a:spcPts val="1200"/>
              </a:spcBef>
              <a:spcAft>
                <a:spcPts val="1200"/>
              </a:spcAft>
              <a:buClr>
                <a:schemeClr val="tx2"/>
              </a:buClr>
              <a:buFont typeface="Arial" panose="020B0604020202020204" pitchFamily="34" charset="0"/>
              <a:buChar char="•"/>
            </a:pPr>
            <a:r>
              <a:rPr lang="es-MX" dirty="0">
                <a:latin typeface="+mn-lt"/>
              </a:rPr>
              <a:t>Excelente desempeño</a:t>
            </a:r>
          </a:p>
          <a:p>
            <a:pPr marL="171450" indent="-171450" fontAlgn="base">
              <a:spcBef>
                <a:spcPts val="1200"/>
              </a:spcBef>
              <a:spcAft>
                <a:spcPts val="1200"/>
              </a:spcAft>
              <a:buClr>
                <a:schemeClr val="tx2"/>
              </a:buClr>
              <a:buFont typeface="Arial" panose="020B0604020202020204" pitchFamily="34" charset="0"/>
              <a:buChar char="•"/>
            </a:pPr>
            <a:r>
              <a:rPr lang="es-MX" dirty="0">
                <a:latin typeface="+mn-lt"/>
              </a:rPr>
              <a:t>Control fino sobre memoria</a:t>
            </a:r>
          </a:p>
          <a:p>
            <a:pPr marL="171450" indent="-171450" fontAlgn="base">
              <a:spcBef>
                <a:spcPts val="1200"/>
              </a:spcBef>
              <a:spcAft>
                <a:spcPts val="1200"/>
              </a:spcAft>
              <a:buClr>
                <a:schemeClr val="tx2"/>
              </a:buClr>
              <a:buFont typeface="Arial" panose="020B0604020202020204" pitchFamily="34" charset="0"/>
              <a:buChar char="•"/>
            </a:pPr>
            <a:r>
              <a:rPr lang="es-MX" dirty="0">
                <a:latin typeface="+mn-lt"/>
              </a:rPr>
              <a:t>Altamente concurrente</a:t>
            </a:r>
          </a:p>
          <a:p>
            <a:pPr marL="171450" indent="-171450" fontAlgn="base">
              <a:spcBef>
                <a:spcPts val="1200"/>
              </a:spcBef>
              <a:spcAft>
                <a:spcPts val="1200"/>
              </a:spcAft>
              <a:buClr>
                <a:schemeClr val="tx2"/>
              </a:buClr>
              <a:buFont typeface="Arial" panose="020B0604020202020204" pitchFamily="34" charset="0"/>
              <a:buChar char="•"/>
            </a:pPr>
            <a:r>
              <a:rPr lang="es-MX" dirty="0">
                <a:latin typeface="+mn-lt"/>
              </a:rPr>
              <a:t>Aprovechamiento de recursos</a:t>
            </a:r>
          </a:p>
          <a:p>
            <a:pPr marL="171450" indent="-171450" fontAlgn="base">
              <a:spcBef>
                <a:spcPts val="1200"/>
              </a:spcBef>
              <a:spcAft>
                <a:spcPts val="1200"/>
              </a:spcAft>
              <a:buClr>
                <a:schemeClr val="tx2"/>
              </a:buClr>
              <a:buFont typeface="Arial" panose="020B0604020202020204" pitchFamily="34" charset="0"/>
              <a:buChar char="•"/>
            </a:pPr>
            <a:r>
              <a:rPr lang="es-MX" dirty="0">
                <a:latin typeface="+mn-lt"/>
              </a:rPr>
              <a:t>Multi plataforma</a:t>
            </a:r>
          </a:p>
          <a:p>
            <a:pPr marL="171450" indent="-171450" fontAlgn="base">
              <a:spcBef>
                <a:spcPts val="1200"/>
              </a:spcBef>
              <a:spcAft>
                <a:spcPts val="1200"/>
              </a:spcAft>
              <a:buClr>
                <a:schemeClr val="tx2"/>
              </a:buClr>
              <a:buFont typeface="Arial" panose="020B0604020202020204" pitchFamily="34" charset="0"/>
              <a:buChar char="•"/>
            </a:pPr>
            <a:r>
              <a:rPr lang="es-MX" dirty="0">
                <a:latin typeface="+mn-lt"/>
              </a:rPr>
              <a:t>Distribuible y compacto</a:t>
            </a:r>
          </a:p>
        </p:txBody>
      </p:sp>
    </p:spTree>
    <p:extLst>
      <p:ext uri="{BB962C8B-B14F-4D97-AF65-F5344CB8AC3E}">
        <p14:creationId xmlns:p14="http://schemas.microsoft.com/office/powerpoint/2010/main" val="3381218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itle 3"/>
          <p:cNvSpPr>
            <a:spLocks noGrp="1"/>
          </p:cNvSpPr>
          <p:nvPr>
            <p:ph type="title" idx="4294967295"/>
          </p:nvPr>
        </p:nvSpPr>
        <p:spPr>
          <a:xfrm>
            <a:off x="609600" y="762000"/>
            <a:ext cx="4643307" cy="492443"/>
          </a:xfrm>
        </p:spPr>
        <p:txBody>
          <a:bodyPr/>
          <a:lstStyle/>
          <a:p>
            <a:r>
              <a:rPr lang="en-US" dirty="0">
                <a:effectLst>
                  <a:outerShdw blurRad="38100" dist="38100" dir="2700000" algn="tl">
                    <a:srgbClr val="000000">
                      <a:alpha val="43137"/>
                    </a:srgbClr>
                  </a:outerShdw>
                </a:effectLst>
                <a:latin typeface="Arial"/>
                <a:cs typeface="Arial"/>
              </a:rPr>
              <a:t>La </a:t>
            </a:r>
            <a:r>
              <a:rPr lang="es-MX" dirty="0">
                <a:effectLst>
                  <a:outerShdw blurRad="38100" dist="38100" dir="2700000" algn="tl">
                    <a:srgbClr val="000000">
                      <a:alpha val="43137"/>
                    </a:srgbClr>
                  </a:outerShdw>
                </a:effectLst>
                <a:latin typeface="Arial"/>
                <a:cs typeface="Arial"/>
              </a:rPr>
              <a:t>manera</a:t>
            </a:r>
            <a:r>
              <a:rPr lang="en-US" dirty="0">
                <a:effectLst>
                  <a:outerShdw blurRad="38100" dist="38100" dir="2700000" algn="tl">
                    <a:srgbClr val="000000">
                      <a:alpha val="43137"/>
                    </a:srgbClr>
                  </a:outerShdw>
                </a:effectLst>
                <a:latin typeface="Arial"/>
                <a:cs typeface="Arial"/>
              </a:rPr>
              <a:t> </a:t>
            </a:r>
            <a:r>
              <a:rPr lang="en-US" dirty="0" err="1">
                <a:effectLst>
                  <a:outerShdw blurRad="38100" dist="38100" dir="2700000" algn="tl">
                    <a:srgbClr val="000000">
                      <a:alpha val="43137"/>
                    </a:srgbClr>
                  </a:outerShdw>
                </a:effectLst>
                <a:latin typeface="Arial"/>
                <a:cs typeface="Arial"/>
              </a:rPr>
              <a:t>más</a:t>
            </a:r>
            <a:r>
              <a:rPr lang="en-US" dirty="0">
                <a:effectLst>
                  <a:outerShdw blurRad="38100" dist="38100" dir="2700000" algn="tl">
                    <a:srgbClr val="000000">
                      <a:alpha val="43137"/>
                    </a:srgbClr>
                  </a:outerShdw>
                </a:effectLst>
                <a:latin typeface="Arial"/>
                <a:cs typeface="Arial"/>
              </a:rPr>
              <a:t> </a:t>
            </a:r>
            <a:r>
              <a:rPr lang="en-US" dirty="0" err="1">
                <a:effectLst>
                  <a:outerShdw blurRad="38100" dist="38100" dir="2700000" algn="tl">
                    <a:srgbClr val="000000">
                      <a:alpha val="43137"/>
                    </a:srgbClr>
                  </a:outerShdw>
                </a:effectLst>
                <a:latin typeface="Arial"/>
                <a:cs typeface="Arial"/>
              </a:rPr>
              <a:t>fácil</a:t>
            </a:r>
            <a:r>
              <a:rPr lang="en-US" dirty="0">
                <a:effectLst>
                  <a:outerShdw blurRad="38100" dist="38100" dir="2700000" algn="tl">
                    <a:srgbClr val="000000">
                      <a:alpha val="43137"/>
                    </a:srgbClr>
                  </a:outerShdw>
                </a:effectLst>
                <a:latin typeface="Arial"/>
                <a:cs typeface="Arial"/>
              </a:rPr>
              <a:t>…</a:t>
            </a:r>
            <a:endParaRPr dirty="0">
              <a:effectLst>
                <a:outerShdw blurRad="38100" dist="38100" dir="2700000" algn="tl">
                  <a:srgbClr val="000000">
                    <a:alpha val="43137"/>
                  </a:srgbClr>
                </a:outerShdw>
              </a:effectLst>
            </a:endParaRPr>
          </a:p>
        </p:txBody>
      </p:sp>
      <p:pic>
        <p:nvPicPr>
          <p:cNvPr id="11" name="Picture 10">
            <a:extLst>
              <a:ext uri="{FF2B5EF4-FFF2-40B4-BE49-F238E27FC236}">
                <a16:creationId xmlns:a16="http://schemas.microsoft.com/office/drawing/2014/main" id="{BC6A959C-7D15-4B7E-BCE7-5368E0421EF2}"/>
              </a:ext>
            </a:extLst>
          </p:cNvPr>
          <p:cNvPicPr>
            <a:picLocks noChangeAspect="1"/>
          </p:cNvPicPr>
          <p:nvPr/>
        </p:nvPicPr>
        <p:blipFill>
          <a:blip r:embed="rId3"/>
          <a:stretch>
            <a:fillRect/>
          </a:stretch>
        </p:blipFill>
        <p:spPr>
          <a:xfrm>
            <a:off x="5578227" y="990600"/>
            <a:ext cx="6080373" cy="5867400"/>
          </a:xfrm>
          <a:prstGeom prst="rect">
            <a:avLst/>
          </a:prstGeom>
        </p:spPr>
      </p:pic>
      <p:sp>
        <p:nvSpPr>
          <p:cNvPr id="2" name="TextBox 1">
            <a:extLst>
              <a:ext uri="{FF2B5EF4-FFF2-40B4-BE49-F238E27FC236}">
                <a16:creationId xmlns:a16="http://schemas.microsoft.com/office/drawing/2014/main" id="{08C3227E-FAA2-40E7-B20A-F9ED9E3BA16E}"/>
              </a:ext>
            </a:extLst>
          </p:cNvPr>
          <p:cNvSpPr txBox="1"/>
          <p:nvPr/>
        </p:nvSpPr>
        <p:spPr>
          <a:xfrm>
            <a:off x="609600" y="1676400"/>
            <a:ext cx="4336962" cy="4278094"/>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marL="171450" indent="-171450" fontAlgn="base">
              <a:spcBef>
                <a:spcPts val="1200"/>
              </a:spcBef>
              <a:spcAft>
                <a:spcPts val="1200"/>
              </a:spcAft>
              <a:buClr>
                <a:schemeClr val="tx2"/>
              </a:buClr>
              <a:buFont typeface="Arial" panose="020B0604020202020204" pitchFamily="34" charset="0"/>
              <a:buChar char="•"/>
            </a:pPr>
            <a:r>
              <a:rPr lang="es-MX" dirty="0">
                <a:latin typeface="+mn-lt"/>
              </a:rPr>
              <a:t>Leemos al archivo completamente a memoria en una sola operación</a:t>
            </a:r>
          </a:p>
          <a:p>
            <a:pPr marL="171450" indent="-171450" fontAlgn="base">
              <a:spcBef>
                <a:spcPts val="1200"/>
              </a:spcBef>
              <a:spcAft>
                <a:spcPts val="1200"/>
              </a:spcAft>
              <a:buClr>
                <a:schemeClr val="tx2"/>
              </a:buClr>
              <a:buFont typeface="Arial" panose="020B0604020202020204" pitchFamily="34" charset="0"/>
              <a:buChar char="•"/>
            </a:pPr>
            <a:r>
              <a:rPr lang="es-MX" dirty="0">
                <a:latin typeface="+mn-lt"/>
              </a:rPr>
              <a:t>El archivo se encuentra cerrado durante todo el procesado de los datos</a:t>
            </a:r>
          </a:p>
          <a:p>
            <a:pPr marL="171450" indent="-171450" fontAlgn="base">
              <a:spcBef>
                <a:spcPts val="1200"/>
              </a:spcBef>
              <a:spcAft>
                <a:spcPts val="1200"/>
              </a:spcAft>
              <a:buClr>
                <a:schemeClr val="tx2"/>
              </a:buClr>
              <a:buFont typeface="Arial" panose="020B0604020202020204" pitchFamily="34" charset="0"/>
              <a:buChar char="•"/>
            </a:pPr>
            <a:r>
              <a:rPr lang="es-MX" dirty="0">
                <a:latin typeface="+mn-lt"/>
              </a:rPr>
              <a:t>Menos código = menor posibilidad de errores</a:t>
            </a:r>
          </a:p>
          <a:p>
            <a:pPr marL="171450" indent="-171450" fontAlgn="base">
              <a:spcBef>
                <a:spcPts val="1200"/>
              </a:spcBef>
              <a:spcAft>
                <a:spcPts val="1200"/>
              </a:spcAft>
              <a:buClr>
                <a:schemeClr val="tx2"/>
              </a:buClr>
              <a:buFont typeface="Arial" panose="020B0604020202020204" pitchFamily="34" charset="0"/>
              <a:buChar char="•"/>
            </a:pPr>
            <a:r>
              <a:rPr lang="es-MX" dirty="0">
                <a:latin typeface="+mn-lt"/>
              </a:rPr>
              <a:t>Imposible cargar archivos de tamaño mayor a la memoria disponible</a:t>
            </a:r>
          </a:p>
          <a:p>
            <a:pPr marL="171450" indent="-171450" fontAlgn="base">
              <a:spcBef>
                <a:spcPts val="1200"/>
              </a:spcBef>
              <a:spcAft>
                <a:spcPts val="1200"/>
              </a:spcAft>
              <a:buClr>
                <a:schemeClr val="tx2"/>
              </a:buClr>
              <a:buFont typeface="Arial" panose="020B0604020202020204" pitchFamily="34" charset="0"/>
              <a:buChar char="•"/>
            </a:pPr>
            <a:r>
              <a:rPr lang="es-MX" dirty="0">
                <a:latin typeface="+mn-lt"/>
              </a:rPr>
              <a:t>Puede ser lento trabajar con grandes cantidades de datos debido al manejo de memoria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itle 3"/>
          <p:cNvSpPr>
            <a:spLocks noGrp="1"/>
          </p:cNvSpPr>
          <p:nvPr>
            <p:ph type="title" idx="4294967295"/>
          </p:nvPr>
        </p:nvSpPr>
        <p:spPr>
          <a:xfrm>
            <a:off x="609600" y="762000"/>
            <a:ext cx="4643307" cy="492443"/>
          </a:xfrm>
        </p:spPr>
        <p:txBody>
          <a:bodyPr/>
          <a:lstStyle/>
          <a:p>
            <a:r>
              <a:rPr lang="es-MX" dirty="0">
                <a:effectLst>
                  <a:outerShdw blurRad="38100" dist="38100" dir="2700000" algn="tl">
                    <a:srgbClr val="000000">
                      <a:alpha val="43137"/>
                    </a:srgbClr>
                  </a:outerShdw>
                </a:effectLst>
                <a:latin typeface="Arial"/>
                <a:cs typeface="Arial"/>
              </a:rPr>
              <a:t>Poco a poquito…</a:t>
            </a:r>
            <a:endParaRPr dirty="0">
              <a:effectLst>
                <a:outerShdw blurRad="38100" dist="38100" dir="2700000" algn="tl">
                  <a:srgbClr val="000000">
                    <a:alpha val="43137"/>
                  </a:srgbClr>
                </a:outerShdw>
              </a:effectLst>
            </a:endParaRPr>
          </a:p>
        </p:txBody>
      </p:sp>
      <p:pic>
        <p:nvPicPr>
          <p:cNvPr id="4" name="Picture 3">
            <a:extLst>
              <a:ext uri="{FF2B5EF4-FFF2-40B4-BE49-F238E27FC236}">
                <a16:creationId xmlns:a16="http://schemas.microsoft.com/office/drawing/2014/main" id="{42F92D32-9465-4EB5-BF38-560563D684C6}"/>
              </a:ext>
            </a:extLst>
          </p:cNvPr>
          <p:cNvPicPr>
            <a:picLocks noChangeAspect="1"/>
          </p:cNvPicPr>
          <p:nvPr/>
        </p:nvPicPr>
        <p:blipFill>
          <a:blip r:embed="rId3"/>
          <a:stretch>
            <a:fillRect/>
          </a:stretch>
        </p:blipFill>
        <p:spPr>
          <a:xfrm>
            <a:off x="6477000" y="990600"/>
            <a:ext cx="5181600" cy="5865609"/>
          </a:xfrm>
          <a:prstGeom prst="rect">
            <a:avLst/>
          </a:prstGeom>
        </p:spPr>
      </p:pic>
      <p:sp>
        <p:nvSpPr>
          <p:cNvPr id="5" name="TextBox 4">
            <a:extLst>
              <a:ext uri="{FF2B5EF4-FFF2-40B4-BE49-F238E27FC236}">
                <a16:creationId xmlns:a16="http://schemas.microsoft.com/office/drawing/2014/main" id="{4D4E45B6-BAC1-4B2B-882C-18AECD9B8293}"/>
              </a:ext>
            </a:extLst>
          </p:cNvPr>
          <p:cNvSpPr txBox="1"/>
          <p:nvPr/>
        </p:nvSpPr>
        <p:spPr>
          <a:xfrm>
            <a:off x="609600" y="1676400"/>
            <a:ext cx="4336962" cy="4585871"/>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marL="171450" indent="-171450" fontAlgn="base">
              <a:spcBef>
                <a:spcPts val="1200"/>
              </a:spcBef>
              <a:spcAft>
                <a:spcPts val="1200"/>
              </a:spcAft>
              <a:buClr>
                <a:schemeClr val="tx2"/>
              </a:buClr>
              <a:buFont typeface="Arial" panose="020B0604020202020204" pitchFamily="34" charset="0"/>
              <a:buChar char="•"/>
            </a:pPr>
            <a:r>
              <a:rPr lang="es-MX" dirty="0">
                <a:latin typeface="+mn-lt"/>
              </a:rPr>
              <a:t>Leemos al archivo poco a poco con un buffer de tamaño específico (64KB predeterminado) </a:t>
            </a:r>
          </a:p>
          <a:p>
            <a:pPr marL="171450" indent="-171450" fontAlgn="base">
              <a:spcBef>
                <a:spcPts val="1200"/>
              </a:spcBef>
              <a:spcAft>
                <a:spcPts val="1200"/>
              </a:spcAft>
              <a:buClr>
                <a:schemeClr val="tx2"/>
              </a:buClr>
              <a:buFont typeface="Arial" panose="020B0604020202020204" pitchFamily="34" charset="0"/>
              <a:buChar char="•"/>
            </a:pPr>
            <a:r>
              <a:rPr lang="es-MX" dirty="0">
                <a:latin typeface="+mn-lt"/>
              </a:rPr>
              <a:t>El archivo se encuentra abierto y en uso durante todo el proceso</a:t>
            </a:r>
          </a:p>
          <a:p>
            <a:pPr marL="171450" indent="-171450" fontAlgn="base">
              <a:spcBef>
                <a:spcPts val="1200"/>
              </a:spcBef>
              <a:spcAft>
                <a:spcPts val="1200"/>
              </a:spcAft>
              <a:buClr>
                <a:schemeClr val="tx2"/>
              </a:buClr>
              <a:buFont typeface="Arial" panose="020B0604020202020204" pitchFamily="34" charset="0"/>
              <a:buChar char="•"/>
            </a:pPr>
            <a:r>
              <a:rPr lang="es-MX" dirty="0">
                <a:latin typeface="+mn-lt"/>
              </a:rPr>
              <a:t>Poco código y gran flexibilidad</a:t>
            </a:r>
          </a:p>
          <a:p>
            <a:pPr marL="171450" indent="-171450" fontAlgn="base">
              <a:spcBef>
                <a:spcPts val="1200"/>
              </a:spcBef>
              <a:spcAft>
                <a:spcPts val="1200"/>
              </a:spcAft>
              <a:buClr>
                <a:schemeClr val="tx2"/>
              </a:buClr>
              <a:buFont typeface="Arial" panose="020B0604020202020204" pitchFamily="34" charset="0"/>
              <a:buChar char="•"/>
            </a:pPr>
            <a:r>
              <a:rPr lang="es-MX" dirty="0">
                <a:latin typeface="+mn-lt"/>
              </a:rPr>
              <a:t>Podemos procesar archivos de cualquier tamaño</a:t>
            </a:r>
          </a:p>
          <a:p>
            <a:pPr marL="171450" indent="-171450" fontAlgn="base">
              <a:spcBef>
                <a:spcPts val="1200"/>
              </a:spcBef>
              <a:spcAft>
                <a:spcPts val="1200"/>
              </a:spcAft>
              <a:buClr>
                <a:schemeClr val="tx2"/>
              </a:buClr>
              <a:buFont typeface="Arial" panose="020B0604020202020204" pitchFamily="34" charset="0"/>
              <a:buChar char="•"/>
            </a:pPr>
            <a:r>
              <a:rPr lang="es-MX" dirty="0">
                <a:latin typeface="+mn-lt"/>
              </a:rPr>
              <a:t>Extremadamente eficiente en recursos</a:t>
            </a:r>
          </a:p>
          <a:p>
            <a:pPr marL="171450" indent="-171450" fontAlgn="base">
              <a:spcBef>
                <a:spcPts val="1200"/>
              </a:spcBef>
              <a:spcAft>
                <a:spcPts val="1200"/>
              </a:spcAft>
              <a:buClr>
                <a:schemeClr val="tx2"/>
              </a:buClr>
              <a:buFont typeface="Arial" panose="020B0604020202020204" pitchFamily="34" charset="0"/>
              <a:buChar char="•"/>
            </a:pPr>
            <a:r>
              <a:rPr lang="es-MX" dirty="0">
                <a:latin typeface="+mn-lt"/>
              </a:rPr>
              <a:t>No se presta para procesamiento concurrente</a:t>
            </a:r>
          </a:p>
        </p:txBody>
      </p:sp>
    </p:spTree>
    <p:extLst>
      <p:ext uri="{BB962C8B-B14F-4D97-AF65-F5344CB8AC3E}">
        <p14:creationId xmlns:p14="http://schemas.microsoft.com/office/powerpoint/2010/main" val="1363706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itle 3"/>
          <p:cNvSpPr>
            <a:spLocks noGrp="1"/>
          </p:cNvSpPr>
          <p:nvPr>
            <p:ph type="title" idx="4294967295"/>
          </p:nvPr>
        </p:nvSpPr>
        <p:spPr>
          <a:xfrm>
            <a:off x="570452" y="890661"/>
            <a:ext cx="5068348" cy="492443"/>
          </a:xfrm>
        </p:spPr>
        <p:txBody>
          <a:bodyPr/>
          <a:lstStyle/>
          <a:p>
            <a:r>
              <a:rPr lang="en-US" dirty="0">
                <a:effectLst>
                  <a:outerShdw blurRad="38100" dist="38100" dir="2700000" algn="tl">
                    <a:srgbClr val="000000">
                      <a:alpha val="43137"/>
                    </a:srgbClr>
                  </a:outerShdw>
                </a:effectLst>
              </a:rPr>
              <a:t>haveibeenpwned.com</a:t>
            </a:r>
            <a:endParaRPr dirty="0"/>
          </a:p>
        </p:txBody>
      </p:sp>
      <p:pic>
        <p:nvPicPr>
          <p:cNvPr id="1026" name="Picture 2">
            <a:extLst>
              <a:ext uri="{FF2B5EF4-FFF2-40B4-BE49-F238E27FC236}">
                <a16:creationId xmlns:a16="http://schemas.microsoft.com/office/drawing/2014/main" id="{86B939CA-611D-4468-855C-25C9766CD0F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44444"/>
          <a:stretch/>
        </p:blipFill>
        <p:spPr bwMode="auto">
          <a:xfrm>
            <a:off x="1566068" y="2057400"/>
            <a:ext cx="9059863" cy="38100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2109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itle 3"/>
          <p:cNvSpPr>
            <a:spLocks noGrp="1"/>
          </p:cNvSpPr>
          <p:nvPr>
            <p:ph type="title" idx="4294967295"/>
          </p:nvPr>
        </p:nvSpPr>
        <p:spPr>
          <a:xfrm>
            <a:off x="570452" y="890661"/>
            <a:ext cx="5068348" cy="492443"/>
          </a:xfrm>
        </p:spPr>
        <p:txBody>
          <a:bodyPr/>
          <a:lstStyle/>
          <a:p>
            <a:r>
              <a:rPr lang="en-US" dirty="0">
                <a:effectLst>
                  <a:outerShdw blurRad="38100" dist="38100" dir="2700000" algn="tl">
                    <a:srgbClr val="000000">
                      <a:alpha val="43137"/>
                    </a:srgbClr>
                  </a:outerShdw>
                </a:effectLst>
              </a:rPr>
              <a:t>haveibeenpwned.com</a:t>
            </a:r>
            <a:endParaRPr dirty="0">
              <a:effectLst>
                <a:outerShdw blurRad="38100" dist="38100" dir="2700000" algn="tl">
                  <a:srgbClr val="000000">
                    <a:alpha val="43137"/>
                  </a:srgbClr>
                </a:outerShdw>
              </a:effectLst>
            </a:endParaRPr>
          </a:p>
        </p:txBody>
      </p:sp>
      <p:pic>
        <p:nvPicPr>
          <p:cNvPr id="3074" name="Picture 2">
            <a:extLst>
              <a:ext uri="{FF2B5EF4-FFF2-40B4-BE49-F238E27FC236}">
                <a16:creationId xmlns:a16="http://schemas.microsoft.com/office/drawing/2014/main" id="{5B4B5B8A-D14C-4655-BD58-BEA52AB894E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160" t="8889" r="12143" b="27778"/>
          <a:stretch/>
        </p:blipFill>
        <p:spPr bwMode="auto">
          <a:xfrm>
            <a:off x="570452" y="1752600"/>
            <a:ext cx="6858000" cy="434340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p:spPr>
      </p:pic>
      <p:sp>
        <p:nvSpPr>
          <p:cNvPr id="4" name="TextBox 3">
            <a:extLst>
              <a:ext uri="{FF2B5EF4-FFF2-40B4-BE49-F238E27FC236}">
                <a16:creationId xmlns:a16="http://schemas.microsoft.com/office/drawing/2014/main" id="{1B629A54-AFD0-485D-A156-46A49E06DD59}"/>
              </a:ext>
            </a:extLst>
          </p:cNvPr>
          <p:cNvSpPr txBox="1"/>
          <p:nvPr/>
        </p:nvSpPr>
        <p:spPr>
          <a:xfrm>
            <a:off x="7924800" y="2819400"/>
            <a:ext cx="3657600" cy="2585323"/>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marL="171450" indent="-171450" fontAlgn="base">
              <a:spcBef>
                <a:spcPts val="1200"/>
              </a:spcBef>
              <a:spcAft>
                <a:spcPts val="1200"/>
              </a:spcAft>
              <a:buClr>
                <a:schemeClr val="tx2"/>
              </a:buClr>
              <a:buFont typeface="Arial" panose="020B0604020202020204" pitchFamily="34" charset="0"/>
              <a:buChar char="•"/>
            </a:pPr>
            <a:r>
              <a:rPr lang="es-MX" dirty="0">
                <a:latin typeface="+mn-lt"/>
              </a:rPr>
              <a:t>34.7 GB sin comprimir</a:t>
            </a:r>
          </a:p>
          <a:p>
            <a:pPr marL="171450" indent="-171450" fontAlgn="base">
              <a:spcBef>
                <a:spcPts val="1200"/>
              </a:spcBef>
              <a:spcAft>
                <a:spcPts val="1200"/>
              </a:spcAft>
              <a:buClr>
                <a:schemeClr val="tx2"/>
              </a:buClr>
              <a:buFont typeface="Arial" panose="020B0604020202020204" pitchFamily="34" charset="0"/>
              <a:buChar char="•"/>
            </a:pPr>
            <a:r>
              <a:rPr lang="es-MX" dirty="0">
                <a:latin typeface="+mn-lt"/>
              </a:rPr>
              <a:t>Millones de hashes de contraseñas con un contador de cuantas veces se ha filtrado</a:t>
            </a:r>
          </a:p>
          <a:p>
            <a:pPr marL="171450" indent="-171450" fontAlgn="base">
              <a:spcBef>
                <a:spcPts val="1200"/>
              </a:spcBef>
              <a:spcAft>
                <a:spcPts val="1200"/>
              </a:spcAft>
              <a:buClr>
                <a:schemeClr val="tx2"/>
              </a:buClr>
              <a:buFont typeface="Arial" panose="020B0604020202020204" pitchFamily="34" charset="0"/>
              <a:buChar char="•"/>
            </a:pPr>
            <a:r>
              <a:rPr lang="es-MX" dirty="0">
                <a:latin typeface="+mn-lt"/>
              </a:rPr>
              <a:t>Texto separado por </a:t>
            </a:r>
            <a:r>
              <a:rPr lang="es-MX" dirty="0" err="1">
                <a:latin typeface="+mn-lt"/>
              </a:rPr>
              <a:t>lineas</a:t>
            </a:r>
            <a:endParaRPr lang="es-MX" dirty="0">
              <a:latin typeface="+mn-lt"/>
            </a:endParaRPr>
          </a:p>
          <a:p>
            <a:pPr marL="171450" indent="-171450" fontAlgn="base">
              <a:spcBef>
                <a:spcPts val="1200"/>
              </a:spcBef>
              <a:spcAft>
                <a:spcPts val="1200"/>
              </a:spcAft>
              <a:buClr>
                <a:schemeClr val="tx2"/>
              </a:buClr>
              <a:buFont typeface="Arial" panose="020B0604020202020204" pitchFamily="34" charset="0"/>
              <a:buChar char="•"/>
            </a:pPr>
            <a:r>
              <a:rPr lang="es-MX" dirty="0">
                <a:latin typeface="Consolas" panose="020B0609020204030204" pitchFamily="49" charset="0"/>
              </a:rPr>
              <a:t>&lt;SHA1&gt;:&lt;</a:t>
            </a:r>
            <a:r>
              <a:rPr lang="es-MX" dirty="0" err="1">
                <a:latin typeface="Consolas" panose="020B0609020204030204" pitchFamily="49" charset="0"/>
              </a:rPr>
              <a:t>count</a:t>
            </a:r>
            <a:r>
              <a:rPr lang="es-MX" dirty="0">
                <a:latin typeface="Consolas" panose="020B0609020204030204" pitchFamily="49" charset="0"/>
              </a:rPr>
              <a:t>&gt;\r\n</a:t>
            </a:r>
          </a:p>
        </p:txBody>
      </p:sp>
    </p:spTree>
    <p:extLst>
      <p:ext uri="{BB962C8B-B14F-4D97-AF65-F5344CB8AC3E}">
        <p14:creationId xmlns:p14="http://schemas.microsoft.com/office/powerpoint/2010/main" val="930306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itle 3"/>
          <p:cNvSpPr>
            <a:spLocks noGrp="1"/>
          </p:cNvSpPr>
          <p:nvPr>
            <p:ph type="title" idx="4294967295"/>
          </p:nvPr>
        </p:nvSpPr>
        <p:spPr>
          <a:xfrm>
            <a:off x="609600" y="762001"/>
            <a:ext cx="8153400" cy="599941"/>
          </a:xfrm>
        </p:spPr>
        <p:txBody>
          <a:bodyPr/>
          <a:lstStyle/>
          <a:p>
            <a:r>
              <a:rPr lang="es-MX" dirty="0">
                <a:effectLst>
                  <a:outerShdw blurRad="38100" dist="38100" dir="2700000" algn="tl">
                    <a:srgbClr val="000000">
                      <a:alpha val="43137"/>
                    </a:srgbClr>
                  </a:outerShdw>
                </a:effectLst>
                <a:latin typeface="Arial"/>
                <a:cs typeface="Arial"/>
              </a:rPr>
              <a:t>Contando ando y mientras procesando…</a:t>
            </a:r>
            <a:endParaRPr dirty="0">
              <a:effectLst>
                <a:outerShdw blurRad="38100" dist="38100" dir="2700000" algn="tl">
                  <a:srgbClr val="000000">
                    <a:alpha val="43137"/>
                  </a:srgbClr>
                </a:outerShdw>
              </a:effectLst>
            </a:endParaRPr>
          </a:p>
        </p:txBody>
      </p:sp>
      <p:pic>
        <p:nvPicPr>
          <p:cNvPr id="2" name="Picture 1">
            <a:extLst>
              <a:ext uri="{FF2B5EF4-FFF2-40B4-BE49-F238E27FC236}">
                <a16:creationId xmlns:a16="http://schemas.microsoft.com/office/drawing/2014/main" id="{1E1C1E43-7252-4A91-BA4F-78F6599F23F0}"/>
              </a:ext>
            </a:extLst>
          </p:cNvPr>
          <p:cNvPicPr>
            <a:picLocks noChangeAspect="1"/>
          </p:cNvPicPr>
          <p:nvPr/>
        </p:nvPicPr>
        <p:blipFill>
          <a:blip r:embed="rId3"/>
          <a:stretch>
            <a:fillRect/>
          </a:stretch>
        </p:blipFill>
        <p:spPr>
          <a:xfrm>
            <a:off x="685800" y="1361942"/>
            <a:ext cx="4672132" cy="5191258"/>
          </a:xfrm>
          <a:prstGeom prst="rect">
            <a:avLst/>
          </a:prstGeom>
        </p:spPr>
      </p:pic>
      <p:pic>
        <p:nvPicPr>
          <p:cNvPr id="3" name="Picture 2">
            <a:extLst>
              <a:ext uri="{FF2B5EF4-FFF2-40B4-BE49-F238E27FC236}">
                <a16:creationId xmlns:a16="http://schemas.microsoft.com/office/drawing/2014/main" id="{6045DBE0-EA20-44B5-98F6-4DD890620456}"/>
              </a:ext>
            </a:extLst>
          </p:cNvPr>
          <p:cNvPicPr>
            <a:picLocks noChangeAspect="1"/>
          </p:cNvPicPr>
          <p:nvPr/>
        </p:nvPicPr>
        <p:blipFill>
          <a:blip r:embed="rId4"/>
          <a:stretch>
            <a:fillRect/>
          </a:stretch>
        </p:blipFill>
        <p:spPr>
          <a:xfrm>
            <a:off x="5558609" y="1371600"/>
            <a:ext cx="6633391" cy="5181599"/>
          </a:xfrm>
          <a:prstGeom prst="rect">
            <a:avLst/>
          </a:prstGeom>
        </p:spPr>
      </p:pic>
    </p:spTree>
    <p:extLst>
      <p:ext uri="{BB962C8B-B14F-4D97-AF65-F5344CB8AC3E}">
        <p14:creationId xmlns:p14="http://schemas.microsoft.com/office/powerpoint/2010/main" val="2780922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AD77851-E166-46FC-B7E6-4E1D70FA97BA}"/>
              </a:ext>
            </a:extLst>
          </p:cNvPr>
          <p:cNvPicPr>
            <a:picLocks noChangeAspect="1"/>
          </p:cNvPicPr>
          <p:nvPr/>
        </p:nvPicPr>
        <p:blipFill>
          <a:blip r:embed="rId3"/>
          <a:stretch>
            <a:fillRect/>
          </a:stretch>
        </p:blipFill>
        <p:spPr>
          <a:xfrm>
            <a:off x="6126633" y="1111702"/>
            <a:ext cx="6065367" cy="5593898"/>
          </a:xfrm>
          <a:prstGeom prst="rect">
            <a:avLst/>
          </a:prstGeom>
        </p:spPr>
      </p:pic>
      <p:sp>
        <p:nvSpPr>
          <p:cNvPr id="12291" name="Title 3"/>
          <p:cNvSpPr>
            <a:spLocks noGrp="1"/>
          </p:cNvSpPr>
          <p:nvPr>
            <p:ph type="title" idx="4294967295"/>
          </p:nvPr>
        </p:nvSpPr>
        <p:spPr>
          <a:xfrm>
            <a:off x="609600" y="762000"/>
            <a:ext cx="5068348" cy="492443"/>
          </a:xfrm>
        </p:spPr>
        <p:txBody>
          <a:bodyPr/>
          <a:lstStyle/>
          <a:p>
            <a:r>
              <a:rPr lang="en-US" dirty="0">
                <a:effectLst>
                  <a:outerShdw blurRad="38100" dist="38100" dir="2700000" algn="tl">
                    <a:srgbClr val="000000">
                      <a:alpha val="43137"/>
                    </a:srgbClr>
                  </a:outerShdw>
                </a:effectLst>
              </a:rPr>
              <a:t>¿</a:t>
            </a:r>
            <a:r>
              <a:rPr lang="en-US" dirty="0" err="1">
                <a:effectLst>
                  <a:outerShdw blurRad="38100" dist="38100" dir="2700000" algn="tl">
                    <a:srgbClr val="000000">
                      <a:alpha val="43137"/>
                    </a:srgbClr>
                  </a:outerShdw>
                </a:effectLst>
              </a:rPr>
              <a:t>sync.Pool</a:t>
            </a:r>
            <a:r>
              <a:rPr lang="en-US" dirty="0">
                <a:effectLst>
                  <a:outerShdw blurRad="38100" dist="38100" dir="2700000" algn="tl">
                    <a:srgbClr val="000000">
                      <a:alpha val="43137"/>
                    </a:srgbClr>
                  </a:outerShdw>
                </a:effectLst>
              </a:rPr>
              <a:t>?</a:t>
            </a:r>
            <a:endParaRPr dirty="0"/>
          </a:p>
        </p:txBody>
      </p:sp>
      <p:pic>
        <p:nvPicPr>
          <p:cNvPr id="9" name="Picture 8">
            <a:extLst>
              <a:ext uri="{FF2B5EF4-FFF2-40B4-BE49-F238E27FC236}">
                <a16:creationId xmlns:a16="http://schemas.microsoft.com/office/drawing/2014/main" id="{8E62CB26-5ED0-48C9-9CEA-29E19AD8B88E}"/>
              </a:ext>
            </a:extLst>
          </p:cNvPr>
          <p:cNvPicPr>
            <a:picLocks noChangeAspect="1"/>
          </p:cNvPicPr>
          <p:nvPr/>
        </p:nvPicPr>
        <p:blipFill>
          <a:blip r:embed="rId4"/>
          <a:stretch>
            <a:fillRect/>
          </a:stretch>
        </p:blipFill>
        <p:spPr>
          <a:xfrm>
            <a:off x="229673" y="2209800"/>
            <a:ext cx="5867400" cy="2747252"/>
          </a:xfrm>
          <a:prstGeom prst="rect">
            <a:avLst/>
          </a:prstGeom>
        </p:spPr>
      </p:pic>
      <p:sp>
        <p:nvSpPr>
          <p:cNvPr id="11" name="TextBox 10">
            <a:extLst>
              <a:ext uri="{FF2B5EF4-FFF2-40B4-BE49-F238E27FC236}">
                <a16:creationId xmlns:a16="http://schemas.microsoft.com/office/drawing/2014/main" id="{6BC2FB5D-CD99-40A4-B754-3C75DEA8B317}"/>
              </a:ext>
            </a:extLst>
          </p:cNvPr>
          <p:cNvSpPr txBox="1"/>
          <p:nvPr/>
        </p:nvSpPr>
        <p:spPr>
          <a:xfrm>
            <a:off x="228601" y="5105400"/>
            <a:ext cx="5867399" cy="861774"/>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marL="171450" indent="-171450" fontAlgn="base">
              <a:buClr>
                <a:schemeClr val="tx2"/>
              </a:buClr>
              <a:buFont typeface="Arial" panose="020B0604020202020204" pitchFamily="34" charset="0"/>
              <a:buChar char="•"/>
            </a:pPr>
            <a:r>
              <a:rPr lang="es-MX" sz="1400" b="1" dirty="0" err="1">
                <a:latin typeface="Consolas" panose="020B0609020204030204" pitchFamily="49" charset="0"/>
              </a:rPr>
              <a:t>Get</a:t>
            </a:r>
            <a:r>
              <a:rPr lang="es-MX" sz="1400" b="1" dirty="0">
                <a:latin typeface="Consolas" panose="020B0609020204030204" pitchFamily="49" charset="0"/>
              </a:rPr>
              <a:t>() </a:t>
            </a:r>
            <a:r>
              <a:rPr lang="es-MX" sz="1400" dirty="0">
                <a:latin typeface="+mj-lt"/>
              </a:rPr>
              <a:t>obtiene los recursos del </a:t>
            </a:r>
            <a:r>
              <a:rPr lang="es-MX" sz="1400" dirty="0" err="1">
                <a:latin typeface="+mj-lt"/>
              </a:rPr>
              <a:t>victim</a:t>
            </a:r>
            <a:r>
              <a:rPr lang="es-MX" sz="1400" dirty="0">
                <a:latin typeface="+mj-lt"/>
              </a:rPr>
              <a:t> cache o crea un recurso nuevo</a:t>
            </a:r>
          </a:p>
          <a:p>
            <a:pPr marL="171450" indent="-171450" fontAlgn="base">
              <a:buClr>
                <a:schemeClr val="tx2"/>
              </a:buClr>
              <a:buFont typeface="Arial" panose="020B0604020202020204" pitchFamily="34" charset="0"/>
              <a:buChar char="•"/>
            </a:pPr>
            <a:r>
              <a:rPr lang="es-MX" sz="1400" b="1" dirty="0" err="1">
                <a:latin typeface="Consolas" panose="020B0609020204030204" pitchFamily="49" charset="0"/>
              </a:rPr>
              <a:t>Put</a:t>
            </a:r>
            <a:r>
              <a:rPr lang="es-MX" sz="1400" b="1" dirty="0">
                <a:latin typeface="Consolas" panose="020B0609020204030204" pitchFamily="49" charset="0"/>
              </a:rPr>
              <a:t>() </a:t>
            </a:r>
            <a:r>
              <a:rPr lang="es-MX" sz="1400" dirty="0">
                <a:latin typeface="+mj-lt"/>
              </a:rPr>
              <a:t>pone los recursos de regreso en el pool</a:t>
            </a:r>
          </a:p>
          <a:p>
            <a:pPr marL="171450" indent="-171450" fontAlgn="base">
              <a:buClr>
                <a:schemeClr val="tx2"/>
              </a:buClr>
              <a:buFont typeface="Arial" panose="020B0604020202020204" pitchFamily="34" charset="0"/>
              <a:buChar char="•"/>
            </a:pPr>
            <a:r>
              <a:rPr lang="es-MX" sz="1400" b="1" dirty="0">
                <a:latin typeface="Consolas" panose="020B0609020204030204" pitchFamily="49" charset="0"/>
              </a:rPr>
              <a:t>GC() </a:t>
            </a:r>
            <a:r>
              <a:rPr lang="es-MX" sz="1400" dirty="0">
                <a:latin typeface="+mj-lt"/>
              </a:rPr>
              <a:t>en cada iteración, se vacía el </a:t>
            </a:r>
            <a:r>
              <a:rPr lang="es-MX" sz="1400" dirty="0" err="1">
                <a:latin typeface="+mj-lt"/>
              </a:rPr>
              <a:t>victim</a:t>
            </a:r>
            <a:r>
              <a:rPr lang="es-MX" sz="1400" dirty="0">
                <a:latin typeface="+mj-lt"/>
              </a:rPr>
              <a:t> cache y se mueven los recursos del pool al </a:t>
            </a:r>
            <a:r>
              <a:rPr lang="es-MX" sz="1400" dirty="0" err="1">
                <a:latin typeface="+mj-lt"/>
              </a:rPr>
              <a:t>victim</a:t>
            </a:r>
            <a:r>
              <a:rPr lang="es-MX" sz="1400" dirty="0">
                <a:latin typeface="+mj-lt"/>
              </a:rPr>
              <a:t> cache para la siguiente iteración</a:t>
            </a:r>
          </a:p>
        </p:txBody>
      </p:sp>
    </p:spTree>
    <p:extLst>
      <p:ext uri="{BB962C8B-B14F-4D97-AF65-F5344CB8AC3E}">
        <p14:creationId xmlns:p14="http://schemas.microsoft.com/office/powerpoint/2010/main" val="51588364"/>
      </p:ext>
    </p:extLst>
  </p:cSld>
  <p:clrMapOvr>
    <a:masterClrMapping/>
  </p:clrMapOvr>
</p:sld>
</file>

<file path=ppt/theme/theme1.xml><?xml version="1.0" encoding="utf-8"?>
<a:theme xmlns:a="http://schemas.openxmlformats.org/drawingml/2006/main" name="Tech Mahindra Template 2014">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extLst>
    <a:ext uri="{05A4C25C-085E-4340-85A3-A5531E510DB2}">
      <thm15:themeFamily xmlns:thm15="http://schemas.microsoft.com/office/thememl/2012/main" name="TechM Template - 2021 (002)  -  Read-Only" id="{77D8134E-9280-451F-AD1D-3F7202C4E27F}" vid="{AED80110-D9A5-4400-BF35-2604D128148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SharedWithUsers xmlns="1b35ad18-6c3d-44fc-b188-a02afc5a412e">
      <UserInfo>
        <DisplayName>Javier Lizarraga</DisplayName>
        <AccountId>272</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95B1B732D6462439120F45A333C6133" ma:contentTypeVersion="11" ma:contentTypeDescription="Create a new document." ma:contentTypeScope="" ma:versionID="0790baaa9726f19e493fef8636b50b17">
  <xsd:schema xmlns:xsd="http://www.w3.org/2001/XMLSchema" xmlns:xs="http://www.w3.org/2001/XMLSchema" xmlns:p="http://schemas.microsoft.com/office/2006/metadata/properties" xmlns:ns2="066e9933-77d1-4047-b499-3bd385b87115" xmlns:ns3="1b35ad18-6c3d-44fc-b188-a02afc5a412e" targetNamespace="http://schemas.microsoft.com/office/2006/metadata/properties" ma:root="true" ma:fieldsID="71e1775f3d933abef2a3de40f4160644" ns2:_="" ns3:_="">
    <xsd:import namespace="066e9933-77d1-4047-b499-3bd385b87115"/>
    <xsd:import namespace="1b35ad18-6c3d-44fc-b188-a02afc5a412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66e9933-77d1-4047-b499-3bd385b8711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b35ad18-6c3d-44fc-b188-a02afc5a412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F0B3A14-0F09-4A5A-AEC4-1E6EBA155821}">
  <ds:schemaRefs>
    <ds:schemaRef ds:uri="http://schemas.openxmlformats.org/package/2006/metadata/core-properties"/>
    <ds:schemaRef ds:uri="http://www.w3.org/XML/1998/namespace"/>
    <ds:schemaRef ds:uri="http://purl.org/dc/dcmitype/"/>
    <ds:schemaRef ds:uri="http://purl.org/dc/terms/"/>
    <ds:schemaRef ds:uri="http://schemas.microsoft.com/office/2006/metadata/properties"/>
    <ds:schemaRef ds:uri="http://purl.org/dc/elements/1.1/"/>
    <ds:schemaRef ds:uri="http://schemas.microsoft.com/office/2006/documentManagement/types"/>
    <ds:schemaRef ds:uri="http://schemas.microsoft.com/office/infopath/2007/PartnerControls"/>
    <ds:schemaRef ds:uri="1b35ad18-6c3d-44fc-b188-a02afc5a412e"/>
    <ds:schemaRef ds:uri="066e9933-77d1-4047-b499-3bd385b87115"/>
  </ds:schemaRefs>
</ds:datastoreItem>
</file>

<file path=customXml/itemProps2.xml><?xml version="1.0" encoding="utf-8"?>
<ds:datastoreItem xmlns:ds="http://schemas.openxmlformats.org/officeDocument/2006/customXml" ds:itemID="{E0A1B877-42DF-448B-A257-86EBCF04CE7C}">
  <ds:schemaRefs>
    <ds:schemaRef ds:uri="http://schemas.microsoft.com/sharepoint/v3/contenttype/forms"/>
  </ds:schemaRefs>
</ds:datastoreItem>
</file>

<file path=customXml/itemProps3.xml><?xml version="1.0" encoding="utf-8"?>
<ds:datastoreItem xmlns:ds="http://schemas.openxmlformats.org/officeDocument/2006/customXml" ds:itemID="{3A05EFAA-D781-48D5-9730-BF9E5D1109A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66e9933-77d1-4047-b499-3bd385b87115"/>
    <ds:schemaRef ds:uri="1b35ad18-6c3d-44fc-b188-a02afc5a412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blank</Template>
  <TotalTime>0</TotalTime>
  <Words>368</Words>
  <Application>Microsoft Office PowerPoint</Application>
  <PresentationFormat>Widescreen</PresentationFormat>
  <Paragraphs>57</Paragraphs>
  <Slides>12</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Abadi</vt:lpstr>
      <vt:lpstr>Arial</vt:lpstr>
      <vt:lpstr>Calibri</vt:lpstr>
      <vt:lpstr>Consolas</vt:lpstr>
      <vt:lpstr>Wingdings</vt:lpstr>
      <vt:lpstr>Tech Mahindra Template 2014</vt:lpstr>
      <vt:lpstr>PowerPoint Presentation</vt:lpstr>
      <vt:lpstr>PowerPoint Presentation</vt:lpstr>
      <vt:lpstr>Procesamiento de datos con Go</vt:lpstr>
      <vt:lpstr>La manera más fácil…</vt:lpstr>
      <vt:lpstr>Poco a poquito…</vt:lpstr>
      <vt:lpstr>haveibeenpwned.com</vt:lpstr>
      <vt:lpstr>haveibeenpwned.com</vt:lpstr>
      <vt:lpstr>Contando ando y mientras procesando…</vt:lpstr>
      <vt:lpstr>¿sync.Pool?</vt:lpstr>
      <vt:lpstr>¡sync.Pool!</vt:lpstr>
      <vt:lpstr>¿A poco hay preguntas?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308</cp:revision>
  <dcterms:created xsi:type="dcterms:W3CDTF">2021-06-24T09:07:39Z</dcterms:created>
  <dcterms:modified xsi:type="dcterms:W3CDTF">2022-01-28T02:48:01Z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0x010100695B1B732D6462439120F45A333C6133</vt:lpwstr>
  </property>
  <property fmtid="{D5CDD505-2E9C-101B-9397-08002B2CF9AE}" pid="3" name="Categories0">
    <vt:lpwstr>System Elements</vt:lpwstr>
  </property>
  <property fmtid="{D5CDD505-2E9C-101B-9397-08002B2CF9AE}" pid="4" name="Buisness">
    <vt:lpwstr>Corporate</vt:lpwstr>
  </property>
  <property fmtid="{D5CDD505-2E9C-101B-9397-08002B2CF9AE}" pid="5" name="DLPManualFileClassification">
    <vt:lpwstr>{1A067545-A4E2-4FA1-8094-0D7902669705}</vt:lpwstr>
  </property>
  <property fmtid="{D5CDD505-2E9C-101B-9397-08002B2CF9AE}" pid="6" name="DLPManualFileClassificationLastModifiedBy">
    <vt:lpwstr>TECHMAHINDRA\EH00502061</vt:lpwstr>
  </property>
  <property fmtid="{D5CDD505-2E9C-101B-9397-08002B2CF9AE}" pid="7" name="DLPManualFileClassificationLastModificationDate">
    <vt:lpwstr>1520406007</vt:lpwstr>
  </property>
  <property fmtid="{D5CDD505-2E9C-101B-9397-08002B2CF9AE}" pid="8" name="DLPManualFileClassificationVersion">
    <vt:lpwstr>10.0.100.37</vt:lpwstr>
  </property>
  <property fmtid="{D5CDD505-2E9C-101B-9397-08002B2CF9AE}" pid="9" name="MSIP_Label_bb66cd3d-c530-4117-97d1-7f27568cc796_Enabled">
    <vt:lpwstr>true</vt:lpwstr>
  </property>
  <property fmtid="{D5CDD505-2E9C-101B-9397-08002B2CF9AE}" pid="10" name="MSIP_Label_bb66cd3d-c530-4117-97d1-7f27568cc796_SetDate">
    <vt:lpwstr>2021-01-15T12:23:32Z</vt:lpwstr>
  </property>
  <property fmtid="{D5CDD505-2E9C-101B-9397-08002B2CF9AE}" pid="11" name="MSIP_Label_bb66cd3d-c530-4117-97d1-7f27568cc796_Method">
    <vt:lpwstr>Privileged</vt:lpwstr>
  </property>
  <property fmtid="{D5CDD505-2E9C-101B-9397-08002B2CF9AE}" pid="12" name="MSIP_Label_bb66cd3d-c530-4117-97d1-7f27568cc796_Name">
    <vt:lpwstr>Tech M Confidential – External</vt:lpwstr>
  </property>
  <property fmtid="{D5CDD505-2E9C-101B-9397-08002B2CF9AE}" pid="13" name="MSIP_Label_bb66cd3d-c530-4117-97d1-7f27568cc796_SiteId">
    <vt:lpwstr>edf442f5-b994-4c86-a131-b42b03a16c95</vt:lpwstr>
  </property>
  <property fmtid="{D5CDD505-2E9C-101B-9397-08002B2CF9AE}" pid="14" name="MSIP_Label_bb66cd3d-c530-4117-97d1-7f27568cc796_ActionId">
    <vt:lpwstr>cd55c869-44a9-4fa3-9cf7-00004b4378cb</vt:lpwstr>
  </property>
  <property fmtid="{D5CDD505-2E9C-101B-9397-08002B2CF9AE}" pid="15" name="Order">
    <vt:r8>11700</vt:r8>
  </property>
  <property fmtid="{D5CDD505-2E9C-101B-9397-08002B2CF9AE}" pid="16" name="ComplianceAssetId">
    <vt:lpwstr/>
  </property>
  <property fmtid="{D5CDD505-2E9C-101B-9397-08002B2CF9AE}" pid="17" name="_ExtendedDescription">
    <vt:lpwstr/>
  </property>
</Properties>
</file>