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2" r:id="rId5"/>
    <p:sldId id="300" r:id="rId6"/>
    <p:sldId id="301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0E1C-7B93-0077-9AD6-F7395B13B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0703C0-8EEC-BE8D-8982-8BCAB1D0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6B9D-9DA6-997A-ABAA-0F46E4A6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91EA8-3F29-952D-35A2-7A53DB91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45475-6416-049D-BD45-79BB51D2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5B28-0EF7-CD76-3208-B81B8A95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A6F1D-42E6-DDD5-FDBD-DE55BF1E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C343C-9E6C-71B7-3F36-B97AA1D6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84ECC-1508-3291-B6BA-8D1B57AA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F3A4-3209-7239-C4E7-F7B1035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D9C1D-923F-0E4C-5224-C3DC4F7F5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26661-D650-B132-0F2F-17DD9C9CE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4A975-96CD-5989-2440-5B83E36E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FADBC-7F50-1254-FBE0-9FE40B2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19195-3795-9848-F640-B3724264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D237-1DE6-9E4A-D808-A4C92C6D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088" cy="8067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757B8-7151-D9C2-C4C6-2215F057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10515600" cy="4818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7044-1F02-DC4A-D0BD-DA65810B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930C22-ED9D-449C-960C-5EA8E8B56FF7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7770-A29A-7280-6212-5B4477A7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1C5F2-1D8F-6AE1-F895-ED3453A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C84463-5724-4904-8D25-02DC3BD9C0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458E9-A3AF-8F11-DDEA-24A91F0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DB7AA-34F8-9D0F-A596-136C4CF3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6FFE-EA5D-BC73-D745-85F4DF44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C2925-7FBA-9DB6-F473-E4A744BC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8FDD6-CD5F-0CF3-88B9-83C57606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6213-E3C3-E391-0720-DC5D4B1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5CDC-DF01-DE7A-3A72-2F1983DB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94299-80CD-2586-CEFE-AF2ED0D8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73642-6C86-DE6B-E925-2D910A34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E6DE5-150A-38EB-0E07-AD00E46C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F2CE8-56D4-895E-E890-D9B4A4FB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B09-9B40-DAAC-1F18-9A121368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1DEE1-B7D5-7902-5B81-06C15D3A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23749-CD17-E766-AF06-4FFD77B4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DF9500-9201-A750-BFF8-579DB0FD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B8E771-2CCA-B5D9-C7E3-187E89194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9AD40D-053C-A77A-0CE3-5B75370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55B6E-FA30-9732-6A16-0F9BCB9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3E56E-B4A6-39F2-603F-FB170CD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6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994E05-386A-FA89-8EC3-9DF31D6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930C22-ED9D-449C-960C-5EA8E8B56FF7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BDA9D7-BEE9-6F3C-291D-1F3EDF29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244FA-8AF1-62AC-B1F3-3E17C86A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C84463-5724-4904-8D25-02DC3BD9C0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369BCC-4A75-447C-19AF-D1B2DE7B2A1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6400088" cy="80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9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D08A2-5CF4-7618-C182-2B4031E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014A44-89D0-FF8C-BBB5-0B23E644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A9B69-3E8E-DEED-4AE6-8A3A251A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4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87A6-B2E0-5B96-8FCE-4BD2367F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02725-8326-98A3-AAEC-273AA872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E1CEF-609F-3DE4-7E59-F5D49848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D90E1-CADD-E3B9-2D23-255C222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BBABB-638A-127B-12B4-65C18E93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FA49B-3289-B2A0-18A1-0C7BCC1F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3A30A-87AF-DB6A-9645-42C33075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1AB08-66D9-71C6-CF51-255BD95A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EA8F9-E744-7B30-F29F-B4ED49E8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B0992-1018-B0E6-91AB-2B694667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B9899-D90B-6B74-1066-0AFD0F2A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55BC4-CFA0-1A67-3041-79206EE6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27B38-9EE4-067A-8818-794A46C2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B429D-5FF5-5C8D-B11A-409A0C59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E30C-2E5B-7049-B53E-6066A36F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0C22-ED9D-449C-960C-5EA8E8B56FF7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7F168-788C-868F-CAA0-EE7E57E1E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71582-7899-348B-BD11-836CE492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4463-5724-4904-8D25-02DC3BD9C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E6A6A-3937-D7B4-7E88-1D1CEE4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025612"/>
            <a:ext cx="9497683" cy="806775"/>
          </a:xfrm>
        </p:spPr>
        <p:txBody>
          <a:bodyPr>
            <a:normAutofit/>
          </a:bodyPr>
          <a:lstStyle/>
          <a:p>
            <a:r>
              <a:rPr lang="en-US" altLang="ko-KR" dirty="0"/>
              <a:t>Raster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3917A-1005-BF6A-D9A8-05CA14991A14}"/>
              </a:ext>
            </a:extLst>
          </p:cNvPr>
          <p:cNvSpPr txBox="1"/>
          <p:nvPr/>
        </p:nvSpPr>
        <p:spPr>
          <a:xfrm>
            <a:off x="914400" y="3832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2023.03.06.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5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FB74A-B34A-3D77-19E4-80B4D9D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C1DD1-4C28-9367-AF26-6392C8DF2641}"/>
              </a:ext>
            </a:extLst>
          </p:cNvPr>
          <p:cNvSpPr txBox="1"/>
          <p:nvPr/>
        </p:nvSpPr>
        <p:spPr>
          <a:xfrm>
            <a:off x="838200" y="1589183"/>
            <a:ext cx="614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</a:rPr>
              <a:t>Floodfill</a:t>
            </a:r>
            <a:r>
              <a:rPr lang="en-US" altLang="ko-KR" sz="2400" dirty="0">
                <a:solidFill>
                  <a:schemeClr val="bg1"/>
                </a:solidFill>
              </a:rPr>
              <a:t> using BFS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Find edge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Simplify edge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D41C-51C1-B2BC-D887-3A6B6F4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Floodfill</a:t>
            </a:r>
            <a:r>
              <a:rPr lang="en-US" altLang="ko-KR" sz="3200" dirty="0">
                <a:solidFill>
                  <a:schemeClr val="bg1"/>
                </a:solidFill>
              </a:rPr>
              <a:t> using BFS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EFB7D-D5AF-7A1A-E0B8-07553A84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80" y="1171900"/>
            <a:ext cx="4646951" cy="2613910"/>
          </a:xfrm>
          <a:prstGeom prst="rect">
            <a:avLst/>
          </a:prstGeom>
        </p:spPr>
      </p:pic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158B5BF0-81E7-1401-2819-79A0A4D21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80" y="3785810"/>
            <a:ext cx="4646951" cy="2613910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3CB3B8D4-5133-0137-B0D5-F843BC8EA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70" y="3980825"/>
            <a:ext cx="1942311" cy="2460261"/>
          </a:xfrm>
          <a:prstGeom prst="rect">
            <a:avLst/>
          </a:prstGeom>
        </p:spPr>
      </p:pic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8C78EC02-220B-FCD9-8C0D-5523F7538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02" y="3980825"/>
            <a:ext cx="1942068" cy="2459953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1566F36B-F53B-6C08-5B50-35279A230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70" y="1391236"/>
            <a:ext cx="2465800" cy="2465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B3AE0B-E65D-F534-74EC-0CB0AA075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69" y="1390927"/>
            <a:ext cx="2465799" cy="24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D41C-51C1-B2BC-D887-3A6B6F4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Floodfill</a:t>
            </a:r>
            <a:r>
              <a:rPr lang="en-US" altLang="ko-KR" sz="3200" dirty="0">
                <a:solidFill>
                  <a:schemeClr val="bg1"/>
                </a:solidFill>
              </a:rPr>
              <a:t> using BFS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97D9B-2349-2EDF-2C14-E3DDCB92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71" y="1171900"/>
            <a:ext cx="4762500" cy="4762500"/>
          </a:xfrm>
          <a:prstGeom prst="rect">
            <a:avLst/>
          </a:prstGeom>
        </p:spPr>
      </p:pic>
      <p:pic>
        <p:nvPicPr>
          <p:cNvPr id="8" name="그림 7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67816735-1B8C-DC4C-3ACA-951BD0795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1" y="11719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D41C-51C1-B2BC-D887-3A6B6F4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Find edge</a:t>
            </a:r>
            <a:endParaRPr lang="ko-KR" altLang="en-US" dirty="0"/>
          </a:p>
        </p:txBody>
      </p:sp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6E9CD160-803D-335B-085D-280B2669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827"/>
            <a:ext cx="2438095" cy="2438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FA0F7-AB65-1460-BD97-57C5340D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95" y="1260522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F9FE3-4E65-024E-7592-A3DE0B3B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00" y="957423"/>
            <a:ext cx="4781862" cy="2689797"/>
          </a:xfrm>
          <a:prstGeom prst="rect">
            <a:avLst/>
          </a:prstGeo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3227E5-27E4-148D-615F-D1BACA3A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00" y="3647220"/>
            <a:ext cx="4781861" cy="2689797"/>
          </a:xfrm>
          <a:prstGeom prst="rect">
            <a:avLst/>
          </a:prstGeom>
        </p:spPr>
      </p:pic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id="{3B3188D7-A062-A956-BB94-D2E5A48ED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94" y="4087669"/>
            <a:ext cx="1775801" cy="22493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65BE31-72AB-D685-C410-DEDD9A0E2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37" y="4087669"/>
            <a:ext cx="1775801" cy="22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1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D41C-51C1-B2BC-D887-3A6B6F4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Find edge</a:t>
            </a:r>
            <a:endParaRPr lang="ko-KR" altLang="en-US" dirty="0"/>
          </a:p>
        </p:txBody>
      </p:sp>
      <p:pic>
        <p:nvPicPr>
          <p:cNvPr id="5" name="그림 4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006971D8-75E5-B95A-A0D0-54A6AA4F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77" y="1362854"/>
            <a:ext cx="4762500" cy="476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9BFCC8-21F6-D2CE-7E03-598D91EA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77" y="136285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E6A6A-3937-D7B4-7E88-1D1CEE4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025612"/>
            <a:ext cx="9497683" cy="806775"/>
          </a:xfrm>
        </p:spPr>
        <p:txBody>
          <a:bodyPr>
            <a:normAutofit/>
          </a:bodyPr>
          <a:lstStyle/>
          <a:p>
            <a:r>
              <a:rPr lang="en-US" altLang="ko-KR" dirty="0"/>
              <a:t>Research objective and follow-up study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3917A-1005-BF6A-D9A8-05CA14991A14}"/>
              </a:ext>
            </a:extLst>
          </p:cNvPr>
          <p:cNvSpPr txBox="1"/>
          <p:nvPr/>
        </p:nvSpPr>
        <p:spPr>
          <a:xfrm>
            <a:off x="914400" y="3832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2023.03.06.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9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3AA5-CCD4-6140-BB5B-BCBC71A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objective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A7ECA-6A81-3F56-EFC1-E318F752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78" y="1174829"/>
            <a:ext cx="8394844" cy="45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3AA5-CCD4-6140-BB5B-BCBC71A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Follow-up study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9631-9958-49EF-FFB0-E8DEB44131D8}"/>
              </a:ext>
            </a:extLst>
          </p:cNvPr>
          <p:cNvSpPr txBox="1"/>
          <p:nvPr/>
        </p:nvSpPr>
        <p:spPr>
          <a:xfrm>
            <a:off x="838200" y="1680916"/>
            <a:ext cx="429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New training method + How effective?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2AF5CA-2213-1B43-E041-76B67F6F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7117"/>
            <a:ext cx="4704826" cy="2932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EE4E9D-0F3F-5061-405F-CDE9BE30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9" y="2485497"/>
            <a:ext cx="4048125" cy="2495550"/>
          </a:xfrm>
          <a:prstGeom prst="rect">
            <a:avLst/>
          </a:prstGeom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9E5D04DA-4109-ED14-BEFE-F57C78CD5FBB}"/>
              </a:ext>
            </a:extLst>
          </p:cNvPr>
          <p:cNvSpPr/>
          <p:nvPr/>
        </p:nvSpPr>
        <p:spPr>
          <a:xfrm>
            <a:off x="5776822" y="3396842"/>
            <a:ext cx="638355" cy="33643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9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41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Raster to Vector</vt:lpstr>
      <vt:lpstr>Algorithm</vt:lpstr>
      <vt:lpstr>Floodfill using BFS</vt:lpstr>
      <vt:lpstr>Floodfill using BFS</vt:lpstr>
      <vt:lpstr>Find edge</vt:lpstr>
      <vt:lpstr>Find edge</vt:lpstr>
      <vt:lpstr>Research objective and follow-up study</vt:lpstr>
      <vt:lpstr>Research objective</vt:lpstr>
      <vt:lpstr>Follow-up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손 명준</dc:creator>
  <cp:lastModifiedBy>손 명준</cp:lastModifiedBy>
  <cp:revision>18</cp:revision>
  <dcterms:created xsi:type="dcterms:W3CDTF">2023-01-05T12:55:10Z</dcterms:created>
  <dcterms:modified xsi:type="dcterms:W3CDTF">2023-03-05T16:24:22Z</dcterms:modified>
</cp:coreProperties>
</file>