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9" r:id="rId13"/>
    <p:sldId id="268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6" autoAdjust="0"/>
    <p:restoredTop sz="94660"/>
  </p:normalViewPr>
  <p:slideViewPr>
    <p:cSldViewPr>
      <p:cViewPr varScale="1">
        <p:scale>
          <a:sx n="61" d="100"/>
          <a:sy n="61" d="100"/>
        </p:scale>
        <p:origin x="881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520C-FAB8-4569-BDF1-68160A23E35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1B5C-44FE-4D20-AB8D-F2584391D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4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유유상종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친구들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5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친구들은 여러 페이지를 </a:t>
            </a:r>
            <a:r>
              <a:rPr lang="ko-KR" altLang="en-US" dirty="0" err="1" smtClean="0"/>
              <a:t>좋아요를</a:t>
            </a:r>
            <a:r>
              <a:rPr lang="ko-KR" altLang="en-US" dirty="0" smtClean="0"/>
              <a:t> 눌렀고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 페이지들은 분류될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6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친구들의 항목별 </a:t>
            </a:r>
            <a:r>
              <a:rPr lang="ko-KR" altLang="en-US" dirty="0" err="1" smtClean="0"/>
              <a:t>통계값을</a:t>
            </a:r>
            <a:r>
              <a:rPr lang="ko-KR" altLang="en-US" dirty="0" smtClean="0"/>
              <a:t> 모아 그래프로 나타낸다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이름은 </a:t>
            </a:r>
            <a:r>
              <a:rPr lang="en-US" altLang="ko-KR" dirty="0" smtClean="0"/>
              <a:t>social tendency analyst</a:t>
            </a:r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cefsharp</a:t>
            </a:r>
            <a:r>
              <a:rPr lang="en-US" altLang="ko-KR" dirty="0" smtClean="0"/>
              <a:t>, spire.xls</a:t>
            </a:r>
            <a:r>
              <a:rPr lang="ko-KR" altLang="en-US" dirty="0" smtClean="0"/>
              <a:t>등의 라이브러리 사용</a:t>
            </a:r>
            <a:endParaRPr lang="en-US" altLang="ko-KR" dirty="0" smtClean="0"/>
          </a:p>
          <a:p>
            <a:r>
              <a:rPr lang="en-US" altLang="ko-KR" dirty="0" smtClean="0"/>
              <a:t>MIT license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0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en-US" altLang="ko-KR" baseline="0" dirty="0" smtClean="0"/>
              <a:t> form</a:t>
            </a: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textbox,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파일의 내용을 보여주는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data textbox,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보여주는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textbox,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 로그를 출력하는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Log textbox,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Crawling Browser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button,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불러오는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 button,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생성하는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button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구성되어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1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button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이벤트가 발생했을 때 불러오는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 button, html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가져오고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파싱하는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getCode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button,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프로세스를 강제로 종료하는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 button,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툴을 불러오는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tool button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명의 정보를 가져올 것인지를 정하는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“Get data for ‘  ‘ people” textbox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현재 동작을 종료하기까지의 시간을 보여주는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Time textbox,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작업 종료 예상 시간을 보여주는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Expected textbox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구성되어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6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작업이 진행되면서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main form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텍스트가 출력된다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9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작업이 끝났을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crawling browser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닫히고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python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 내부의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python.bat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파일이 실행되며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result.json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생성된다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2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누르면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아래와 같은 로그가 출력된 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result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그래프가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result.xls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이름으로 생성된다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508104" y="0"/>
            <a:ext cx="3635896" cy="6093296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167304" y="1695728"/>
            <a:ext cx="3548712" cy="1954376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712" h="1954376">
                <a:moveTo>
                  <a:pt x="20320" y="5080"/>
                </a:moveTo>
                <a:lnTo>
                  <a:pt x="3511120" y="0"/>
                </a:lnTo>
                <a:lnTo>
                  <a:pt x="3548712" y="1949296"/>
                </a:lnTo>
                <a:lnTo>
                  <a:pt x="0" y="1954376"/>
                </a:lnTo>
                <a:lnTo>
                  <a:pt x="20320" y="50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43208" y="5056625"/>
            <a:ext cx="1343624" cy="533752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  <a:gd name="connsiteX0" fmla="*/ 0 w 3841335"/>
              <a:gd name="connsiteY0" fmla="*/ 78615 h 1954376"/>
              <a:gd name="connsiteX1" fmla="*/ 3803743 w 3841335"/>
              <a:gd name="connsiteY1" fmla="*/ 0 h 1954376"/>
              <a:gd name="connsiteX2" fmla="*/ 3841335 w 3841335"/>
              <a:gd name="connsiteY2" fmla="*/ 1949296 h 1954376"/>
              <a:gd name="connsiteX3" fmla="*/ 292623 w 3841335"/>
              <a:gd name="connsiteY3" fmla="*/ 1954376 h 1954376"/>
              <a:gd name="connsiteX4" fmla="*/ 0 w 3841335"/>
              <a:gd name="connsiteY4" fmla="*/ 78615 h 1954376"/>
              <a:gd name="connsiteX0" fmla="*/ 533544 w 4374879"/>
              <a:gd name="connsiteY0" fmla="*/ 78615 h 1949295"/>
              <a:gd name="connsiteX1" fmla="*/ 4337287 w 4374879"/>
              <a:gd name="connsiteY1" fmla="*/ 0 h 1949295"/>
              <a:gd name="connsiteX2" fmla="*/ 4374879 w 4374879"/>
              <a:gd name="connsiteY2" fmla="*/ 1949296 h 1949295"/>
              <a:gd name="connsiteX3" fmla="*/ 0 w 4374879"/>
              <a:gd name="connsiteY3" fmla="*/ 1035198 h 1949295"/>
              <a:gd name="connsiteX4" fmla="*/ 533544 w 4374879"/>
              <a:gd name="connsiteY4" fmla="*/ 78615 h 1949295"/>
              <a:gd name="connsiteX0" fmla="*/ 533544 w 4374879"/>
              <a:gd name="connsiteY0" fmla="*/ 0 h 1870682"/>
              <a:gd name="connsiteX1" fmla="*/ 1883822 w 4374879"/>
              <a:gd name="connsiteY1" fmla="*/ 316632 h 1870682"/>
              <a:gd name="connsiteX2" fmla="*/ 4374879 w 4374879"/>
              <a:gd name="connsiteY2" fmla="*/ 1870681 h 1870682"/>
              <a:gd name="connsiteX3" fmla="*/ 0 w 4374879"/>
              <a:gd name="connsiteY3" fmla="*/ 956583 h 1870682"/>
              <a:gd name="connsiteX4" fmla="*/ 533544 w 4374879"/>
              <a:gd name="connsiteY4" fmla="*/ 0 h 1870682"/>
              <a:gd name="connsiteX0" fmla="*/ 533544 w 4374879"/>
              <a:gd name="connsiteY0" fmla="*/ 0 h 1870680"/>
              <a:gd name="connsiteX1" fmla="*/ 3273284 w 4374879"/>
              <a:gd name="connsiteY1" fmla="*/ 13303 h 1870680"/>
              <a:gd name="connsiteX2" fmla="*/ 4374879 w 4374879"/>
              <a:gd name="connsiteY2" fmla="*/ 1870681 h 1870680"/>
              <a:gd name="connsiteX3" fmla="*/ 0 w 4374879"/>
              <a:gd name="connsiteY3" fmla="*/ 956583 h 1870680"/>
              <a:gd name="connsiteX4" fmla="*/ 533544 w 4374879"/>
              <a:gd name="connsiteY4" fmla="*/ 0 h 1870680"/>
              <a:gd name="connsiteX0" fmla="*/ 533544 w 3273284"/>
              <a:gd name="connsiteY0" fmla="*/ 0 h 956582"/>
              <a:gd name="connsiteX1" fmla="*/ 3273284 w 3273284"/>
              <a:gd name="connsiteY1" fmla="*/ 13303 h 956582"/>
              <a:gd name="connsiteX2" fmla="*/ 2059109 w 3273284"/>
              <a:gd name="connsiteY2" fmla="*/ 887161 h 956582"/>
              <a:gd name="connsiteX3" fmla="*/ 0 w 3273284"/>
              <a:gd name="connsiteY3" fmla="*/ 956583 h 956582"/>
              <a:gd name="connsiteX4" fmla="*/ 533544 w 3273284"/>
              <a:gd name="connsiteY4" fmla="*/ 0 h 956582"/>
              <a:gd name="connsiteX0" fmla="*/ 533544 w 3273284"/>
              <a:gd name="connsiteY0" fmla="*/ 0 h 960695"/>
              <a:gd name="connsiteX1" fmla="*/ 3273284 w 3273284"/>
              <a:gd name="connsiteY1" fmla="*/ 13303 h 960695"/>
              <a:gd name="connsiteX2" fmla="*/ 3035488 w 3273284"/>
              <a:gd name="connsiteY2" fmla="*/ 960695 h 960695"/>
              <a:gd name="connsiteX3" fmla="*/ 0 w 3273284"/>
              <a:gd name="connsiteY3" fmla="*/ 956583 h 960695"/>
              <a:gd name="connsiteX4" fmla="*/ 533544 w 3273284"/>
              <a:gd name="connsiteY4" fmla="*/ 0 h 960695"/>
              <a:gd name="connsiteX0" fmla="*/ 533544 w 3285802"/>
              <a:gd name="connsiteY0" fmla="*/ 0 h 960695"/>
              <a:gd name="connsiteX1" fmla="*/ 3285802 w 3285802"/>
              <a:gd name="connsiteY1" fmla="*/ 50070 h 960695"/>
              <a:gd name="connsiteX2" fmla="*/ 3035488 w 3285802"/>
              <a:gd name="connsiteY2" fmla="*/ 960695 h 960695"/>
              <a:gd name="connsiteX3" fmla="*/ 0 w 3285802"/>
              <a:gd name="connsiteY3" fmla="*/ 956583 h 960695"/>
              <a:gd name="connsiteX4" fmla="*/ 533544 w 3285802"/>
              <a:gd name="connsiteY4" fmla="*/ 0 h 960695"/>
              <a:gd name="connsiteX0" fmla="*/ 533544 w 3298320"/>
              <a:gd name="connsiteY0" fmla="*/ 0 h 960695"/>
              <a:gd name="connsiteX1" fmla="*/ 3298320 w 3298320"/>
              <a:gd name="connsiteY1" fmla="*/ 13303 h 960695"/>
              <a:gd name="connsiteX2" fmla="*/ 3035488 w 3298320"/>
              <a:gd name="connsiteY2" fmla="*/ 960695 h 960695"/>
              <a:gd name="connsiteX3" fmla="*/ 0 w 3298320"/>
              <a:gd name="connsiteY3" fmla="*/ 956583 h 960695"/>
              <a:gd name="connsiteX4" fmla="*/ 533544 w 3298320"/>
              <a:gd name="connsiteY4" fmla="*/ 0 h 960695"/>
              <a:gd name="connsiteX0" fmla="*/ 433403 w 3198179"/>
              <a:gd name="connsiteY0" fmla="*/ 0 h 960695"/>
              <a:gd name="connsiteX1" fmla="*/ 3198179 w 3198179"/>
              <a:gd name="connsiteY1" fmla="*/ 13303 h 960695"/>
              <a:gd name="connsiteX2" fmla="*/ 2935347 w 3198179"/>
              <a:gd name="connsiteY2" fmla="*/ 960695 h 960695"/>
              <a:gd name="connsiteX3" fmla="*/ 0 w 3198179"/>
              <a:gd name="connsiteY3" fmla="*/ 947390 h 960695"/>
              <a:gd name="connsiteX4" fmla="*/ 433403 w 3198179"/>
              <a:gd name="connsiteY4" fmla="*/ 0 h 960695"/>
              <a:gd name="connsiteX0" fmla="*/ 508509 w 3273285"/>
              <a:gd name="connsiteY0" fmla="*/ 0 h 960695"/>
              <a:gd name="connsiteX1" fmla="*/ 3273285 w 3273285"/>
              <a:gd name="connsiteY1" fmla="*/ 13303 h 960695"/>
              <a:gd name="connsiteX2" fmla="*/ 3010453 w 3273285"/>
              <a:gd name="connsiteY2" fmla="*/ 960695 h 960695"/>
              <a:gd name="connsiteX3" fmla="*/ 0 w 3273285"/>
              <a:gd name="connsiteY3" fmla="*/ 947390 h 960695"/>
              <a:gd name="connsiteX4" fmla="*/ 508509 w 3273285"/>
              <a:gd name="connsiteY4" fmla="*/ 0 h 960695"/>
              <a:gd name="connsiteX0" fmla="*/ 546062 w 3310838"/>
              <a:gd name="connsiteY0" fmla="*/ 0 h 965774"/>
              <a:gd name="connsiteX1" fmla="*/ 3310838 w 3310838"/>
              <a:gd name="connsiteY1" fmla="*/ 13303 h 965774"/>
              <a:gd name="connsiteX2" fmla="*/ 3048006 w 3310838"/>
              <a:gd name="connsiteY2" fmla="*/ 960695 h 965774"/>
              <a:gd name="connsiteX3" fmla="*/ 0 w 3310838"/>
              <a:gd name="connsiteY3" fmla="*/ 965774 h 965774"/>
              <a:gd name="connsiteX4" fmla="*/ 546062 w 3310838"/>
              <a:gd name="connsiteY4" fmla="*/ 0 h 96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838" h="965774">
                <a:moveTo>
                  <a:pt x="546062" y="0"/>
                </a:moveTo>
                <a:lnTo>
                  <a:pt x="3310838" y="13303"/>
                </a:lnTo>
                <a:lnTo>
                  <a:pt x="3048006" y="960695"/>
                </a:lnTo>
                <a:lnTo>
                  <a:pt x="0" y="965774"/>
                </a:lnTo>
                <a:lnTo>
                  <a:pt x="54606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60919" y="1268760"/>
            <a:ext cx="6625881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071263" y="1844824"/>
            <a:ext cx="6625881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62" y="2851817"/>
            <a:ext cx="36389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Social Tendency Analyst</a:t>
            </a:r>
            <a:endParaRPr kumimoji="0" lang="en-US" altLang="ko-KR" sz="11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505062" y="1844824"/>
            <a:ext cx="3638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83" y="6381328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Birds of a feather</a:t>
            </a:r>
            <a:r>
              <a:rPr lang="en-US" altLang="ko-KR" sz="1400" b="1" dirty="0"/>
              <a:t> </a:t>
            </a:r>
            <a:r>
              <a:rPr lang="en-US" altLang="ko-KR" sz="1400" dirty="0"/>
              <a:t>flock</a:t>
            </a:r>
            <a:r>
              <a:rPr lang="en-US" altLang="ko-KR" sz="1400" b="1" dirty="0"/>
              <a:t> </a:t>
            </a:r>
            <a:r>
              <a:rPr lang="en-US" altLang="ko-KR" sz="1400" dirty="0"/>
              <a:t>together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5062" y="3569241"/>
            <a:ext cx="36389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This project, </a:t>
            </a:r>
            <a:r>
              <a:rPr lang="en-US" altLang="ko-KR" sz="900" dirty="0" err="1">
                <a:solidFill>
                  <a:schemeClr val="bg1"/>
                </a:solidFill>
              </a:rPr>
              <a:t>refered</a:t>
            </a:r>
            <a:r>
              <a:rPr lang="en-US" altLang="ko-KR" sz="900" dirty="0">
                <a:solidFill>
                  <a:schemeClr val="bg1"/>
                </a:solidFill>
              </a:rPr>
              <a:t> as 'Social Tendency Analyst', provides a graph that contains data about tendency of a group that a user </a:t>
            </a:r>
            <a:r>
              <a:rPr lang="en-US" altLang="ko-KR" sz="900" dirty="0" smtClean="0">
                <a:solidFill>
                  <a:schemeClr val="bg1"/>
                </a:solidFill>
              </a:rPr>
              <a:t>belongs to, </a:t>
            </a:r>
            <a:r>
              <a:rPr lang="en-US" altLang="ko-KR" sz="900" dirty="0">
                <a:solidFill>
                  <a:schemeClr val="bg1"/>
                </a:solidFill>
              </a:rPr>
              <a:t>by gathering "Likes" data from '</a:t>
            </a:r>
            <a:r>
              <a:rPr lang="en-US" altLang="ko-KR" sz="900" dirty="0" err="1">
                <a:solidFill>
                  <a:schemeClr val="bg1"/>
                </a:solidFill>
              </a:rPr>
              <a:t>facebook</a:t>
            </a:r>
            <a:r>
              <a:rPr lang="en-US" altLang="ko-KR" sz="900" dirty="0">
                <a:solidFill>
                  <a:schemeClr val="bg1"/>
                </a:solidFill>
              </a:rPr>
              <a:t>'.</a:t>
            </a:r>
            <a:endParaRPr lang="en-US" altLang="ko-KR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3600399" cy="1954376"/>
          </a:xfrm>
        </p:spPr>
      </p:pic>
      <p:pic>
        <p:nvPicPr>
          <p:cNvPr id="9" name="그림 개체 틀 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8" b="14738"/>
          <a:stretch>
            <a:fillRect/>
          </a:stretch>
        </p:blipFill>
        <p:spPr/>
      </p:pic>
      <p:sp>
        <p:nvSpPr>
          <p:cNvPr id="11" name="직사각형 10"/>
          <p:cNvSpPr/>
          <p:nvPr/>
        </p:nvSpPr>
        <p:spPr>
          <a:xfrm>
            <a:off x="2843808" y="3872205"/>
            <a:ext cx="216024" cy="348883"/>
          </a:xfrm>
          <a:prstGeom prst="rect">
            <a:avLst/>
          </a:prstGeom>
          <a:solidFill>
            <a:srgbClr val="C9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2789290" y="3841779"/>
            <a:ext cx="325060" cy="4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088" t="3486" r="30307" b="41915"/>
          <a:stretch/>
        </p:blipFill>
        <p:spPr>
          <a:xfrm>
            <a:off x="1835696" y="1412776"/>
            <a:ext cx="6752136" cy="331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7752" t="4502" r="12688" b="55483"/>
          <a:stretch/>
        </p:blipFill>
        <p:spPr>
          <a:xfrm>
            <a:off x="1699208" y="1340768"/>
            <a:ext cx="7293248" cy="331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657" t="24100" r="40157" b="12201"/>
          <a:stretch/>
        </p:blipFill>
        <p:spPr>
          <a:xfrm>
            <a:off x="1907704" y="1196752"/>
            <a:ext cx="6377851" cy="4464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Epilogue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763688" y="1340768"/>
            <a:ext cx="6625881" cy="4147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잘된 점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대부분의 문제를 자력으로 해결하였다</a:t>
            </a:r>
            <a:endPara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원하는 기능은 모두 구현하였다</a:t>
            </a:r>
            <a:endPara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C#, python </a:t>
            </a: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두 가지의 언어를 사용하였으며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각각의 언어가 가지는 장점을 십분 발휘하였다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못된 점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Facebook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를 활용하지 못하였다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스파게티 코드</a:t>
            </a:r>
            <a:endPara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원시적인 </a:t>
            </a:r>
            <a:r>
              <a:rPr lang="ko-KR" alt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기법을 사용하였다</a:t>
            </a:r>
            <a:endPara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프로젝트 의의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프로젝트의 기획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구성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개발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평가 단계를 스스로 해보며 부족한 점이 매우 많음을 깨달았다</a:t>
            </a:r>
            <a:endPara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새로운 시도를 하고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새로운 기술을 접목시키며 새로운 것을 배워나가며 개인의 발전 가능성에 대해 긍정적인 인식을 가졌다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/>
            <a:r>
              <a:rPr lang="en-US" altLang="ko-KR" dirty="0">
                <a:latin typeface="Arial" pitchFamily="34" charset="0"/>
                <a:cs typeface="Arial" pitchFamily="34" charset="0"/>
              </a:rPr>
              <a:t>		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560" y="492235"/>
            <a:ext cx="9144000" cy="1069514"/>
          </a:xfrm>
        </p:spPr>
        <p:txBody>
          <a:bodyPr/>
          <a:lstStyle/>
          <a:p>
            <a:r>
              <a:rPr lang="en-US" altLang="ko-KR" dirty="0" smtClean="0"/>
              <a:t> Index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936104" y="1672209"/>
            <a:ext cx="8229600" cy="45651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Epilogue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107504" y="6260388"/>
            <a:ext cx="466012" cy="58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Outline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類類相從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직선 연결선 32"/>
          <p:cNvCxnSpPr>
            <a:stCxn id="5" idx="2"/>
            <a:endCxn id="3" idx="0"/>
          </p:cNvCxnSpPr>
          <p:nvPr/>
        </p:nvCxnSpPr>
        <p:spPr>
          <a:xfrm flipH="1">
            <a:off x="5340051" y="2302700"/>
            <a:ext cx="5781" cy="94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330873" y="4433588"/>
            <a:ext cx="5781" cy="94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</p:cNvCxnSpPr>
          <p:nvPr/>
        </p:nvCxnSpPr>
        <p:spPr>
          <a:xfrm flipV="1">
            <a:off x="5934051" y="3839191"/>
            <a:ext cx="1158229" cy="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" idx="1"/>
            <a:endCxn id="18" idx="3"/>
          </p:cNvCxnSpPr>
          <p:nvPr/>
        </p:nvCxnSpPr>
        <p:spPr>
          <a:xfrm flipH="1">
            <a:off x="3587823" y="3839588"/>
            <a:ext cx="1158228" cy="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" idx="1"/>
            <a:endCxn id="16" idx="2"/>
          </p:cNvCxnSpPr>
          <p:nvPr/>
        </p:nvCxnSpPr>
        <p:spPr>
          <a:xfrm flipH="1" flipV="1">
            <a:off x="3791845" y="2861365"/>
            <a:ext cx="954206" cy="97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0" idx="2"/>
          </p:cNvCxnSpPr>
          <p:nvPr/>
        </p:nvCxnSpPr>
        <p:spPr>
          <a:xfrm flipV="1">
            <a:off x="5756906" y="2816832"/>
            <a:ext cx="1112882" cy="63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" idx="2"/>
            <a:endCxn id="15" idx="0"/>
          </p:cNvCxnSpPr>
          <p:nvPr/>
        </p:nvCxnSpPr>
        <p:spPr>
          <a:xfrm>
            <a:off x="5340051" y="4433588"/>
            <a:ext cx="1554157" cy="30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1" idx="0"/>
            <a:endCxn id="3" idx="2"/>
          </p:cNvCxnSpPr>
          <p:nvPr/>
        </p:nvCxnSpPr>
        <p:spPr>
          <a:xfrm flipV="1">
            <a:off x="3797776" y="4433588"/>
            <a:ext cx="1542275" cy="30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6" idx="3"/>
          </p:cNvCxnSpPr>
          <p:nvPr/>
        </p:nvCxnSpPr>
        <p:spPr>
          <a:xfrm flipV="1">
            <a:off x="4241845" y="2391371"/>
            <a:ext cx="2177943" cy="1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15" idx="1"/>
          </p:cNvCxnSpPr>
          <p:nvPr/>
        </p:nvCxnSpPr>
        <p:spPr>
          <a:xfrm flipV="1">
            <a:off x="4241844" y="5191077"/>
            <a:ext cx="2202364" cy="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6" idx="2"/>
            <a:endCxn id="11" idx="0"/>
          </p:cNvCxnSpPr>
          <p:nvPr/>
        </p:nvCxnSpPr>
        <p:spPr>
          <a:xfrm>
            <a:off x="3791845" y="2861365"/>
            <a:ext cx="5931" cy="187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0" idx="2"/>
            <a:endCxn id="15" idx="0"/>
          </p:cNvCxnSpPr>
          <p:nvPr/>
        </p:nvCxnSpPr>
        <p:spPr>
          <a:xfrm>
            <a:off x="6869788" y="2816832"/>
            <a:ext cx="24420" cy="192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" idx="2"/>
            <a:endCxn id="10" idx="1"/>
          </p:cNvCxnSpPr>
          <p:nvPr/>
        </p:nvCxnSpPr>
        <p:spPr>
          <a:xfrm>
            <a:off x="5345832" y="2302700"/>
            <a:ext cx="1073956" cy="6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7" idx="2"/>
            <a:endCxn id="15" idx="3"/>
          </p:cNvCxnSpPr>
          <p:nvPr/>
        </p:nvCxnSpPr>
        <p:spPr>
          <a:xfrm flipH="1">
            <a:off x="7344208" y="4293096"/>
            <a:ext cx="198072" cy="89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17" idx="0"/>
          </p:cNvCxnSpPr>
          <p:nvPr/>
        </p:nvCxnSpPr>
        <p:spPr>
          <a:xfrm>
            <a:off x="7227874" y="2850145"/>
            <a:ext cx="314406" cy="54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345832" y="2276872"/>
            <a:ext cx="1746448" cy="1540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" idx="2"/>
            <a:endCxn id="15" idx="0"/>
          </p:cNvCxnSpPr>
          <p:nvPr/>
        </p:nvCxnSpPr>
        <p:spPr>
          <a:xfrm>
            <a:off x="5345832" y="2302700"/>
            <a:ext cx="1548376" cy="243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5" idx="2"/>
            <a:endCxn id="11" idx="0"/>
          </p:cNvCxnSpPr>
          <p:nvPr/>
        </p:nvCxnSpPr>
        <p:spPr>
          <a:xfrm flipH="1">
            <a:off x="3797776" y="2302700"/>
            <a:ext cx="1548056" cy="243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" idx="2"/>
            <a:endCxn id="18" idx="3"/>
          </p:cNvCxnSpPr>
          <p:nvPr/>
        </p:nvCxnSpPr>
        <p:spPr>
          <a:xfrm flipH="1">
            <a:off x="3587823" y="2302700"/>
            <a:ext cx="1758009" cy="1540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" idx="2"/>
            <a:endCxn id="16" idx="3"/>
          </p:cNvCxnSpPr>
          <p:nvPr/>
        </p:nvCxnSpPr>
        <p:spPr>
          <a:xfrm flipH="1">
            <a:off x="4241845" y="2302700"/>
            <a:ext cx="1103987" cy="10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6" idx="2"/>
            <a:endCxn id="18" idx="0"/>
          </p:cNvCxnSpPr>
          <p:nvPr/>
        </p:nvCxnSpPr>
        <p:spPr>
          <a:xfrm flipH="1">
            <a:off x="3137823" y="2861365"/>
            <a:ext cx="654022" cy="531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17" idx="1"/>
            <a:endCxn id="16" idx="2"/>
          </p:cNvCxnSpPr>
          <p:nvPr/>
        </p:nvCxnSpPr>
        <p:spPr>
          <a:xfrm flipH="1" flipV="1">
            <a:off x="3791845" y="2861365"/>
            <a:ext cx="3300435" cy="981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5" idx="0"/>
            <a:endCxn id="16" idx="2"/>
          </p:cNvCxnSpPr>
          <p:nvPr/>
        </p:nvCxnSpPr>
        <p:spPr>
          <a:xfrm flipH="1" flipV="1">
            <a:off x="3791845" y="2861365"/>
            <a:ext cx="3102363" cy="187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6" idx="2"/>
            <a:endCxn id="14" idx="0"/>
          </p:cNvCxnSpPr>
          <p:nvPr/>
        </p:nvCxnSpPr>
        <p:spPr>
          <a:xfrm>
            <a:off x="3791845" y="2861365"/>
            <a:ext cx="1553987" cy="246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" idx="0"/>
            <a:endCxn id="18" idx="2"/>
          </p:cNvCxnSpPr>
          <p:nvPr/>
        </p:nvCxnSpPr>
        <p:spPr>
          <a:xfrm flipH="1" flipV="1">
            <a:off x="3137823" y="4293096"/>
            <a:ext cx="659953" cy="44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4" idx="0"/>
            <a:endCxn id="11" idx="0"/>
          </p:cNvCxnSpPr>
          <p:nvPr/>
        </p:nvCxnSpPr>
        <p:spPr>
          <a:xfrm flipH="1" flipV="1">
            <a:off x="3797776" y="4741077"/>
            <a:ext cx="1548056" cy="58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5" idx="1"/>
            <a:endCxn id="14" idx="0"/>
          </p:cNvCxnSpPr>
          <p:nvPr/>
        </p:nvCxnSpPr>
        <p:spPr>
          <a:xfrm flipH="1">
            <a:off x="5345832" y="5191077"/>
            <a:ext cx="1098376" cy="13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8" idx="3"/>
            <a:endCxn id="15" idx="0"/>
          </p:cNvCxnSpPr>
          <p:nvPr/>
        </p:nvCxnSpPr>
        <p:spPr>
          <a:xfrm>
            <a:off x="3587823" y="3843096"/>
            <a:ext cx="3306385" cy="89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0" idx="2"/>
            <a:endCxn id="11" idx="3"/>
          </p:cNvCxnSpPr>
          <p:nvPr/>
        </p:nvCxnSpPr>
        <p:spPr>
          <a:xfrm flipH="1">
            <a:off x="4247776" y="2816832"/>
            <a:ext cx="2622012" cy="237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" idx="2"/>
            <a:endCxn id="14" idx="0"/>
          </p:cNvCxnSpPr>
          <p:nvPr/>
        </p:nvCxnSpPr>
        <p:spPr>
          <a:xfrm flipH="1">
            <a:off x="5345832" y="2816832"/>
            <a:ext cx="1523956" cy="251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7" idx="1"/>
            <a:endCxn id="14" idx="0"/>
          </p:cNvCxnSpPr>
          <p:nvPr/>
        </p:nvCxnSpPr>
        <p:spPr>
          <a:xfrm flipH="1">
            <a:off x="5345832" y="3843096"/>
            <a:ext cx="1746448" cy="148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8" idx="3"/>
            <a:endCxn id="10" idx="2"/>
          </p:cNvCxnSpPr>
          <p:nvPr/>
        </p:nvCxnSpPr>
        <p:spPr>
          <a:xfrm flipV="1">
            <a:off x="3587823" y="2816832"/>
            <a:ext cx="3281965" cy="102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5498233" y="2455100"/>
            <a:ext cx="1458941" cy="97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51" y="3245588"/>
            <a:ext cx="1188000" cy="118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341845" y="1961365"/>
            <a:ext cx="953483" cy="944246"/>
            <a:chOff x="3341845" y="1961365"/>
            <a:chExt cx="953483" cy="94424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845" y="1961365"/>
              <a:ext cx="900000" cy="90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032" y="2533315"/>
              <a:ext cx="372296" cy="372296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3347776" y="4741077"/>
            <a:ext cx="947552" cy="904495"/>
            <a:chOff x="3347776" y="4741077"/>
            <a:chExt cx="947552" cy="90449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776" y="4741077"/>
              <a:ext cx="900000" cy="90000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032" y="5273276"/>
              <a:ext cx="372296" cy="372296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6444208" y="4741077"/>
            <a:ext cx="969902" cy="904495"/>
            <a:chOff x="6444120" y="4741077"/>
            <a:chExt cx="969902" cy="90449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120" y="4741077"/>
              <a:ext cx="900000" cy="9000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726" y="5273276"/>
              <a:ext cx="372296" cy="372296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6419788" y="1916832"/>
            <a:ext cx="994234" cy="933313"/>
            <a:chOff x="6419788" y="1972298"/>
            <a:chExt cx="994234" cy="93331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788" y="1972298"/>
              <a:ext cx="900000" cy="900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726" y="2533315"/>
              <a:ext cx="372296" cy="372296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7092280" y="3393096"/>
            <a:ext cx="984552" cy="900000"/>
            <a:chOff x="6984080" y="3311487"/>
            <a:chExt cx="984552" cy="900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080" y="3311487"/>
              <a:ext cx="900000" cy="9000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3839191"/>
              <a:ext cx="372296" cy="372296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2687823" y="3393096"/>
            <a:ext cx="986531" cy="900000"/>
            <a:chOff x="2687823" y="3311487"/>
            <a:chExt cx="986531" cy="90000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7823" y="3311487"/>
              <a:ext cx="900000" cy="900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058" y="3839191"/>
              <a:ext cx="372296" cy="372296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4895832" y="1402700"/>
            <a:ext cx="947117" cy="946180"/>
            <a:chOff x="4895832" y="1605172"/>
            <a:chExt cx="947117" cy="94618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832" y="1605172"/>
              <a:ext cx="900000" cy="9000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653" y="2179056"/>
              <a:ext cx="372296" cy="372296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4895832" y="5330297"/>
            <a:ext cx="947117" cy="907015"/>
            <a:chOff x="4895832" y="5245133"/>
            <a:chExt cx="947117" cy="90701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832" y="5245133"/>
              <a:ext cx="900000" cy="9000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653" y="5779852"/>
              <a:ext cx="372296" cy="372296"/>
            </a:xfrm>
            <a:prstGeom prst="rect">
              <a:avLst/>
            </a:prstGeom>
          </p:spPr>
        </p:pic>
      </p:grpSp>
      <p:pic>
        <p:nvPicPr>
          <p:cNvPr id="168" name="그림 167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5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5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5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5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4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4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6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1680" y="0"/>
            <a:ext cx="7596336" cy="1069514"/>
          </a:xfrm>
        </p:spPr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137823" y="2276872"/>
            <a:ext cx="4404457" cy="3099604"/>
            <a:chOff x="3137823" y="2276872"/>
            <a:chExt cx="4404457" cy="3099604"/>
          </a:xfrm>
        </p:grpSpPr>
        <p:cxnSp>
          <p:nvCxnSpPr>
            <p:cNvPr id="7" name="직선 연결선 6"/>
            <p:cNvCxnSpPr>
              <a:stCxn id="62" idx="2"/>
              <a:endCxn id="42" idx="0"/>
            </p:cNvCxnSpPr>
            <p:nvPr/>
          </p:nvCxnSpPr>
          <p:spPr>
            <a:xfrm flipH="1">
              <a:off x="5340051" y="2302700"/>
              <a:ext cx="5781" cy="9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5330873" y="4433588"/>
              <a:ext cx="5781" cy="942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42" idx="3"/>
            </p:cNvCxnSpPr>
            <p:nvPr/>
          </p:nvCxnSpPr>
          <p:spPr>
            <a:xfrm flipV="1">
              <a:off x="5934051" y="3839191"/>
              <a:ext cx="1158229" cy="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42" idx="1"/>
              <a:endCxn id="59" idx="3"/>
            </p:cNvCxnSpPr>
            <p:nvPr/>
          </p:nvCxnSpPr>
          <p:spPr>
            <a:xfrm flipH="1">
              <a:off x="3587823" y="3839588"/>
              <a:ext cx="1158228" cy="3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2" idx="1"/>
              <a:endCxn id="44" idx="2"/>
            </p:cNvCxnSpPr>
            <p:nvPr/>
          </p:nvCxnSpPr>
          <p:spPr>
            <a:xfrm flipH="1" flipV="1">
              <a:off x="3791845" y="2861365"/>
              <a:ext cx="954206" cy="97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endCxn id="53" idx="2"/>
            </p:cNvCxnSpPr>
            <p:nvPr/>
          </p:nvCxnSpPr>
          <p:spPr>
            <a:xfrm flipV="1">
              <a:off x="5756906" y="2816832"/>
              <a:ext cx="1112882" cy="63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42" idx="2"/>
              <a:endCxn id="50" idx="0"/>
            </p:cNvCxnSpPr>
            <p:nvPr/>
          </p:nvCxnSpPr>
          <p:spPr>
            <a:xfrm>
              <a:off x="5340051" y="4433588"/>
              <a:ext cx="1554157" cy="307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47" idx="0"/>
              <a:endCxn id="42" idx="2"/>
            </p:cNvCxnSpPr>
            <p:nvPr/>
          </p:nvCxnSpPr>
          <p:spPr>
            <a:xfrm flipV="1">
              <a:off x="3797776" y="4433588"/>
              <a:ext cx="1542275" cy="307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44" idx="3"/>
            </p:cNvCxnSpPr>
            <p:nvPr/>
          </p:nvCxnSpPr>
          <p:spPr>
            <a:xfrm flipV="1">
              <a:off x="4241845" y="2391371"/>
              <a:ext cx="2177943" cy="19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50" idx="1"/>
            </p:cNvCxnSpPr>
            <p:nvPr/>
          </p:nvCxnSpPr>
          <p:spPr>
            <a:xfrm flipV="1">
              <a:off x="4241844" y="5191077"/>
              <a:ext cx="2202364" cy="9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44" idx="2"/>
              <a:endCxn id="47" idx="0"/>
            </p:cNvCxnSpPr>
            <p:nvPr/>
          </p:nvCxnSpPr>
          <p:spPr>
            <a:xfrm>
              <a:off x="3791845" y="2861365"/>
              <a:ext cx="5931" cy="1879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53" idx="2"/>
              <a:endCxn id="50" idx="0"/>
            </p:cNvCxnSpPr>
            <p:nvPr/>
          </p:nvCxnSpPr>
          <p:spPr>
            <a:xfrm>
              <a:off x="6869788" y="2816832"/>
              <a:ext cx="24420" cy="192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62" idx="2"/>
              <a:endCxn id="53" idx="1"/>
            </p:cNvCxnSpPr>
            <p:nvPr/>
          </p:nvCxnSpPr>
          <p:spPr>
            <a:xfrm>
              <a:off x="5345832" y="2302700"/>
              <a:ext cx="1073956" cy="64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56" idx="2"/>
              <a:endCxn id="50" idx="3"/>
            </p:cNvCxnSpPr>
            <p:nvPr/>
          </p:nvCxnSpPr>
          <p:spPr>
            <a:xfrm flipH="1">
              <a:off x="7344208" y="4293096"/>
              <a:ext cx="198072" cy="897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endCxn id="56" idx="0"/>
            </p:cNvCxnSpPr>
            <p:nvPr/>
          </p:nvCxnSpPr>
          <p:spPr>
            <a:xfrm>
              <a:off x="7227874" y="2850145"/>
              <a:ext cx="314406" cy="542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345832" y="2276872"/>
              <a:ext cx="1746448" cy="1540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2" idx="2"/>
              <a:endCxn id="50" idx="0"/>
            </p:cNvCxnSpPr>
            <p:nvPr/>
          </p:nvCxnSpPr>
          <p:spPr>
            <a:xfrm>
              <a:off x="5345832" y="2302700"/>
              <a:ext cx="1548376" cy="243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62" idx="2"/>
              <a:endCxn id="47" idx="0"/>
            </p:cNvCxnSpPr>
            <p:nvPr/>
          </p:nvCxnSpPr>
          <p:spPr>
            <a:xfrm flipH="1">
              <a:off x="3797776" y="2302700"/>
              <a:ext cx="1548056" cy="243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62" idx="2"/>
              <a:endCxn id="59" idx="3"/>
            </p:cNvCxnSpPr>
            <p:nvPr/>
          </p:nvCxnSpPr>
          <p:spPr>
            <a:xfrm flipH="1">
              <a:off x="3587823" y="2302700"/>
              <a:ext cx="1758009" cy="1540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62" idx="2"/>
              <a:endCxn id="44" idx="3"/>
            </p:cNvCxnSpPr>
            <p:nvPr/>
          </p:nvCxnSpPr>
          <p:spPr>
            <a:xfrm flipH="1">
              <a:off x="4241845" y="2302700"/>
              <a:ext cx="1103987" cy="108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44" idx="2"/>
              <a:endCxn id="59" idx="0"/>
            </p:cNvCxnSpPr>
            <p:nvPr/>
          </p:nvCxnSpPr>
          <p:spPr>
            <a:xfrm flipH="1">
              <a:off x="3137823" y="2861365"/>
              <a:ext cx="654022" cy="531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56" idx="1"/>
              <a:endCxn id="44" idx="2"/>
            </p:cNvCxnSpPr>
            <p:nvPr/>
          </p:nvCxnSpPr>
          <p:spPr>
            <a:xfrm flipH="1" flipV="1">
              <a:off x="3791845" y="2861365"/>
              <a:ext cx="3300435" cy="981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50" idx="0"/>
              <a:endCxn id="44" idx="2"/>
            </p:cNvCxnSpPr>
            <p:nvPr/>
          </p:nvCxnSpPr>
          <p:spPr>
            <a:xfrm flipH="1" flipV="1">
              <a:off x="3791845" y="2861365"/>
              <a:ext cx="3102363" cy="1879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44" idx="2"/>
            </p:cNvCxnSpPr>
            <p:nvPr/>
          </p:nvCxnSpPr>
          <p:spPr>
            <a:xfrm>
              <a:off x="3791845" y="2861365"/>
              <a:ext cx="1553987" cy="2468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47" idx="0"/>
              <a:endCxn id="59" idx="2"/>
            </p:cNvCxnSpPr>
            <p:nvPr/>
          </p:nvCxnSpPr>
          <p:spPr>
            <a:xfrm flipH="1" flipV="1">
              <a:off x="3137823" y="4293096"/>
              <a:ext cx="659953" cy="447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endCxn id="47" idx="0"/>
            </p:cNvCxnSpPr>
            <p:nvPr/>
          </p:nvCxnSpPr>
          <p:spPr>
            <a:xfrm flipH="1" flipV="1">
              <a:off x="3797776" y="4741077"/>
              <a:ext cx="1548056" cy="589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50" idx="1"/>
            </p:cNvCxnSpPr>
            <p:nvPr/>
          </p:nvCxnSpPr>
          <p:spPr>
            <a:xfrm flipH="1">
              <a:off x="5345832" y="5191077"/>
              <a:ext cx="1098376" cy="139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59" idx="3"/>
              <a:endCxn id="50" idx="0"/>
            </p:cNvCxnSpPr>
            <p:nvPr/>
          </p:nvCxnSpPr>
          <p:spPr>
            <a:xfrm>
              <a:off x="3587823" y="3843096"/>
              <a:ext cx="3306385" cy="897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53" idx="2"/>
              <a:endCxn id="47" idx="3"/>
            </p:cNvCxnSpPr>
            <p:nvPr/>
          </p:nvCxnSpPr>
          <p:spPr>
            <a:xfrm flipH="1">
              <a:off x="4247776" y="2816832"/>
              <a:ext cx="2622012" cy="237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53" idx="2"/>
            </p:cNvCxnSpPr>
            <p:nvPr/>
          </p:nvCxnSpPr>
          <p:spPr>
            <a:xfrm flipH="1">
              <a:off x="5345832" y="2816832"/>
              <a:ext cx="1523956" cy="2513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6" idx="1"/>
            </p:cNvCxnSpPr>
            <p:nvPr/>
          </p:nvCxnSpPr>
          <p:spPr>
            <a:xfrm flipH="1">
              <a:off x="5345832" y="3843096"/>
              <a:ext cx="1746448" cy="1487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59" idx="3"/>
              <a:endCxn id="53" idx="2"/>
            </p:cNvCxnSpPr>
            <p:nvPr/>
          </p:nvCxnSpPr>
          <p:spPr>
            <a:xfrm flipV="1">
              <a:off x="3587823" y="2816832"/>
              <a:ext cx="3281965" cy="1026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498233" y="2455100"/>
              <a:ext cx="1458941" cy="979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51" y="3245588"/>
            <a:ext cx="1188000" cy="1188000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3341845" y="1961365"/>
            <a:ext cx="953483" cy="944246"/>
            <a:chOff x="3341845" y="1961365"/>
            <a:chExt cx="953483" cy="944246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845" y="1961365"/>
              <a:ext cx="900000" cy="900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032" y="2533315"/>
              <a:ext cx="372296" cy="372296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3347776" y="4741077"/>
            <a:ext cx="947552" cy="904495"/>
            <a:chOff x="3347776" y="4741077"/>
            <a:chExt cx="947552" cy="90449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776" y="4741077"/>
              <a:ext cx="900000" cy="900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032" y="5273276"/>
              <a:ext cx="372296" cy="372296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6444208" y="4741077"/>
            <a:ext cx="969902" cy="904495"/>
            <a:chOff x="6444120" y="4741077"/>
            <a:chExt cx="969902" cy="904495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120" y="4741077"/>
              <a:ext cx="900000" cy="900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726" y="5273276"/>
              <a:ext cx="372296" cy="372296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6419788" y="1916832"/>
            <a:ext cx="994234" cy="933313"/>
            <a:chOff x="6419788" y="1972298"/>
            <a:chExt cx="994234" cy="933313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788" y="1972298"/>
              <a:ext cx="900000" cy="9000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726" y="2533315"/>
              <a:ext cx="372296" cy="372296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7092280" y="3393096"/>
            <a:ext cx="984552" cy="900000"/>
            <a:chOff x="6984080" y="3311487"/>
            <a:chExt cx="984552" cy="900000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080" y="3311487"/>
              <a:ext cx="900000" cy="900000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3839191"/>
              <a:ext cx="372296" cy="372296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687823" y="3393096"/>
            <a:ext cx="986531" cy="900000"/>
            <a:chOff x="2687823" y="3311487"/>
            <a:chExt cx="986531" cy="900000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7823" y="3311487"/>
              <a:ext cx="900000" cy="900000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058" y="3839191"/>
              <a:ext cx="372296" cy="372296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4895832" y="1402700"/>
            <a:ext cx="947117" cy="946180"/>
            <a:chOff x="4895832" y="1605172"/>
            <a:chExt cx="947117" cy="94618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832" y="1605172"/>
              <a:ext cx="900000" cy="9000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653" y="2179056"/>
              <a:ext cx="372296" cy="372296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895832" y="5330297"/>
            <a:ext cx="947117" cy="907015"/>
            <a:chOff x="4895832" y="5245133"/>
            <a:chExt cx="947117" cy="907015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832" y="5245133"/>
              <a:ext cx="900000" cy="900000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653" y="5779852"/>
              <a:ext cx="372296" cy="372296"/>
            </a:xfrm>
            <a:prstGeom prst="rect">
              <a:avLst/>
            </a:prstGeom>
          </p:spPr>
        </p:pic>
      </p:grpSp>
      <p:sp>
        <p:nvSpPr>
          <p:cNvPr id="67" name="Content Placeholder 11"/>
          <p:cNvSpPr>
            <a:spLocks noGrp="1"/>
          </p:cNvSpPr>
          <p:nvPr>
            <p:ph idx="1"/>
          </p:nvPr>
        </p:nvSpPr>
        <p:spPr>
          <a:xfrm>
            <a:off x="2060919" y="1268760"/>
            <a:ext cx="6625881" cy="460648"/>
          </a:xfrm>
        </p:spPr>
        <p:txBody>
          <a:bodyPr/>
          <a:lstStyle/>
          <a:p>
            <a:r>
              <a:rPr lang="ko-KR" altLang="en-US" dirty="0" err="1"/>
              <a:t>類類相從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4895832" y="1402700"/>
            <a:ext cx="947117" cy="946180"/>
            <a:chOff x="4895832" y="1605172"/>
            <a:chExt cx="947117" cy="94618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832" y="1605172"/>
              <a:ext cx="900000" cy="9000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653" y="2179056"/>
              <a:ext cx="372296" cy="372296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4427984" y="916517"/>
            <a:ext cx="2748581" cy="4940744"/>
            <a:chOff x="4847755" y="916517"/>
            <a:chExt cx="2748581" cy="4940744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103" y="916517"/>
              <a:ext cx="720000" cy="72000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227" y="933789"/>
              <a:ext cx="720000" cy="720000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383" y="1980316"/>
              <a:ext cx="720000" cy="720000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60" y="1976584"/>
              <a:ext cx="720000" cy="7200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383" y="3045520"/>
              <a:ext cx="720000" cy="720000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548" y="3034892"/>
              <a:ext cx="720000" cy="720000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073" y="4077072"/>
              <a:ext cx="720000" cy="720000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755" y="4078953"/>
              <a:ext cx="720000" cy="720000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336" y="5135866"/>
              <a:ext cx="720000" cy="720000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755" y="5137261"/>
              <a:ext cx="720000" cy="720000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5050882" y="1236821"/>
            <a:ext cx="3301866" cy="4629772"/>
            <a:chOff x="5470653" y="1236821"/>
            <a:chExt cx="3301866" cy="4629772"/>
          </a:xfrm>
        </p:grpSpPr>
        <p:sp>
          <p:nvSpPr>
            <p:cNvPr id="6" name="TextBox 5"/>
            <p:cNvSpPr txBox="1"/>
            <p:nvPr/>
          </p:nvSpPr>
          <p:spPr>
            <a:xfrm>
              <a:off x="5528236" y="1236821"/>
              <a:ext cx="52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IT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52320" y="126578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Business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40451" y="228923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Health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70653" y="230601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Sports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28236" y="3368051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Media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48383" y="3368051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Science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28236" y="441401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Society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52320" y="442128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Education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548383" y="5497261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Religion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28236" y="548653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Trip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Title 3"/>
          <p:cNvSpPr txBox="1">
            <a:spLocks/>
          </p:cNvSpPr>
          <p:nvPr/>
        </p:nvSpPr>
        <p:spPr>
          <a:xfrm>
            <a:off x="1691680" y="0"/>
            <a:ext cx="7596336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4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29982 0.2185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5076056" y="2306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Sports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08465" y="33605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Media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8465" y="1236821"/>
            <a:ext cx="52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32549" y="12657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Business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20680" y="22892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Health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128612" y="33680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Science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08465" y="44140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Society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32549" y="44212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Education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28612" y="549726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Religion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108465" y="54865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Trip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17032"/>
            <a:ext cx="2595234" cy="25952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688609"/>
            <a:ext cx="648000" cy="648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34" y="1700808"/>
            <a:ext cx="648000" cy="648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00808"/>
            <a:ext cx="648000" cy="648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68" y="1700808"/>
            <a:ext cx="648000" cy="648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700808"/>
            <a:ext cx="648000" cy="648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52027"/>
            <a:ext cx="648000" cy="648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152027"/>
            <a:ext cx="648000" cy="64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152027"/>
            <a:ext cx="648000" cy="648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467" y="3152027"/>
            <a:ext cx="648000" cy="648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140968"/>
            <a:ext cx="648000" cy="648000"/>
          </a:xfrm>
          <a:prstGeom prst="rect">
            <a:avLst/>
          </a:prstGeom>
        </p:spPr>
      </p:pic>
      <p:sp>
        <p:nvSpPr>
          <p:cNvPr id="50" name="Title 3"/>
          <p:cNvSpPr txBox="1">
            <a:spLocks/>
          </p:cNvSpPr>
          <p:nvPr/>
        </p:nvSpPr>
        <p:spPr>
          <a:xfrm>
            <a:off x="1691680" y="0"/>
            <a:ext cx="7596336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32343 -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1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57222 0.22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11" y="112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0.42135 0.0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76" y="3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4.44444E-6 L -0.21372 -0.157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5" y="-7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3837 -0.30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153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-0.2757 -0.081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-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10278 -0.464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2321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10764 -0.2344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-117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0.03142 -0.3914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195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7622 -0.6208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3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16146 0.4437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2217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30312 0.4423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2210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0.00399 0.4280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2138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-0.154 0.443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2217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30313 0.4437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2217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0.30313 0.225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1127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15834 0.2305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152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3.61111E-6 0.2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16146 0.2305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1152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30312 0.2305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96" grpId="0"/>
      <p:bldP spid="6" grpId="0"/>
      <p:bldP spid="78" grpId="0"/>
      <p:bldP spid="79" grpId="0"/>
      <p:bldP spid="97" grpId="0"/>
      <p:bldP spid="98" grpId="0"/>
      <p:bldP spid="101" grpId="0"/>
      <p:bldP spid="102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691680" y="1268760"/>
            <a:ext cx="6625881" cy="460648"/>
          </a:xfrm>
        </p:spPr>
        <p:txBody>
          <a:bodyPr/>
          <a:lstStyle/>
          <a:p>
            <a:r>
              <a:rPr lang="en-US" altLang="ko-KR" dirty="0" smtClean="0"/>
              <a:t>Social Tendency Analyst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2777"/>
            <a:ext cx="1548000" cy="1486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65757"/>
            <a:ext cx="1080120" cy="1080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1872" y="3854874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ko-KR" dirty="0">
                <a:solidFill>
                  <a:schemeClr val="bg1"/>
                </a:solidFill>
              </a:rPr>
              <a:t>계정</a:t>
            </a:r>
            <a:r>
              <a:rPr lang="en-US" altLang="ko-KR" dirty="0">
                <a:solidFill>
                  <a:schemeClr val="bg1"/>
                </a:solidFill>
              </a:rPr>
              <a:t> : YuHyun7</a:t>
            </a:r>
            <a:endParaRPr lang="ko-KR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repository</a:t>
            </a:r>
            <a:r>
              <a:rPr lang="ko-KR" altLang="ko-KR" dirty="0">
                <a:solidFill>
                  <a:schemeClr val="bg1"/>
                </a:solidFill>
              </a:rPr>
              <a:t>명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en-US" altLang="ko-KR" dirty="0" err="1" smtClean="0">
                <a:solidFill>
                  <a:schemeClr val="bg1"/>
                </a:solidFill>
              </a:rPr>
              <a:t>SocialTendencyAnalyst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License : MIT License</a:t>
            </a:r>
            <a:endParaRPr lang="ko-KR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4542" y="1928654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Used external libraries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CEFsharp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Spire.xls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HtmlAgilityPack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IronPython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16144" t="20999" r="20857" b="22301"/>
          <a:stretch/>
        </p:blipFill>
        <p:spPr>
          <a:xfrm>
            <a:off x="1691680" y="1412776"/>
            <a:ext cx="7222190" cy="3656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0565" t="28539" r="32185" b="28385"/>
          <a:stretch/>
        </p:blipFill>
        <p:spPr>
          <a:xfrm>
            <a:off x="1763688" y="1412776"/>
            <a:ext cx="6880366" cy="3528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864" b="94432" l="62500" r="980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13" t="16532"/>
          <a:stretch/>
        </p:blipFill>
        <p:spPr>
          <a:xfrm>
            <a:off x="611560" y="5589240"/>
            <a:ext cx="432048" cy="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409</Words>
  <Application>Microsoft Office PowerPoint</Application>
  <PresentationFormat>화면 슬라이드 쇼(4:3)</PresentationFormat>
  <Paragraphs>91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 Index</vt:lpstr>
      <vt:lpstr> Outline</vt:lpstr>
      <vt:lpstr>Outline</vt:lpstr>
      <vt:lpstr>PowerPoint 프레젠테이션</vt:lpstr>
      <vt:lpstr>PowerPoint 프레젠테이션</vt:lpstr>
      <vt:lpstr>Output</vt:lpstr>
      <vt:lpstr>Output</vt:lpstr>
      <vt:lpstr>Output</vt:lpstr>
      <vt:lpstr>Output</vt:lpstr>
      <vt:lpstr>Output</vt:lpstr>
      <vt:lpstr>Output</vt:lpstr>
      <vt:lpstr>Epilogue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손명준</cp:lastModifiedBy>
  <cp:revision>58</cp:revision>
  <dcterms:created xsi:type="dcterms:W3CDTF">2014-04-01T16:35:38Z</dcterms:created>
  <dcterms:modified xsi:type="dcterms:W3CDTF">2017-09-12T11:06:03Z</dcterms:modified>
</cp:coreProperties>
</file>