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8d33e8a1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8d33e8a1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8d33e8a1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8d33e8a1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8d33e8a1b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8d33e8a1b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8d33e8a1b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8d33e8a1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END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ntro</a:t>
            </a:r>
            <a:r>
              <a:rPr lang="en"/>
              <a:t> to our game!</a:t>
            </a:r>
            <a:endParaRPr sz="152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Penny Jorgensen, Levi Dorval, Braxton Romero, and Stephen Wallace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8675" y="19325"/>
            <a:ext cx="4929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dk2"/>
                </a:solidFill>
              </a:rPr>
              <a:t>s.w</a:t>
            </a:r>
            <a:endParaRPr sz="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Platforms that our game will use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Downloading, or Streaming Services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Epic games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                                                                S.W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710025" y="27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</a:t>
            </a:r>
            <a:r>
              <a:rPr lang="en"/>
              <a:t>Services</a:t>
            </a:r>
            <a:r>
              <a:rPr lang="en"/>
              <a:t>                          Braxton Romero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77000" y="1494350"/>
            <a:ext cx="3005100" cy="270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5308625" y="1510850"/>
            <a:ext cx="3137400" cy="27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710025" y="1568625"/>
            <a:ext cx="47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Pros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465625" y="1626425"/>
            <a:ext cx="186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Cons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817250" y="1964925"/>
            <a:ext cx="2724600" cy="1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Convenient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Affordable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Accessible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420075" y="2088125"/>
            <a:ext cx="291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Bad Video quality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Buffering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Content </a:t>
            </a:r>
            <a:r>
              <a:rPr lang="en" sz="1200">
                <a:solidFill>
                  <a:schemeClr val="dk2"/>
                </a:solidFill>
              </a:rPr>
              <a:t>available</a:t>
            </a:r>
            <a:r>
              <a:rPr lang="en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263275" y="410200"/>
            <a:ext cx="422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</a:t>
            </a:r>
            <a:r>
              <a:rPr lang="en"/>
              <a:t>Downloads      </a:t>
            </a:r>
            <a:r>
              <a:rPr lang="en" sz="1577"/>
              <a:t>Levi Dorval</a:t>
            </a:r>
            <a:endParaRPr sz="1577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9650" y="1195975"/>
            <a:ext cx="38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Easy to Download easy to sell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 mass production of Disks needed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Steam price 100 dollars to make steam game 70/30 revenue split cheaper </a:t>
            </a:r>
            <a:r>
              <a:rPr lang="en" sz="1200"/>
              <a:t>than</a:t>
            </a:r>
            <a:r>
              <a:rPr lang="en" sz="1200"/>
              <a:t> </a:t>
            </a:r>
            <a:r>
              <a:rPr lang="en" sz="1200"/>
              <a:t>disks</a:t>
            </a:r>
            <a:r>
              <a:rPr lang="en" sz="1200"/>
              <a:t> or </a:t>
            </a:r>
            <a:r>
              <a:rPr lang="en" sz="1200"/>
              <a:t>cartridges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Epic Games No fee 88/12 split 5% royalty if you used Unreal Engine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0" name="Google Shape;80;p16"/>
          <p:cNvSpPr txBox="1"/>
          <p:nvPr/>
        </p:nvSpPr>
        <p:spPr>
          <a:xfrm>
            <a:off x="4572000" y="1305475"/>
            <a:ext cx="387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Always need wifi to download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Digital game </a:t>
            </a:r>
            <a:r>
              <a:rPr lang="en" sz="1200">
                <a:solidFill>
                  <a:schemeClr val="dk2"/>
                </a:solidFill>
              </a:rPr>
              <a:t>typically</a:t>
            </a:r>
            <a:r>
              <a:rPr lang="en" sz="1200">
                <a:solidFill>
                  <a:schemeClr val="dk2"/>
                </a:solidFill>
              </a:rPr>
              <a:t> take up more storage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/>
              <a:t>conclusion</a:t>
            </a:r>
            <a:r>
              <a:rPr lang="en"/>
              <a:t>, we have multiple ways to go when distributing our game, and we have </a:t>
            </a:r>
            <a:r>
              <a:rPr lang="en"/>
              <a:t>detailed </a:t>
            </a:r>
            <a:r>
              <a:rPr lang="en"/>
              <a:t>pros and cons for many of the options.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                                                                           s.w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