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071F35-476B-40FD-9C2C-98F8B83F1647}" v="722" dt="2021-04-25T19:01:05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1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8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64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4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2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4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0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5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2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5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3DF994C0-2A89-4EE7-A2E1-2D1BC34CE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0E0B39D-28FB-41E0-999D-8298BDB09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2B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4873" y="1674546"/>
            <a:ext cx="5594224" cy="3508908"/>
          </a:xfrm>
          <a:noFill/>
        </p:spPr>
        <p:txBody>
          <a:bodyPr anchor="ctr"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 Light"/>
              </a:rPr>
              <a:t>Туристический сайт Ellada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9284" y="1674546"/>
            <a:ext cx="3404938" cy="35089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>
                <a:cs typeface="Calibri"/>
              </a:rPr>
              <a:t>Сделал Терешко П.О.</a:t>
            </a: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F994C0-2A89-4EE7-A2E1-2D1BC34CE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0E0B39D-28FB-41E0-999D-8298BDB09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2B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77F84-54BA-45A3-9137-E74DD8A34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3" y="1674546"/>
            <a:ext cx="5594224" cy="350890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i="1">
                <a:solidFill>
                  <a:srgbClr val="FFFFFF"/>
                </a:solidFill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DB34FF-6E85-44D8-B55C-80F9F1A8A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284" y="1674546"/>
            <a:ext cx="3404938" cy="35089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cap="all"/>
              <a:t>Сайт был сделан для людей, которые хотят посетить остров Крит</a:t>
            </a:r>
          </a:p>
        </p:txBody>
      </p:sp>
    </p:spTree>
    <p:extLst>
      <p:ext uri="{BB962C8B-B14F-4D97-AF65-F5344CB8AC3E}">
        <p14:creationId xmlns:p14="http://schemas.microsoft.com/office/powerpoint/2010/main" val="418348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42B676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54D54-2232-487C-AC3A-6DB995C7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rgbClr val="FFFFFF"/>
                </a:solidFill>
                <a:ea typeface="+mj-lt"/>
                <a:cs typeface="+mj-lt"/>
              </a:rPr>
              <a:t>Описание реализации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75D4B-E72A-4C4B-B294-E1B5FB829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/>
              <a:t>На сайте есть авторизация и регистрация</a:t>
            </a:r>
          </a:p>
          <a:p>
            <a:r>
              <a:rPr lang="ru-RU" sz="2000"/>
              <a:t>На сайте можно заказать билеты</a:t>
            </a:r>
          </a:p>
          <a:p>
            <a:r>
              <a:rPr lang="ru-RU" sz="2000"/>
              <a:t>Есть добавление комментариев</a:t>
            </a:r>
          </a:p>
          <a:p>
            <a:r>
              <a:rPr lang="ru-RU" sz="2000" dirty="0"/>
              <a:t>Для первого и второго пункта используется база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00036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42B676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5A824-67C4-42CC-8258-E8C6332F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rgbClr val="FFFFFF"/>
                </a:solidFill>
                <a:ea typeface="+mj-lt"/>
                <a:cs typeface="+mj-lt"/>
              </a:rPr>
              <a:t>Заключение</a:t>
            </a:r>
            <a:endParaRPr lang="ru-RU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29889A-24DA-49E3-A601-3E1E0AEE9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ru-RU" sz="2000"/>
              <a:t>В конце хочу сказать, что сайт находится в стадии разработки</a:t>
            </a:r>
          </a:p>
          <a:p>
            <a:pPr lvl="1"/>
            <a:r>
              <a:rPr lang="ru-RU" sz="2000"/>
              <a:t>На данный момент у меня есть идеи по добавлении личного профиля</a:t>
            </a:r>
          </a:p>
          <a:p>
            <a:pPr lvl="1"/>
            <a:r>
              <a:rPr lang="ru-RU" sz="2000"/>
              <a:t>Мини форума</a:t>
            </a:r>
          </a:p>
          <a:p>
            <a:pPr lvl="1"/>
            <a:r>
              <a:rPr lang="ru-RU" sz="2000" dirty="0"/>
              <a:t>Оформление отелей</a:t>
            </a:r>
          </a:p>
        </p:txBody>
      </p:sp>
    </p:spTree>
    <p:extLst>
      <p:ext uri="{BB962C8B-B14F-4D97-AF65-F5344CB8AC3E}">
        <p14:creationId xmlns:p14="http://schemas.microsoft.com/office/powerpoint/2010/main" val="68602618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2E41"/>
      </a:dk2>
      <a:lt2>
        <a:srgbClr val="E8E2E5"/>
      </a:lt2>
      <a:accent1>
        <a:srgbClr val="42B676"/>
      </a:accent1>
      <a:accent2>
        <a:srgbClr val="43B1A2"/>
      </a:accent2>
      <a:accent3>
        <a:srgbClr val="32ADDD"/>
      </a:accent3>
      <a:accent4>
        <a:srgbClr val="5680E3"/>
      </a:accent4>
      <a:accent5>
        <a:srgbClr val="8274E8"/>
      </a:accent5>
      <a:accent6>
        <a:srgbClr val="A156E3"/>
      </a:accent6>
      <a:hlink>
        <a:srgbClr val="AE698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BrushVTI</vt:lpstr>
      <vt:lpstr>Туристический сайт Ellada</vt:lpstr>
      <vt:lpstr>Идея проекта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69</cp:revision>
  <dcterms:created xsi:type="dcterms:W3CDTF">2012-07-30T23:42:41Z</dcterms:created>
  <dcterms:modified xsi:type="dcterms:W3CDTF">2021-04-25T19:01:16Z</dcterms:modified>
</cp:coreProperties>
</file>