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F171-6791-468A-ACF4-E9F814AF485D}" type="datetimeFigureOut">
              <a:rPr lang="es-GT" smtClean="0"/>
              <a:t>19/08/2020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9EFB-C48A-4A64-ACDA-12728E35B4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0749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F171-6791-468A-ACF4-E9F814AF485D}" type="datetimeFigureOut">
              <a:rPr lang="es-GT" smtClean="0"/>
              <a:t>19/08/2020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9EFB-C48A-4A64-ACDA-12728E35B4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1457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F171-6791-468A-ACF4-E9F814AF485D}" type="datetimeFigureOut">
              <a:rPr lang="es-GT" smtClean="0"/>
              <a:t>19/08/2020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9EFB-C48A-4A64-ACDA-12728E35B4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22953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F171-6791-468A-ACF4-E9F814AF485D}" type="datetimeFigureOut">
              <a:rPr lang="es-GT" smtClean="0"/>
              <a:t>19/08/2020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9EFB-C48A-4A64-ACDA-12728E35B4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57146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F171-6791-468A-ACF4-E9F814AF485D}" type="datetimeFigureOut">
              <a:rPr lang="es-GT" smtClean="0"/>
              <a:t>19/08/2020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9EFB-C48A-4A64-ACDA-12728E35B4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1426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F171-6791-468A-ACF4-E9F814AF485D}" type="datetimeFigureOut">
              <a:rPr lang="es-GT" smtClean="0"/>
              <a:t>19/08/2020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9EFB-C48A-4A64-ACDA-12728E35B4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05283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F171-6791-468A-ACF4-E9F814AF485D}" type="datetimeFigureOut">
              <a:rPr lang="es-GT" smtClean="0"/>
              <a:t>19/08/2020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9EFB-C48A-4A64-ACDA-12728E35B4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94618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F171-6791-468A-ACF4-E9F814AF485D}" type="datetimeFigureOut">
              <a:rPr lang="es-GT" smtClean="0"/>
              <a:t>19/08/2020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9EFB-C48A-4A64-ACDA-12728E35B4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03212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F171-6791-468A-ACF4-E9F814AF485D}" type="datetimeFigureOut">
              <a:rPr lang="es-GT" smtClean="0"/>
              <a:t>19/08/2020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9EFB-C48A-4A64-ACDA-12728E35B4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3889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F171-6791-468A-ACF4-E9F814AF485D}" type="datetimeFigureOut">
              <a:rPr lang="es-GT" smtClean="0"/>
              <a:t>19/08/2020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C5A9EFB-C48A-4A64-ACDA-12728E35B4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4037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F171-6791-468A-ACF4-E9F814AF485D}" type="datetimeFigureOut">
              <a:rPr lang="es-GT" smtClean="0"/>
              <a:t>19/08/2020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9EFB-C48A-4A64-ACDA-12728E35B4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6042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F171-6791-468A-ACF4-E9F814AF485D}" type="datetimeFigureOut">
              <a:rPr lang="es-GT" smtClean="0"/>
              <a:t>19/08/2020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9EFB-C48A-4A64-ACDA-12728E35B4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241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F171-6791-468A-ACF4-E9F814AF485D}" type="datetimeFigureOut">
              <a:rPr lang="es-GT" smtClean="0"/>
              <a:t>19/08/2020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9EFB-C48A-4A64-ACDA-12728E35B4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0833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F171-6791-468A-ACF4-E9F814AF485D}" type="datetimeFigureOut">
              <a:rPr lang="es-GT" smtClean="0"/>
              <a:t>19/08/2020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9EFB-C48A-4A64-ACDA-12728E35B4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6925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F171-6791-468A-ACF4-E9F814AF485D}" type="datetimeFigureOut">
              <a:rPr lang="es-GT" smtClean="0"/>
              <a:t>19/08/2020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9EFB-C48A-4A64-ACDA-12728E35B4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1371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F171-6791-468A-ACF4-E9F814AF485D}" type="datetimeFigureOut">
              <a:rPr lang="es-GT" smtClean="0"/>
              <a:t>19/08/2020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9EFB-C48A-4A64-ACDA-12728E35B4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7614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F171-6791-468A-ACF4-E9F814AF485D}" type="datetimeFigureOut">
              <a:rPr lang="es-GT" smtClean="0"/>
              <a:t>19/08/2020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9EFB-C48A-4A64-ACDA-12728E35B4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7309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4AF171-6791-468A-ACF4-E9F814AF485D}" type="datetimeFigureOut">
              <a:rPr lang="es-GT" smtClean="0"/>
              <a:t>19/08/2020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5A9EFB-C48A-4A64-ACDA-12728E35B4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9841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28400" y="2656114"/>
            <a:ext cx="8574622" cy="896016"/>
          </a:xfrm>
        </p:spPr>
        <p:txBody>
          <a:bodyPr>
            <a:normAutofit fontScale="90000"/>
          </a:bodyPr>
          <a:lstStyle/>
          <a:p>
            <a:pPr algn="ctr"/>
            <a:r>
              <a:rPr lang="es-GT" dirty="0" smtClean="0"/>
              <a:t>Open Mandriva</a:t>
            </a:r>
            <a:endParaRPr lang="es-G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15377" y="3708884"/>
            <a:ext cx="6987645" cy="60185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 smtClean="0"/>
              <a:t>Descarga e Instalación</a:t>
            </a:r>
            <a:endParaRPr lang="es-GT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924" y="4009813"/>
            <a:ext cx="1097375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3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0456" y="635725"/>
            <a:ext cx="5141732" cy="617946"/>
          </a:xfrm>
        </p:spPr>
        <p:txBody>
          <a:bodyPr>
            <a:normAutofit fontScale="90000"/>
          </a:bodyPr>
          <a:lstStyle/>
          <a:p>
            <a:pPr algn="ctr"/>
            <a:r>
              <a:rPr lang="es-GT" sz="4400" dirty="0" smtClean="0"/>
              <a:t>¿Open Mandriva?</a:t>
            </a:r>
            <a:endParaRPr lang="es-GT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55964" y="1606611"/>
            <a:ext cx="7075716" cy="1746190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GT" sz="2000" dirty="0" smtClean="0"/>
              <a:t>Extensión d</a:t>
            </a:r>
            <a:r>
              <a:rPr lang="es-GT" sz="2000" dirty="0" smtClean="0"/>
              <a:t>e </a:t>
            </a:r>
            <a:r>
              <a:rPr lang="es-GT" sz="2000" dirty="0"/>
              <a:t>Mandriva </a:t>
            </a:r>
            <a:r>
              <a:rPr lang="es-GT" sz="2000" dirty="0" smtClean="0"/>
              <a:t>Linux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GT" sz="2000" dirty="0" smtClean="0"/>
              <a:t>Desarrollador: Asociación Open Mandriva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GT" sz="2000" dirty="0" smtClean="0"/>
              <a:t>Estado de trabajo: Actual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GT" sz="2000" dirty="0" smtClean="0"/>
              <a:t>Distribución comunitaria de Linux (Open Source)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s-GT" sz="20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248399" y="3470365"/>
            <a:ext cx="5141732" cy="61794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GT" sz="4400" u="sng" dirty="0" smtClean="0"/>
              <a:t>Herramientas a utilizar para la instalación:</a:t>
            </a:r>
            <a:endParaRPr lang="es-GT" sz="4400" u="sng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7035843" y="4222927"/>
            <a:ext cx="3866608" cy="94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GT" sz="2000" dirty="0" smtClean="0"/>
              <a:t>Imagen ISO (Open Mandriva)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GT" sz="2000" dirty="0" smtClean="0"/>
              <a:t>Virtual Box</a:t>
            </a:r>
            <a:endParaRPr lang="es-GT" sz="2000" dirty="0"/>
          </a:p>
        </p:txBody>
      </p:sp>
    </p:spTree>
    <p:extLst>
      <p:ext uri="{BB962C8B-B14F-4D97-AF65-F5344CB8AC3E}">
        <p14:creationId xmlns:p14="http://schemas.microsoft.com/office/powerpoint/2010/main" val="369870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34</TotalTime>
  <Words>46</Words>
  <Application>Microsoft Office PowerPoint</Application>
  <PresentationFormat>Panorámica</PresentationFormat>
  <Paragraphs>10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Corbel</vt:lpstr>
      <vt:lpstr>Parallax</vt:lpstr>
      <vt:lpstr>Open Mandriva</vt:lpstr>
      <vt:lpstr>¿Open Mandriva?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Mandriva</dc:title>
  <dc:creator>Brayan Cifuentes</dc:creator>
  <cp:lastModifiedBy>Brayan Cifuentes</cp:lastModifiedBy>
  <cp:revision>6</cp:revision>
  <dcterms:created xsi:type="dcterms:W3CDTF">2020-08-19T17:21:50Z</dcterms:created>
  <dcterms:modified xsi:type="dcterms:W3CDTF">2020-08-19T22:04:59Z</dcterms:modified>
</cp:coreProperties>
</file>