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8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4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1216-8CAB-4177-80DB-AEB5A51CA7C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913B6-6B33-4125-ABD9-01529066A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smtClean="0"/>
              <a:t>tatatatatata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tatatatatata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tatatatatata</dc:title>
  <dc:creator>Usuario de Windows</dc:creator>
  <cp:lastModifiedBy>Usuario de Windows</cp:lastModifiedBy>
  <cp:revision>1</cp:revision>
  <dcterms:created xsi:type="dcterms:W3CDTF">2022-03-24T02:50:29Z</dcterms:created>
  <dcterms:modified xsi:type="dcterms:W3CDTF">2022-03-24T02:50:33Z</dcterms:modified>
</cp:coreProperties>
</file>