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301" r:id="rId3"/>
    <p:sldId id="257" r:id="rId4"/>
    <p:sldId id="258" r:id="rId5"/>
    <p:sldId id="259" r:id="rId6"/>
    <p:sldId id="260" r:id="rId7"/>
    <p:sldId id="30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303" r:id="rId17"/>
    <p:sldId id="304" r:id="rId18"/>
    <p:sldId id="305" r:id="rId19"/>
    <p:sldId id="307" r:id="rId20"/>
    <p:sldId id="308" r:id="rId21"/>
    <p:sldId id="309" r:id="rId22"/>
    <p:sldId id="310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12" r:id="rId42"/>
    <p:sldId id="298" r:id="rId43"/>
    <p:sldId id="299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5"/>
    <p:restoredTop sz="94013"/>
  </p:normalViewPr>
  <p:slideViewPr>
    <p:cSldViewPr snapToGrid="0" snapToObjects="1">
      <p:cViewPr varScale="1">
        <p:scale>
          <a:sx n="69" d="100"/>
          <a:sy n="69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624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286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54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42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93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840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15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53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950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421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163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46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867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511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166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99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490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097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122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418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658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59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0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488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37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431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385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124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16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48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512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779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359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96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69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457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433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040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8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72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19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55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5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36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55650" y="4656137"/>
            <a:ext cx="7823199" cy="1127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s-ES" dirty="0"/>
              <a:t>Notas: Use esto como contenido para cada etapa de la presentación. Tenga en cuenta también que los GRÁFICOS utilizados en esta plantilla NO están libres de derechos de autor y están disponibles solo como ejemplos; debe proporcionar sus propios gráficos para que se ajusten a su propia presentación.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941387" y="1855788"/>
            <a:ext cx="7634287" cy="1570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Template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BIG IDEA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92175" y="3898900"/>
            <a:ext cx="7683500" cy="64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75876" y="324130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s-ES_tradnl" sz="4000" b="1" dirty="0"/>
              <a:t>LOS RESULTADOS INCREÍBLES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5" name="Shape 135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9262" y="238283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604837" y="2617788"/>
            <a:ext cx="3979862" cy="181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“after” part of your core story.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_tradnl" sz="4000" b="1" dirty="0"/>
              <a:t>Y ¿POR QUÉ </a:t>
            </a:r>
          </a:p>
          <a:p>
            <a:r>
              <a:rPr lang="es-ES_tradnl" sz="4000" b="1" dirty="0"/>
              <a:t>ESTOY ENSEÑANDO ESTO?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9" name="Shape 149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9262" y="238283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04837" y="2617788"/>
            <a:ext cx="3979862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Soy </a:t>
            </a:r>
            <a:r>
              <a:rPr lang="en-US" sz="2800" dirty="0" err="1">
                <a:solidFill>
                  <a:schemeClr val="dk1"/>
                </a:solidFill>
              </a:rPr>
              <a:t>bueno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_______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Me </a:t>
            </a:r>
            <a:r>
              <a:rPr lang="en-US" sz="2800" dirty="0" err="1">
                <a:solidFill>
                  <a:schemeClr val="dk1"/>
                </a:solidFill>
              </a:rPr>
              <a:t>apasiona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enseñar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Amo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ayudar</a:t>
            </a:r>
            <a:r>
              <a:rPr lang="en-US" sz="2800" dirty="0">
                <a:solidFill>
                  <a:schemeClr val="dk1"/>
                </a:solidFill>
              </a:rPr>
              <a:t> a </a:t>
            </a:r>
            <a:r>
              <a:rPr lang="en-US" sz="2800" dirty="0" err="1">
                <a:solidFill>
                  <a:schemeClr val="dk1"/>
                </a:solidFill>
              </a:rPr>
              <a:t>los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demas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s-ES_tradnl" sz="4000" b="1" dirty="0"/>
              <a:t>LO QUE VAS A APRENDER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Enseñanza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Enseñanza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Enseñanza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#3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Enseñanza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#1</a:t>
            </a:r>
          </a:p>
        </p:txBody>
      </p:sp>
      <p:sp>
        <p:nvSpPr>
          <p:cNvPr id="163" name="Shape 163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Porque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Porque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importante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Porque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es</a:t>
            </a:r>
            <a:r>
              <a:rPr lang="en-US" sz="2800" dirty="0">
                <a:solidFill>
                  <a:schemeClr val="dk1"/>
                </a:solidFill>
              </a:rPr>
              <a:t> importante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Titulo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 la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historia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ilustra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la BIG IDEA</a:t>
            </a:r>
          </a:p>
        </p:txBody>
      </p:sp>
      <p:sp>
        <p:nvSpPr>
          <p:cNvPr id="170" name="Shape 170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s-ES_tradnl" sz="4000" b="1" dirty="0"/>
              <a:t>ENTONCES… NECESITAS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800" dirty="0"/>
              <a:t>Que hacer 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800" dirty="0"/>
              <a:t>enseñar Información útil pero incompleta. Establecer la necesidad de lo que está en su oferta.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Enseñanza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#2</a:t>
            </a:r>
          </a:p>
        </p:txBody>
      </p:sp>
      <p:sp>
        <p:nvSpPr>
          <p:cNvPr id="163" name="Shape 163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Porque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Porque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importante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Porque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es</a:t>
            </a:r>
            <a:r>
              <a:rPr lang="en-US" sz="2800" dirty="0">
                <a:solidFill>
                  <a:schemeClr val="dk1"/>
                </a:solidFill>
              </a:rPr>
              <a:t> importante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8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Titulo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 la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historia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ilustra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la BIG IDEA</a:t>
            </a:r>
          </a:p>
        </p:txBody>
      </p:sp>
      <p:sp>
        <p:nvSpPr>
          <p:cNvPr id="170" name="Shape 170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6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s-ES_tradnl" sz="4000" b="1" dirty="0"/>
              <a:t>ENTONCES… NECESITAS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800" dirty="0"/>
              <a:t>Que hacer 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800" dirty="0"/>
              <a:t>enseñar Información útil pero incompleta. Establecer la necesidad de lo que está en su oferta.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Enseñanza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#3</a:t>
            </a:r>
          </a:p>
        </p:txBody>
      </p:sp>
      <p:sp>
        <p:nvSpPr>
          <p:cNvPr id="163" name="Shape 163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Porque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Porque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importante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Porque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es</a:t>
            </a:r>
            <a:r>
              <a:rPr lang="en-US" sz="2800" dirty="0">
                <a:solidFill>
                  <a:schemeClr val="dk1"/>
                </a:solidFill>
              </a:rPr>
              <a:t> importante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3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Resultado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 Testimonial </a:t>
            </a:r>
          </a:p>
        </p:txBody>
      </p:sp>
      <p:pic>
        <p:nvPicPr>
          <p:cNvPr id="142" name="Shape 142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5537" y="223678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987425" y="3048000"/>
            <a:ext cx="4208462" cy="1938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b="1" i="1" dirty="0">
                <a:solidFill>
                  <a:schemeClr val="dk1"/>
                </a:solidFill>
              </a:rPr>
              <a:t>"</a:t>
            </a:r>
            <a:r>
              <a:rPr lang="en-US" sz="2400" b="1" i="1" dirty="0" err="1">
                <a:solidFill>
                  <a:schemeClr val="dk1"/>
                </a:solidFill>
              </a:rPr>
              <a:t>Pon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tu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testimonio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aquí</a:t>
            </a:r>
            <a:r>
              <a:rPr lang="en-US" sz="2400" b="1" i="1" dirty="0">
                <a:solidFill>
                  <a:schemeClr val="dk1"/>
                </a:solidFill>
              </a:rPr>
              <a:t>. </a:t>
            </a:r>
            <a:r>
              <a:rPr lang="en-US" sz="2400" b="1" i="1" dirty="0" err="1">
                <a:solidFill>
                  <a:schemeClr val="dk1"/>
                </a:solidFill>
              </a:rPr>
              <a:t>Editalo</a:t>
            </a:r>
            <a:r>
              <a:rPr lang="en-US" sz="2400" b="1" i="1" dirty="0">
                <a:solidFill>
                  <a:schemeClr val="dk1"/>
                </a:solidFill>
              </a:rPr>
              <a:t> para que no </a:t>
            </a:r>
            <a:r>
              <a:rPr lang="en-US" sz="2400" b="1" i="1" dirty="0" err="1">
                <a:solidFill>
                  <a:schemeClr val="dk1"/>
                </a:solidFill>
              </a:rPr>
              <a:t>es</a:t>
            </a:r>
            <a:r>
              <a:rPr lang="en-US" sz="2400" b="1" i="1" dirty="0">
                <a:solidFill>
                  <a:schemeClr val="dk1"/>
                </a:solidFill>
              </a:rPr>
              <a:t> mega largo y </a:t>
            </a:r>
            <a:r>
              <a:rPr lang="en-US" sz="2400" b="1" i="1" dirty="0" err="1">
                <a:solidFill>
                  <a:schemeClr val="dk1"/>
                </a:solidFill>
              </a:rPr>
              <a:t>prueba</a:t>
            </a:r>
            <a:r>
              <a:rPr lang="en-US" sz="2400" b="1" i="1" dirty="0">
                <a:solidFill>
                  <a:schemeClr val="dk1"/>
                </a:solidFill>
              </a:rPr>
              <a:t> lo que </a:t>
            </a:r>
            <a:r>
              <a:rPr lang="en-US" sz="2400" b="1" i="1" dirty="0" err="1">
                <a:solidFill>
                  <a:schemeClr val="dk1"/>
                </a:solidFill>
              </a:rPr>
              <a:t>acaba</a:t>
            </a:r>
            <a:r>
              <a:rPr lang="en-US" sz="2400" b="1" i="1" dirty="0">
                <a:solidFill>
                  <a:schemeClr val="dk1"/>
                </a:solidFill>
              </a:rPr>
              <a:t> de </a:t>
            </a:r>
            <a:r>
              <a:rPr lang="en-US" sz="2400" b="1" i="1" dirty="0" err="1">
                <a:solidFill>
                  <a:schemeClr val="dk1"/>
                </a:solidFill>
              </a:rPr>
              <a:t>decir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es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cierto</a:t>
            </a:r>
            <a:r>
              <a:rPr lang="en-US" sz="2400" b="1" i="1" dirty="0">
                <a:solidFill>
                  <a:schemeClr val="dk1"/>
                </a:solidFill>
              </a:rPr>
              <a:t>.-</a:t>
            </a:r>
            <a:r>
              <a:rPr lang="en-US" sz="2400" b="1" i="1" dirty="0" err="1">
                <a:solidFill>
                  <a:schemeClr val="dk1"/>
                </a:solidFill>
              </a:rPr>
              <a:t>Usar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nombre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completo</a:t>
            </a:r>
            <a:endParaRPr lang="en-US" sz="24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15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Titulo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 la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historia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ilustra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la BIG IDEA</a:t>
            </a:r>
          </a:p>
        </p:txBody>
      </p:sp>
      <p:sp>
        <p:nvSpPr>
          <p:cNvPr id="170" name="Shape 170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Historia</a:t>
            </a:r>
            <a:r>
              <a:rPr lang="en-US" sz="2800" dirty="0">
                <a:solidFill>
                  <a:schemeClr val="dk1"/>
                </a:solidFill>
              </a:rPr>
              <a:t> parte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5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s-ES_tradnl" sz="4000" b="1" dirty="0"/>
              <a:t>ENTONCES… NECESITAS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73100" y="4951412"/>
            <a:ext cx="82851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800" dirty="0"/>
              <a:t>Que hacer 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800" dirty="0"/>
              <a:t>enseñar Información útil pero incompleta. Establecer la necesidad de lo que está en su oferta.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2624138"/>
            <a:ext cx="2889249" cy="182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0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Resultado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 Testimonial </a:t>
            </a:r>
          </a:p>
        </p:txBody>
      </p:sp>
      <p:pic>
        <p:nvPicPr>
          <p:cNvPr id="142" name="Shape 142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5537" y="223678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987425" y="3048000"/>
            <a:ext cx="4208462" cy="1938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b="1" i="1" dirty="0">
                <a:solidFill>
                  <a:schemeClr val="dk1"/>
                </a:solidFill>
              </a:rPr>
              <a:t>"</a:t>
            </a:r>
            <a:r>
              <a:rPr lang="en-US" sz="2400" b="1" i="1" dirty="0" err="1">
                <a:solidFill>
                  <a:schemeClr val="dk1"/>
                </a:solidFill>
              </a:rPr>
              <a:t>Pon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tu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testimonio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aquí</a:t>
            </a:r>
            <a:r>
              <a:rPr lang="en-US" sz="2400" b="1" i="1" dirty="0">
                <a:solidFill>
                  <a:schemeClr val="dk1"/>
                </a:solidFill>
              </a:rPr>
              <a:t>. </a:t>
            </a:r>
            <a:r>
              <a:rPr lang="en-US" sz="2400" b="1" i="1" dirty="0" err="1">
                <a:solidFill>
                  <a:schemeClr val="dk1"/>
                </a:solidFill>
              </a:rPr>
              <a:t>Editalo</a:t>
            </a:r>
            <a:r>
              <a:rPr lang="en-US" sz="2400" b="1" i="1" dirty="0">
                <a:solidFill>
                  <a:schemeClr val="dk1"/>
                </a:solidFill>
              </a:rPr>
              <a:t> para que no </a:t>
            </a:r>
            <a:r>
              <a:rPr lang="en-US" sz="2400" b="1" i="1" dirty="0" err="1">
                <a:solidFill>
                  <a:schemeClr val="dk1"/>
                </a:solidFill>
              </a:rPr>
              <a:t>es</a:t>
            </a:r>
            <a:r>
              <a:rPr lang="en-US" sz="2400" b="1" i="1" dirty="0">
                <a:solidFill>
                  <a:schemeClr val="dk1"/>
                </a:solidFill>
              </a:rPr>
              <a:t> mega largo y </a:t>
            </a:r>
            <a:r>
              <a:rPr lang="en-US" sz="2400" b="1" i="1" dirty="0" err="1">
                <a:solidFill>
                  <a:schemeClr val="dk1"/>
                </a:solidFill>
              </a:rPr>
              <a:t>prueba</a:t>
            </a:r>
            <a:r>
              <a:rPr lang="en-US" sz="2400" b="1" i="1" dirty="0">
                <a:solidFill>
                  <a:schemeClr val="dk1"/>
                </a:solidFill>
              </a:rPr>
              <a:t> lo que </a:t>
            </a:r>
            <a:r>
              <a:rPr lang="en-US" sz="2400" b="1" i="1" dirty="0" err="1">
                <a:solidFill>
                  <a:schemeClr val="dk1"/>
                </a:solidFill>
              </a:rPr>
              <a:t>acaba</a:t>
            </a:r>
            <a:r>
              <a:rPr lang="en-US" sz="2400" b="1" i="1" dirty="0">
                <a:solidFill>
                  <a:schemeClr val="dk1"/>
                </a:solidFill>
              </a:rPr>
              <a:t> de </a:t>
            </a:r>
            <a:r>
              <a:rPr lang="en-US" sz="2400" b="1" i="1" dirty="0" err="1">
                <a:solidFill>
                  <a:schemeClr val="dk1"/>
                </a:solidFill>
              </a:rPr>
              <a:t>decir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es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cierto</a:t>
            </a:r>
            <a:r>
              <a:rPr lang="en-US" sz="2400" b="1" i="1" dirty="0">
                <a:solidFill>
                  <a:schemeClr val="dk1"/>
                </a:solidFill>
              </a:rPr>
              <a:t>.-</a:t>
            </a:r>
            <a:r>
              <a:rPr lang="en-US" sz="2400" b="1" i="1" dirty="0" err="1">
                <a:solidFill>
                  <a:schemeClr val="dk1"/>
                </a:solidFill>
              </a:rPr>
              <a:t>Usar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nombre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completo</a:t>
            </a:r>
            <a:endParaRPr lang="en-US" sz="24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01788" y="5737412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PUEDE O NO IR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968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673100" y="557212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 que has </a:t>
            </a: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aprendido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020762" y="2789238"/>
            <a:ext cx="3979862" cy="2246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COSA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#1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COSA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#2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COSA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#3</a:t>
            </a:r>
          </a:p>
        </p:txBody>
      </p:sp>
      <p:pic>
        <p:nvPicPr>
          <p:cNvPr id="248" name="Shape 248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225" y="2157413"/>
            <a:ext cx="2339975" cy="350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673100" y="557212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s-ES_tradnl" sz="4000" b="1" dirty="0"/>
              <a:t>¡GRÁBATE ESTO!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73100" y="2919413"/>
            <a:ext cx="7745412" cy="954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s-ES" sz="2800" dirty="0"/>
              <a:t>Pon los grandes resultados y la </a:t>
            </a:r>
            <a:r>
              <a:rPr lang="es-ES" sz="2800" dirty="0" err="1"/>
              <a:t>transformacion</a:t>
            </a:r>
            <a:r>
              <a:rPr lang="es-ES" sz="2800" dirty="0"/>
              <a:t> de los deseos de tus clientes potenciales.</a:t>
            </a:r>
            <a:endParaRPr lang="en-US" sz="28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63537" y="2119313"/>
            <a:ext cx="8466136" cy="2800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lang="en-US" sz="8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puedo</a:t>
            </a:r>
            <a:r>
              <a:rPr lang="en-US" sz="8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lograrlo</a:t>
            </a:r>
            <a:r>
              <a:rPr lang="en-US" sz="8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673100" y="557212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Tienes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dos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opciones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20762" y="2847975"/>
            <a:ext cx="3979862" cy="1814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Lo </a:t>
            </a:r>
            <a:r>
              <a:rPr lang="en-US" sz="2800" dirty="0" err="1">
                <a:solidFill>
                  <a:schemeClr val="dk1"/>
                </a:solidFill>
              </a:rPr>
              <a:t>haces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por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cuenta</a:t>
            </a:r>
            <a:r>
              <a:rPr lang="en-US" sz="2800" dirty="0">
                <a:solidFill>
                  <a:schemeClr val="dk1"/>
                </a:solidFill>
              </a:rPr>
              <a:t> , </a:t>
            </a:r>
            <a:r>
              <a:rPr lang="en-US" sz="2800" dirty="0" err="1">
                <a:solidFill>
                  <a:schemeClr val="dk1"/>
                </a:solidFill>
              </a:rPr>
              <a:t>te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tardas</a:t>
            </a:r>
            <a:r>
              <a:rPr lang="en-US" sz="2800" dirty="0">
                <a:solidFill>
                  <a:schemeClr val="dk1"/>
                </a:solidFill>
              </a:rPr>
              <a:t> x y </a:t>
            </a:r>
            <a:r>
              <a:rPr lang="en-US" sz="2800" dirty="0" err="1">
                <a:solidFill>
                  <a:schemeClr val="dk1"/>
                </a:solidFill>
              </a:rPr>
              <a:t>te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gastas</a:t>
            </a:r>
            <a:r>
              <a:rPr lang="en-US" sz="2800" dirty="0">
                <a:solidFill>
                  <a:schemeClr val="dk1"/>
                </a:solidFill>
              </a:rPr>
              <a:t> y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mr-I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225" y="2157413"/>
            <a:ext cx="2339975" cy="350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73100" y="557212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Presentando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0" y="2522538"/>
            <a:ext cx="5168900" cy="26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673100" y="557212"/>
            <a:ext cx="8470900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Esto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no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es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para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</a:t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3087" y="2555875"/>
            <a:ext cx="2857499" cy="28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1020762" y="2789238"/>
            <a:ext cx="3979862" cy="2246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673100" y="788987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Que vas a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recibir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0" y="2652713"/>
            <a:ext cx="5168900" cy="26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73100" y="293687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Hoy vas a </a:t>
            </a:r>
            <a:r>
              <a:rPr lang="en-US" dirty="0" err="1">
                <a:latin typeface="Arial Black"/>
                <a:ea typeface="Arial Black"/>
                <a:cs typeface="Arial Black"/>
                <a:sym typeface="Arial Black"/>
              </a:rPr>
              <a:t>descubrir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487" y="2174875"/>
            <a:ext cx="374808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063625" y="2603500"/>
            <a:ext cx="3979863" cy="2246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#1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#2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Componente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1: </a:t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componnente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71500" y="2940050"/>
            <a:ext cx="4572000" cy="1814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Shape 292" descr="shaking han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450" y="2335213"/>
            <a:ext cx="4094162" cy="27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5630862" y="5376862"/>
            <a:ext cx="31115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Value: $0.00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515471" y="567534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Componente</a:t>
            </a:r>
            <a: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2: </a:t>
            </a:r>
            <a:b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componnente</a:t>
            </a:r>
            <a:endParaRPr lang="en-US"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71500" y="2940050"/>
            <a:ext cx="4572000" cy="1814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 descr="shaking han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450" y="2335213"/>
            <a:ext cx="4094162" cy="27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5630862" y="5376862"/>
            <a:ext cx="31115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Value: $0.00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Componente</a:t>
            </a:r>
            <a: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3: </a:t>
            </a:r>
            <a:b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componnente</a:t>
            </a:r>
            <a:endParaRPr lang="en-US"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571500" y="2940050"/>
            <a:ext cx="4572000" cy="1814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Shape 308" descr="shaking han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450" y="2335213"/>
            <a:ext cx="4094162" cy="27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5630862" y="5376862"/>
            <a:ext cx="31115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Value: $0.00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Bonus #1: </a:t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bonus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1500" y="2940050"/>
            <a:ext cx="4572000" cy="1814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Shape 316" descr="shaking han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450" y="2335213"/>
            <a:ext cx="4094162" cy="27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5630862" y="5376862"/>
            <a:ext cx="31115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Value: $0.00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Bonus #2: </a:t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bonus</a:t>
            </a:r>
          </a:p>
        </p:txBody>
      </p:sp>
      <p:sp>
        <p:nvSpPr>
          <p:cNvPr id="323" name="Shape 323"/>
          <p:cNvSpPr/>
          <p:nvPr/>
        </p:nvSpPr>
        <p:spPr>
          <a:xfrm>
            <a:off x="571500" y="2940050"/>
            <a:ext cx="4572000" cy="1814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Shape 324" descr="shaking han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450" y="2335213"/>
            <a:ext cx="4094162" cy="27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5630862" y="5376862"/>
            <a:ext cx="31115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Value: $0.00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066800" y="1600199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#1	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#2	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#3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#1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#2	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Value:</a:t>
            </a: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Price: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4942341"/>
            <a:ext cx="771070" cy="77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537" y="5557046"/>
            <a:ext cx="771070" cy="77107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5105401" y="1558269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$0.00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$0.00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$0.00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$0.00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$0.00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$0.00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$0.00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673100" y="788987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Solo hoy</a:t>
            </a:r>
            <a:r>
              <a:rPr lang="en-US" sz="4000" b="1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: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176463" y="4725987"/>
            <a:ext cx="5037137" cy="181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$0.00 </a:t>
            </a:r>
            <a:br>
              <a:rPr lang="en-US" sz="28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payments of $0.00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0" y="2060575"/>
            <a:ext cx="5168900" cy="266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673100" y="860425"/>
            <a:ext cx="7823199" cy="1474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_tradnl" sz="4000" b="1" dirty="0"/>
              <a:t>SÉ UNO DE LOS PRIMEROS </a:t>
            </a:r>
          </a:p>
          <a:p>
            <a:r>
              <a:rPr lang="es-ES_tradnl" sz="4000" b="1" dirty="0"/>
              <a:t>EN ORDENAR Y RECIBE GRATIS: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Nombre</a:t>
            </a:r>
            <a:r>
              <a:rPr lang="en-US" sz="4000" b="1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 de Action Bonus  </a:t>
            </a:r>
            <a:br>
              <a:rPr lang="en-US" sz="4000" b="1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4000" b="1" i="0" u="none" strike="noStrike" cap="none" dirty="0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98450" y="3262313"/>
            <a:ext cx="4572000" cy="1385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and Benefits</a:t>
            </a:r>
          </a:p>
        </p:txBody>
      </p:sp>
      <p:pic>
        <p:nvPicPr>
          <p:cNvPr id="348" name="Shape 348" descr="shaking han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450" y="2335213"/>
            <a:ext cx="4094162" cy="27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5853112" y="5303837"/>
            <a:ext cx="31115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Value: $0.00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673100" y="557212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_tradnl" sz="3600" b="1" dirty="0"/>
              <a:t>NUESTRA GARANTÍA </a:t>
            </a:r>
          </a:p>
          <a:p>
            <a:r>
              <a:rPr lang="es-ES_tradnl" sz="3600" dirty="0"/>
              <a:t>100% LIBRE DE RIESGOS CWP O DEVOLUCIÓN COMPLETA GARANTIZADA</a:t>
            </a:r>
            <a:endParaRPr lang="en-US" sz="36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020762" y="2847975"/>
            <a:ext cx="3979862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 </a:t>
            </a:r>
            <a:r>
              <a:rPr lang="en-US" sz="2800" b="1" i="1" dirty="0">
                <a:solidFill>
                  <a:schemeClr val="dk2"/>
                </a:solidFill>
              </a:rPr>
              <a:t>la </a:t>
            </a:r>
            <a:r>
              <a:rPr lang="en-US" sz="2800" b="1" i="1" dirty="0" err="1">
                <a:solidFill>
                  <a:schemeClr val="dk2"/>
                </a:solidFill>
              </a:rPr>
              <a:t>garantia</a:t>
            </a:r>
            <a:r>
              <a:rPr lang="en-US" sz="2800" b="1" i="1" dirty="0">
                <a:solidFill>
                  <a:schemeClr val="dk2"/>
                </a:solidFill>
              </a:rPr>
              <a:t> </a:t>
            </a:r>
            <a:r>
              <a:rPr lang="en-US" sz="2800" b="1" i="1" dirty="0" err="1">
                <a:solidFill>
                  <a:schemeClr val="dk2"/>
                </a:solidFill>
              </a:rPr>
              <a:t>en</a:t>
            </a:r>
            <a:r>
              <a:rPr lang="en-US" sz="2800" b="1" i="1" dirty="0">
                <a:solidFill>
                  <a:schemeClr val="dk2"/>
                </a:solidFill>
              </a:rPr>
              <a:t> </a:t>
            </a:r>
            <a:r>
              <a:rPr lang="en-US" sz="2800" b="1" i="1" dirty="0" err="1">
                <a:solidFill>
                  <a:schemeClr val="dk2"/>
                </a:solidFill>
              </a:rPr>
              <a:t>especifico</a:t>
            </a:r>
            <a:endParaRPr lang="en-US" sz="2800" b="1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3224679"/>
            <a:ext cx="21463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520700" y="623887"/>
            <a:ext cx="7999413" cy="55102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CTA </a:t>
            </a:r>
            <a:r>
              <a:rPr lang="en-US" sz="8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especifico</a:t>
            </a:r>
            <a:endParaRPr lang="en-US" sz="8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Esto</a:t>
            </a:r>
            <a: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es</a:t>
            </a:r>
            <a: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para </a:t>
            </a: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</a:t>
            </a:r>
            <a:r>
              <a:rPr lang="en-US" sz="40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….</a:t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0850" y="2952750"/>
            <a:ext cx="3448050" cy="251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803275" y="2952750"/>
            <a:ext cx="4900612" cy="2246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persona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Frustrado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Que vas a </a:t>
            </a: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recibir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8687" cy="368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#1	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#2	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#3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#1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#2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Fast Action Bonus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Risk, Double Guarantee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</a:p>
        </p:txBody>
      </p:sp>
      <p:sp>
        <p:nvSpPr>
          <p:cNvPr id="368" name="Shape 368"/>
          <p:cNvSpPr/>
          <p:nvPr/>
        </p:nvSpPr>
        <p:spPr>
          <a:xfrm>
            <a:off x="2039938" y="5465762"/>
            <a:ext cx="5064125" cy="954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TODAY ONLY!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$0.00 or 3 payments of $0.00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6312" y="2108200"/>
            <a:ext cx="5170487" cy="26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646206" y="534240"/>
            <a:ext cx="7999413" cy="55102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CTA </a:t>
            </a:r>
            <a:r>
              <a:rPr lang="en-US" sz="88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especifico</a:t>
            </a:r>
            <a:endParaRPr lang="en-US" sz="8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00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73100" y="557212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Recuerda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: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673100" y="2547938"/>
            <a:ext cx="7745412" cy="954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Put in the big outcomes and  transformation your prospect desires.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563" y="4017962"/>
            <a:ext cx="5170487" cy="266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561975" y="1246187"/>
            <a:ext cx="78231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Put your specific call to action here:</a:t>
            </a:r>
            <a:br>
              <a:rPr lang="en-US" sz="37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3700" b="1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9125" y="2255838"/>
            <a:ext cx="5168900" cy="266541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2187575" y="5413375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ORDER NOW!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73100" y="557212"/>
            <a:ext cx="77088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Imagina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que con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varita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magica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puedas</a:t>
            </a:r>
            <a:r>
              <a:rPr lang="mr-IN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020762" y="2789238"/>
            <a:ext cx="3979862" cy="2246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</a:rPr>
              <a:t>Resultado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#1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Resultado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Resultado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</a:p>
        </p:txBody>
      </p:sp>
      <p:pic>
        <p:nvPicPr>
          <p:cNvPr id="108" name="Shape 108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9262" y="2382838"/>
            <a:ext cx="2339975" cy="350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_tradnl" sz="4000" b="1" dirty="0"/>
              <a:t>PERO… ¿POR QUÉ </a:t>
            </a:r>
          </a:p>
          <a:p>
            <a:r>
              <a:rPr lang="es-ES_tradnl" sz="4000" b="1" dirty="0"/>
              <a:t>DEBERÍAS HACERME CASO?</a:t>
            </a:r>
            <a:b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4" name="Shape 114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9262" y="238283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604837" y="2617788"/>
            <a:ext cx="3979862" cy="3970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Dolor o </a:t>
            </a:r>
            <a:r>
              <a:rPr lang="en-US" sz="2800" dirty="0" err="1">
                <a:solidFill>
                  <a:schemeClr val="dk1"/>
                </a:solidFill>
              </a:rPr>
              <a:t>frustracion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#1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Dolor o </a:t>
            </a:r>
            <a:r>
              <a:rPr lang="en-US" sz="2800" dirty="0" err="1">
                <a:solidFill>
                  <a:schemeClr val="dk1"/>
                </a:solidFill>
              </a:rPr>
              <a:t>frustracion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#2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Dolor o </a:t>
            </a:r>
            <a:r>
              <a:rPr lang="en-US" sz="2800" dirty="0" err="1">
                <a:solidFill>
                  <a:schemeClr val="dk1"/>
                </a:solidFill>
              </a:rPr>
              <a:t>frustracion</a:t>
            </a:r>
            <a:r>
              <a:rPr lang="en-US" sz="2800" dirty="0">
                <a:solidFill>
                  <a:schemeClr val="dk1"/>
                </a:solidFill>
              </a:rPr>
              <a:t> #3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73100" y="557212"/>
            <a:ext cx="8285162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Resultado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 Testimonial </a:t>
            </a:r>
          </a:p>
        </p:txBody>
      </p:sp>
      <p:pic>
        <p:nvPicPr>
          <p:cNvPr id="142" name="Shape 142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5537" y="223678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987425" y="3048000"/>
            <a:ext cx="4208462" cy="1938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b="1" i="1" dirty="0">
                <a:solidFill>
                  <a:schemeClr val="dk1"/>
                </a:solidFill>
              </a:rPr>
              <a:t>"</a:t>
            </a:r>
            <a:r>
              <a:rPr lang="en-US" sz="2400" b="1" i="1" dirty="0" err="1">
                <a:solidFill>
                  <a:schemeClr val="dk1"/>
                </a:solidFill>
              </a:rPr>
              <a:t>Pon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tu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testimonio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aquí</a:t>
            </a:r>
            <a:r>
              <a:rPr lang="en-US" sz="2400" b="1" i="1" dirty="0">
                <a:solidFill>
                  <a:schemeClr val="dk1"/>
                </a:solidFill>
              </a:rPr>
              <a:t>. </a:t>
            </a:r>
            <a:r>
              <a:rPr lang="en-US" sz="2400" b="1" i="1" dirty="0" err="1">
                <a:solidFill>
                  <a:schemeClr val="dk1"/>
                </a:solidFill>
              </a:rPr>
              <a:t>Editalo</a:t>
            </a:r>
            <a:r>
              <a:rPr lang="en-US" sz="2400" b="1" i="1" dirty="0">
                <a:solidFill>
                  <a:schemeClr val="dk1"/>
                </a:solidFill>
              </a:rPr>
              <a:t> para que no </a:t>
            </a:r>
            <a:r>
              <a:rPr lang="en-US" sz="2400" b="1" i="1" dirty="0" err="1">
                <a:solidFill>
                  <a:schemeClr val="dk1"/>
                </a:solidFill>
              </a:rPr>
              <a:t>es</a:t>
            </a:r>
            <a:r>
              <a:rPr lang="en-US" sz="2400" b="1" i="1" dirty="0">
                <a:solidFill>
                  <a:schemeClr val="dk1"/>
                </a:solidFill>
              </a:rPr>
              <a:t> mega largo y </a:t>
            </a:r>
            <a:r>
              <a:rPr lang="en-US" sz="2400" b="1" i="1" dirty="0" err="1">
                <a:solidFill>
                  <a:schemeClr val="dk1"/>
                </a:solidFill>
              </a:rPr>
              <a:t>prueba</a:t>
            </a:r>
            <a:r>
              <a:rPr lang="en-US" sz="2400" b="1" i="1" dirty="0">
                <a:solidFill>
                  <a:schemeClr val="dk1"/>
                </a:solidFill>
              </a:rPr>
              <a:t> lo que </a:t>
            </a:r>
            <a:r>
              <a:rPr lang="en-US" sz="2400" b="1" i="1" dirty="0" err="1">
                <a:solidFill>
                  <a:schemeClr val="dk1"/>
                </a:solidFill>
              </a:rPr>
              <a:t>acaba</a:t>
            </a:r>
            <a:r>
              <a:rPr lang="en-US" sz="2400" b="1" i="1" dirty="0">
                <a:solidFill>
                  <a:schemeClr val="dk1"/>
                </a:solidFill>
              </a:rPr>
              <a:t> de </a:t>
            </a:r>
            <a:r>
              <a:rPr lang="en-US" sz="2400" b="1" i="1" dirty="0" err="1">
                <a:solidFill>
                  <a:schemeClr val="dk1"/>
                </a:solidFill>
              </a:rPr>
              <a:t>decir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es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cierto</a:t>
            </a:r>
            <a:r>
              <a:rPr lang="en-US" sz="2400" b="1" i="1" dirty="0">
                <a:solidFill>
                  <a:schemeClr val="dk1"/>
                </a:solidFill>
              </a:rPr>
              <a:t>.-</a:t>
            </a:r>
            <a:r>
              <a:rPr lang="en-US" sz="2400" b="1" i="1" dirty="0" err="1">
                <a:solidFill>
                  <a:schemeClr val="dk1"/>
                </a:solidFill>
              </a:rPr>
              <a:t>Usar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nombre</a:t>
            </a:r>
            <a:r>
              <a:rPr lang="en-US" sz="2400" b="1" i="1" dirty="0">
                <a:solidFill>
                  <a:schemeClr val="dk1"/>
                </a:solidFill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</a:rPr>
              <a:t>completo</a:t>
            </a:r>
            <a:endParaRPr lang="en-US" sz="24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01788" y="5737412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PUEDE O NO IR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2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_tradnl" sz="4000" b="1" dirty="0"/>
              <a:t>¿QUIÉN SOY </a:t>
            </a:r>
          </a:p>
          <a:p>
            <a:r>
              <a:rPr lang="es-ES_tradnl" sz="4000" b="1" dirty="0"/>
              <a:t>Y POR QUÉ IMPORTA?</a:t>
            </a:r>
            <a:endParaRPr lang="en-US" sz="40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1" name="Shape 121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9262" y="238283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04837" y="2617788"/>
            <a:ext cx="397986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ANTES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73100" y="557212"/>
            <a:ext cx="7823199" cy="1474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Algo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tenia que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cambiar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</a:p>
        </p:txBody>
      </p:sp>
      <p:pic>
        <p:nvPicPr>
          <p:cNvPr id="128" name="Shape 128" descr="Salesman Sleaz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9262" y="2382838"/>
            <a:ext cx="2339975" cy="35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04837" y="2617788"/>
            <a:ext cx="397986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inflexion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839</Words>
  <Application>Microsoft Office PowerPoint</Application>
  <PresentationFormat>Apresentação na tela (4:3)</PresentationFormat>
  <Paragraphs>167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Arial Black</vt:lpstr>
      <vt:lpstr>Calibri</vt:lpstr>
      <vt:lpstr>Office Theme</vt:lpstr>
      <vt:lpstr>Apresentação do PowerPoint</vt:lpstr>
      <vt:lpstr>Apresentação do PowerPoint</vt:lpstr>
      <vt:lpstr>Hoy vas a descubrir…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The Value</vt:lpstr>
      <vt:lpstr>Apresentação do PowerPoint</vt:lpstr>
      <vt:lpstr>Apresentação do PowerPoint</vt:lpstr>
      <vt:lpstr>Apresentação do PowerPoint</vt:lpstr>
      <vt:lpstr>Apresentação do PowerPoint</vt:lpstr>
      <vt:lpstr>Que vas a recibir!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Yonnathan Vinasco Valencia</dc:creator>
  <cp:lastModifiedBy>Yonnathan Vinasco Valencia</cp:lastModifiedBy>
  <cp:revision>13</cp:revision>
  <dcterms:modified xsi:type="dcterms:W3CDTF">2020-01-23T19:40:48Z</dcterms:modified>
</cp:coreProperties>
</file>