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oppins"/>
      <p:regular r:id="rId24"/>
      <p:bold r:id="rId25"/>
      <p:italic r:id="rId26"/>
      <p:boldItalic r:id="rId27"/>
    </p:embeddedFont>
    <p:embeddedFont>
      <p:font typeface="Source Code Pro"/>
      <p:regular r:id="rId28"/>
      <p:bold r:id="rId29"/>
      <p:italic r:id="rId30"/>
      <p:boldItalic r:id="rId31"/>
    </p:embeddedFont>
    <p:embeddedFont>
      <p:font typeface="PT Sans"/>
      <p:regular r:id="rId32"/>
      <p:bold r:id="rId33"/>
      <p:italic r:id="rId34"/>
      <p:boldItalic r:id="rId35"/>
    </p:embeddedFont>
    <p:embeddedFont>
      <p:font typeface="IBM Plex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oppi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SourceCodePro-regular.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Code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5.xml"/><Relationship Id="rId33" Type="http://schemas.openxmlformats.org/officeDocument/2006/relationships/font" Target="fonts/PTSans-bold.fntdata"/><Relationship Id="rId10" Type="http://schemas.openxmlformats.org/officeDocument/2006/relationships/slide" Target="slides/slide4.xml"/><Relationship Id="rId32" Type="http://schemas.openxmlformats.org/officeDocument/2006/relationships/font" Target="fonts/PTSans-regular.fntdata"/><Relationship Id="rId13" Type="http://schemas.openxmlformats.org/officeDocument/2006/relationships/slide" Target="slides/slide7.xml"/><Relationship Id="rId35" Type="http://schemas.openxmlformats.org/officeDocument/2006/relationships/font" Target="fonts/PTSans-boldItalic.fntdata"/><Relationship Id="rId12" Type="http://schemas.openxmlformats.org/officeDocument/2006/relationships/slide" Target="slides/slide6.xml"/><Relationship Id="rId34" Type="http://schemas.openxmlformats.org/officeDocument/2006/relationships/font" Target="fonts/PTSans-italic.fntdata"/><Relationship Id="rId15" Type="http://schemas.openxmlformats.org/officeDocument/2006/relationships/slide" Target="slides/slide9.xml"/><Relationship Id="rId37" Type="http://schemas.openxmlformats.org/officeDocument/2006/relationships/font" Target="fonts/IBMPlexMono-bold.fntdata"/><Relationship Id="rId14" Type="http://schemas.openxmlformats.org/officeDocument/2006/relationships/slide" Target="slides/slide8.xml"/><Relationship Id="rId36" Type="http://schemas.openxmlformats.org/officeDocument/2006/relationships/font" Target="fonts/IBMPlexMono-regular.fntdata"/><Relationship Id="rId17" Type="http://schemas.openxmlformats.org/officeDocument/2006/relationships/slide" Target="slides/slide11.xml"/><Relationship Id="rId39" Type="http://schemas.openxmlformats.org/officeDocument/2006/relationships/font" Target="fonts/IBMPlexMono-boldItalic.fntdata"/><Relationship Id="rId16" Type="http://schemas.openxmlformats.org/officeDocument/2006/relationships/slide" Target="slides/slide10.xml"/><Relationship Id="rId38" Type="http://schemas.openxmlformats.org/officeDocument/2006/relationships/font" Target="fonts/IBMPlexMon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b6e3d81acf_2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b6e3d81acf_2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2c6c2f711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2c6c2f71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2cf8ab443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2cf8ab443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69c8e10e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69c8e10e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269c8e10e7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269c8e10e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69c8e10e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69c8e10e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69c8e10e7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269c8e10e7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69c8e10e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269c8e10e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2bc2b113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2bc2b113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69c8e10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69c8e10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c6c2f711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2c6c2f71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269c8e10e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269c8e10e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69c8e10e7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69c8e10e7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26f58f7c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26f58f7c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26f58f7c5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26f58f7c5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2c6c2f711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2c6c2f711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d9d39686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d9d39686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255180" y="-2900775"/>
            <a:ext cx="10039930" cy="6871129"/>
            <a:chOff x="-3102780" y="-2727750"/>
            <a:chExt cx="10039930" cy="6871129"/>
          </a:xfrm>
        </p:grpSpPr>
        <p:grpSp>
          <p:nvGrpSpPr>
            <p:cNvPr id="55" name="Google Shape;55;p14"/>
            <p:cNvGrpSpPr/>
            <p:nvPr/>
          </p:nvGrpSpPr>
          <p:grpSpPr>
            <a:xfrm rot="-7778255">
              <a:off x="-2414440" y="-1445047"/>
              <a:ext cx="5355679" cy="4305724"/>
              <a:chOff x="7103825" y="-713112"/>
              <a:chExt cx="3785226" cy="3043150"/>
            </a:xfrm>
          </p:grpSpPr>
          <p:sp>
            <p:nvSpPr>
              <p:cNvPr id="56" name="Google Shape;56;p1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58" name="Google Shape;58;p14"/>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61" name="Google Shape;61;p14"/>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flipH="1">
              <a:off x="4446909" y="391151"/>
              <a:ext cx="134044" cy="134013"/>
              <a:chOff x="1101075" y="2142375"/>
              <a:chExt cx="439200" cy="439100"/>
            </a:xfrm>
          </p:grpSpPr>
          <p:sp>
            <p:nvSpPr>
              <p:cNvPr id="64" name="Google Shape;64;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4"/>
            <p:cNvGrpSpPr/>
            <p:nvPr/>
          </p:nvGrpSpPr>
          <p:grpSpPr>
            <a:xfrm flipH="1">
              <a:off x="1373609" y="694563"/>
              <a:ext cx="134044" cy="134013"/>
              <a:chOff x="1101075" y="2142375"/>
              <a:chExt cx="439200" cy="439100"/>
            </a:xfrm>
          </p:grpSpPr>
          <p:sp>
            <p:nvSpPr>
              <p:cNvPr id="67" name="Google Shape;67;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4"/>
            <p:cNvGrpSpPr/>
            <p:nvPr/>
          </p:nvGrpSpPr>
          <p:grpSpPr>
            <a:xfrm flipH="1">
              <a:off x="1086834" y="957463"/>
              <a:ext cx="134044" cy="134013"/>
              <a:chOff x="1101075" y="2142375"/>
              <a:chExt cx="439200" cy="439100"/>
            </a:xfrm>
          </p:grpSpPr>
          <p:sp>
            <p:nvSpPr>
              <p:cNvPr id="70" name="Google Shape;70;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4"/>
            <p:cNvGrpSpPr/>
            <p:nvPr/>
          </p:nvGrpSpPr>
          <p:grpSpPr>
            <a:xfrm flipH="1">
              <a:off x="277709" y="957463"/>
              <a:ext cx="134044" cy="134013"/>
              <a:chOff x="1101075" y="2142375"/>
              <a:chExt cx="439200" cy="439100"/>
            </a:xfrm>
          </p:grpSpPr>
          <p:sp>
            <p:nvSpPr>
              <p:cNvPr id="73" name="Google Shape;73;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flipH="1">
              <a:off x="277709" y="640813"/>
              <a:ext cx="134044" cy="134013"/>
              <a:chOff x="1101075" y="2142375"/>
              <a:chExt cx="439200" cy="439100"/>
            </a:xfrm>
          </p:grpSpPr>
          <p:sp>
            <p:nvSpPr>
              <p:cNvPr id="76" name="Google Shape;76;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 name="Google Shape;78;p14"/>
          <p:cNvGrpSpPr/>
          <p:nvPr/>
        </p:nvGrpSpPr>
        <p:grpSpPr>
          <a:xfrm>
            <a:off x="6385735" y="3039700"/>
            <a:ext cx="3920501" cy="3213899"/>
            <a:chOff x="6309535" y="2842975"/>
            <a:chExt cx="3920501" cy="3213899"/>
          </a:xfrm>
        </p:grpSpPr>
        <p:pic>
          <p:nvPicPr>
            <p:cNvPr id="79" name="Google Shape;79;p14"/>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80" name="Google Shape;80;p14"/>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280400" y="3719575"/>
              <a:ext cx="582050" cy="582425"/>
              <a:chOff x="959750" y="3039275"/>
              <a:chExt cx="582050" cy="582425"/>
            </a:xfrm>
          </p:grpSpPr>
          <p:sp>
            <p:nvSpPr>
              <p:cNvPr id="83" name="Google Shape;83;p1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8337812" y="3492483"/>
              <a:ext cx="699928" cy="1651024"/>
              <a:chOff x="8337812" y="3492483"/>
              <a:chExt cx="699928" cy="1651024"/>
            </a:xfrm>
          </p:grpSpPr>
          <p:sp>
            <p:nvSpPr>
              <p:cNvPr id="92" name="Google Shape;92;p1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4"/>
            <p:cNvGrpSpPr/>
            <p:nvPr/>
          </p:nvGrpSpPr>
          <p:grpSpPr>
            <a:xfrm>
              <a:off x="7945225" y="4302000"/>
              <a:ext cx="904666" cy="726121"/>
              <a:chOff x="7945225" y="4302000"/>
              <a:chExt cx="904666" cy="726121"/>
            </a:xfrm>
          </p:grpSpPr>
          <p:sp>
            <p:nvSpPr>
              <p:cNvPr id="96" name="Google Shape;96;p1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14"/>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0" name="Google Shape;100;p14"/>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01" name="Google Shape;101;p14"/>
          <p:cNvGrpSpPr/>
          <p:nvPr/>
        </p:nvGrpSpPr>
        <p:grpSpPr>
          <a:xfrm>
            <a:off x="-309885" y="3617406"/>
            <a:ext cx="1448824" cy="2238804"/>
            <a:chOff x="-309885" y="3617406"/>
            <a:chExt cx="1448824" cy="2238804"/>
          </a:xfrm>
        </p:grpSpPr>
        <p:grpSp>
          <p:nvGrpSpPr>
            <p:cNvPr id="102" name="Google Shape;102;p14"/>
            <p:cNvGrpSpPr/>
            <p:nvPr/>
          </p:nvGrpSpPr>
          <p:grpSpPr>
            <a:xfrm>
              <a:off x="-277007" y="3870159"/>
              <a:ext cx="981772" cy="1986051"/>
              <a:chOff x="-293545" y="3454371"/>
              <a:chExt cx="981772" cy="1986051"/>
            </a:xfrm>
          </p:grpSpPr>
          <p:sp>
            <p:nvSpPr>
              <p:cNvPr id="103" name="Google Shape;103;p14"/>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4"/>
            <p:cNvGrpSpPr/>
            <p:nvPr/>
          </p:nvGrpSpPr>
          <p:grpSpPr>
            <a:xfrm>
              <a:off x="363249" y="4906873"/>
              <a:ext cx="699940" cy="478601"/>
              <a:chOff x="39722" y="4349021"/>
              <a:chExt cx="1061964" cy="726143"/>
            </a:xfrm>
          </p:grpSpPr>
          <p:grpSp>
            <p:nvGrpSpPr>
              <p:cNvPr id="106" name="Google Shape;106;p14"/>
              <p:cNvGrpSpPr/>
              <p:nvPr/>
            </p:nvGrpSpPr>
            <p:grpSpPr>
              <a:xfrm rot="2700000">
                <a:off x="140502" y="4460924"/>
                <a:ext cx="524584" cy="502337"/>
                <a:chOff x="1189791" y="-1767331"/>
                <a:chExt cx="904284" cy="865933"/>
              </a:xfrm>
            </p:grpSpPr>
            <p:sp>
              <p:nvSpPr>
                <p:cNvPr id="107" name="Google Shape;107;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4"/>
                <p:cNvGrpSpPr/>
                <p:nvPr/>
              </p:nvGrpSpPr>
              <p:grpSpPr>
                <a:xfrm>
                  <a:off x="1232795" y="-1740829"/>
                  <a:ext cx="717621" cy="717392"/>
                  <a:chOff x="1483457" y="3953671"/>
                  <a:chExt cx="717621" cy="717392"/>
                </a:xfrm>
              </p:grpSpPr>
              <p:sp>
                <p:nvSpPr>
                  <p:cNvPr id="109" name="Google Shape;109;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4" name="Google Shape;114;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4"/>
            <p:cNvGrpSpPr/>
            <p:nvPr/>
          </p:nvGrpSpPr>
          <p:grpSpPr>
            <a:xfrm rot="-5400000">
              <a:off x="-461873" y="3769393"/>
              <a:ext cx="1351491" cy="1047516"/>
              <a:chOff x="-2460210" y="2758493"/>
              <a:chExt cx="1351491" cy="1047516"/>
            </a:xfrm>
          </p:grpSpPr>
          <p:sp>
            <p:nvSpPr>
              <p:cNvPr id="116" name="Google Shape;116;p14"/>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4"/>
            <p:cNvGrpSpPr/>
            <p:nvPr/>
          </p:nvGrpSpPr>
          <p:grpSpPr>
            <a:xfrm>
              <a:off x="438999" y="4567398"/>
              <a:ext cx="699940" cy="478601"/>
              <a:chOff x="39722" y="4349021"/>
              <a:chExt cx="1061964" cy="726143"/>
            </a:xfrm>
          </p:grpSpPr>
          <p:grpSp>
            <p:nvGrpSpPr>
              <p:cNvPr id="121" name="Google Shape;121;p14"/>
              <p:cNvGrpSpPr/>
              <p:nvPr/>
            </p:nvGrpSpPr>
            <p:grpSpPr>
              <a:xfrm rot="2700000">
                <a:off x="140502" y="4460924"/>
                <a:ext cx="524584" cy="502337"/>
                <a:chOff x="1189791" y="-1767331"/>
                <a:chExt cx="904284" cy="865933"/>
              </a:xfrm>
            </p:grpSpPr>
            <p:sp>
              <p:nvSpPr>
                <p:cNvPr id="122" name="Google Shape;122;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4"/>
                <p:cNvGrpSpPr/>
                <p:nvPr/>
              </p:nvGrpSpPr>
              <p:grpSpPr>
                <a:xfrm>
                  <a:off x="1232795" y="-1740829"/>
                  <a:ext cx="717621" cy="717392"/>
                  <a:chOff x="1483457" y="3953671"/>
                  <a:chExt cx="717621" cy="717392"/>
                </a:xfrm>
              </p:grpSpPr>
              <p:sp>
                <p:nvSpPr>
                  <p:cNvPr id="124" name="Google Shape;124;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4"/>
            <p:cNvGrpSpPr/>
            <p:nvPr/>
          </p:nvGrpSpPr>
          <p:grpSpPr>
            <a:xfrm>
              <a:off x="-65076" y="4623886"/>
              <a:ext cx="699940" cy="478601"/>
              <a:chOff x="39722" y="4349021"/>
              <a:chExt cx="1061964" cy="726143"/>
            </a:xfrm>
          </p:grpSpPr>
          <p:grpSp>
            <p:nvGrpSpPr>
              <p:cNvPr id="131" name="Google Shape;131;p14"/>
              <p:cNvGrpSpPr/>
              <p:nvPr/>
            </p:nvGrpSpPr>
            <p:grpSpPr>
              <a:xfrm rot="2700000">
                <a:off x="140502" y="4460924"/>
                <a:ext cx="524584" cy="502337"/>
                <a:chOff x="1189791" y="-1767331"/>
                <a:chExt cx="904284" cy="865933"/>
              </a:xfrm>
            </p:grpSpPr>
            <p:sp>
              <p:nvSpPr>
                <p:cNvPr id="132" name="Google Shape;132;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4"/>
                <p:cNvGrpSpPr/>
                <p:nvPr/>
              </p:nvGrpSpPr>
              <p:grpSpPr>
                <a:xfrm>
                  <a:off x="1232795" y="-1740829"/>
                  <a:ext cx="717621" cy="717392"/>
                  <a:chOff x="1483457" y="3953671"/>
                  <a:chExt cx="717621" cy="717392"/>
                </a:xfrm>
              </p:grpSpPr>
              <p:sp>
                <p:nvSpPr>
                  <p:cNvPr id="134" name="Google Shape;134;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 name="Google Shape;139;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15"/>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15"/>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4" name="Google Shape;144;p15"/>
          <p:cNvGrpSpPr/>
          <p:nvPr/>
        </p:nvGrpSpPr>
        <p:grpSpPr>
          <a:xfrm>
            <a:off x="-539206" y="-1717975"/>
            <a:ext cx="4397193" cy="4171657"/>
            <a:chOff x="-494406" y="-1584825"/>
            <a:chExt cx="4397193" cy="4171657"/>
          </a:xfrm>
        </p:grpSpPr>
        <p:grpSp>
          <p:nvGrpSpPr>
            <p:cNvPr id="145" name="Google Shape;145;p15"/>
            <p:cNvGrpSpPr/>
            <p:nvPr/>
          </p:nvGrpSpPr>
          <p:grpSpPr>
            <a:xfrm>
              <a:off x="-494406" y="-252396"/>
              <a:ext cx="1741563" cy="1288563"/>
              <a:chOff x="-494406" y="-252396"/>
              <a:chExt cx="1741563" cy="1288563"/>
            </a:xfrm>
          </p:grpSpPr>
          <p:sp>
            <p:nvSpPr>
              <p:cNvPr id="146" name="Google Shape;146;p15"/>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5"/>
            <p:cNvGrpSpPr/>
            <p:nvPr/>
          </p:nvGrpSpPr>
          <p:grpSpPr>
            <a:xfrm>
              <a:off x="245875" y="-51824"/>
              <a:ext cx="208200" cy="1824700"/>
              <a:chOff x="1040050" y="3812126"/>
              <a:chExt cx="208200" cy="1824700"/>
            </a:xfrm>
          </p:grpSpPr>
          <p:sp>
            <p:nvSpPr>
              <p:cNvPr id="149" name="Google Shape;149;p15"/>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5"/>
            <p:cNvGrpSpPr/>
            <p:nvPr/>
          </p:nvGrpSpPr>
          <p:grpSpPr>
            <a:xfrm>
              <a:off x="441574" y="-36652"/>
              <a:ext cx="699940" cy="478601"/>
              <a:chOff x="39722" y="4349021"/>
              <a:chExt cx="1061964" cy="726143"/>
            </a:xfrm>
          </p:grpSpPr>
          <p:grpSp>
            <p:nvGrpSpPr>
              <p:cNvPr id="152" name="Google Shape;152;p15"/>
              <p:cNvGrpSpPr/>
              <p:nvPr/>
            </p:nvGrpSpPr>
            <p:grpSpPr>
              <a:xfrm rot="2700000">
                <a:off x="140502" y="4460924"/>
                <a:ext cx="524584" cy="502337"/>
                <a:chOff x="1189791" y="-1767331"/>
                <a:chExt cx="904284" cy="865933"/>
              </a:xfrm>
            </p:grpSpPr>
            <p:sp>
              <p:nvSpPr>
                <p:cNvPr id="153" name="Google Shape;153;p1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15"/>
                <p:cNvGrpSpPr/>
                <p:nvPr/>
              </p:nvGrpSpPr>
              <p:grpSpPr>
                <a:xfrm>
                  <a:off x="1232795" y="-1740829"/>
                  <a:ext cx="717621" cy="717392"/>
                  <a:chOff x="1483457" y="3953671"/>
                  <a:chExt cx="717621" cy="717392"/>
                </a:xfrm>
              </p:grpSpPr>
              <p:sp>
                <p:nvSpPr>
                  <p:cNvPr id="155" name="Google Shape;155;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 name="Google Shape;160;p1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5"/>
            <p:cNvGrpSpPr/>
            <p:nvPr/>
          </p:nvGrpSpPr>
          <p:grpSpPr>
            <a:xfrm>
              <a:off x="955673" y="11"/>
              <a:ext cx="592576" cy="405260"/>
              <a:chOff x="39722" y="4349021"/>
              <a:chExt cx="1061964" cy="726143"/>
            </a:xfrm>
          </p:grpSpPr>
          <p:grpSp>
            <p:nvGrpSpPr>
              <p:cNvPr id="162" name="Google Shape;162;p15"/>
              <p:cNvGrpSpPr/>
              <p:nvPr/>
            </p:nvGrpSpPr>
            <p:grpSpPr>
              <a:xfrm rot="2700000">
                <a:off x="140502" y="4460924"/>
                <a:ext cx="524584" cy="502337"/>
                <a:chOff x="1189791" y="-1767331"/>
                <a:chExt cx="904284" cy="865933"/>
              </a:xfrm>
            </p:grpSpPr>
            <p:sp>
              <p:nvSpPr>
                <p:cNvPr id="163" name="Google Shape;163;p1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5"/>
                <p:cNvGrpSpPr/>
                <p:nvPr/>
              </p:nvGrpSpPr>
              <p:grpSpPr>
                <a:xfrm>
                  <a:off x="1232795" y="-1740829"/>
                  <a:ext cx="717621" cy="717392"/>
                  <a:chOff x="1483457" y="3953671"/>
                  <a:chExt cx="717621" cy="717392"/>
                </a:xfrm>
              </p:grpSpPr>
              <p:sp>
                <p:nvSpPr>
                  <p:cNvPr id="165" name="Google Shape;165;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1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5"/>
            <p:cNvGrpSpPr/>
            <p:nvPr/>
          </p:nvGrpSpPr>
          <p:grpSpPr>
            <a:xfrm>
              <a:off x="-1" y="621223"/>
              <a:ext cx="699940" cy="478601"/>
              <a:chOff x="39722" y="4349021"/>
              <a:chExt cx="1061964" cy="726143"/>
            </a:xfrm>
          </p:grpSpPr>
          <p:grpSp>
            <p:nvGrpSpPr>
              <p:cNvPr id="172" name="Google Shape;172;p15"/>
              <p:cNvGrpSpPr/>
              <p:nvPr/>
            </p:nvGrpSpPr>
            <p:grpSpPr>
              <a:xfrm rot="2700000">
                <a:off x="140502" y="4460924"/>
                <a:ext cx="524584" cy="502337"/>
                <a:chOff x="1189791" y="-1767331"/>
                <a:chExt cx="904284" cy="865933"/>
              </a:xfrm>
            </p:grpSpPr>
            <p:sp>
              <p:nvSpPr>
                <p:cNvPr id="173" name="Google Shape;173;p1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5"/>
                <p:cNvGrpSpPr/>
                <p:nvPr/>
              </p:nvGrpSpPr>
              <p:grpSpPr>
                <a:xfrm>
                  <a:off x="1232795" y="-1740829"/>
                  <a:ext cx="717621" cy="717392"/>
                  <a:chOff x="1483457" y="3953671"/>
                  <a:chExt cx="717621" cy="717392"/>
                </a:xfrm>
              </p:grpSpPr>
              <p:sp>
                <p:nvSpPr>
                  <p:cNvPr id="175" name="Google Shape;175;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 name="Google Shape;180;p1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5"/>
            <p:cNvGrpSpPr/>
            <p:nvPr/>
          </p:nvGrpSpPr>
          <p:grpSpPr>
            <a:xfrm rot="-8100000">
              <a:off x="540898" y="-1172741"/>
              <a:ext cx="2552124" cy="3347490"/>
              <a:chOff x="2976325" y="908175"/>
              <a:chExt cx="4028179" cy="5283555"/>
            </a:xfrm>
          </p:grpSpPr>
          <p:sp>
            <p:nvSpPr>
              <p:cNvPr id="182" name="Google Shape;182;p15"/>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16"/>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88" name="Google Shape;188;p16"/>
          <p:cNvGrpSpPr/>
          <p:nvPr/>
        </p:nvGrpSpPr>
        <p:grpSpPr>
          <a:xfrm>
            <a:off x="7365150" y="-1147799"/>
            <a:ext cx="3733124" cy="6537004"/>
            <a:chOff x="7212750" y="-1147799"/>
            <a:chExt cx="3733124" cy="6537004"/>
          </a:xfrm>
        </p:grpSpPr>
        <p:pic>
          <p:nvPicPr>
            <p:cNvPr id="189" name="Google Shape;189;p16"/>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90" name="Google Shape;190;p16"/>
            <p:cNvGrpSpPr/>
            <p:nvPr/>
          </p:nvGrpSpPr>
          <p:grpSpPr>
            <a:xfrm>
              <a:off x="7392021" y="539499"/>
              <a:ext cx="1518472" cy="3030657"/>
              <a:chOff x="7785196" y="342199"/>
              <a:chExt cx="1518472" cy="3030657"/>
            </a:xfrm>
          </p:grpSpPr>
          <p:sp>
            <p:nvSpPr>
              <p:cNvPr id="191" name="Google Shape;191;p16"/>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6"/>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6"/>
            <p:cNvGrpSpPr/>
            <p:nvPr/>
          </p:nvGrpSpPr>
          <p:grpSpPr>
            <a:xfrm>
              <a:off x="7740801" y="270000"/>
              <a:ext cx="3153315" cy="5119205"/>
              <a:chOff x="7740801" y="270000"/>
              <a:chExt cx="3153315" cy="5119205"/>
            </a:xfrm>
          </p:grpSpPr>
          <p:sp>
            <p:nvSpPr>
              <p:cNvPr id="195" name="Google Shape;195;p16"/>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6"/>
              <p:cNvGrpSpPr/>
              <p:nvPr/>
            </p:nvGrpSpPr>
            <p:grpSpPr>
              <a:xfrm>
                <a:off x="8192886" y="4736397"/>
                <a:ext cx="134004" cy="134004"/>
                <a:chOff x="8356813" y="1074288"/>
                <a:chExt cx="351900" cy="351900"/>
              </a:xfrm>
            </p:grpSpPr>
            <p:sp>
              <p:nvSpPr>
                <p:cNvPr id="197" name="Google Shape;197;p1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6"/>
              <p:cNvGrpSpPr/>
              <p:nvPr/>
            </p:nvGrpSpPr>
            <p:grpSpPr>
              <a:xfrm>
                <a:off x="8788211" y="3794722"/>
                <a:ext cx="134004" cy="134004"/>
                <a:chOff x="8356813" y="1074288"/>
                <a:chExt cx="351900" cy="351900"/>
              </a:xfrm>
            </p:grpSpPr>
            <p:sp>
              <p:nvSpPr>
                <p:cNvPr id="200" name="Google Shape;200;p1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6"/>
              <p:cNvGrpSpPr/>
              <p:nvPr/>
            </p:nvGrpSpPr>
            <p:grpSpPr>
              <a:xfrm>
                <a:off x="8654186" y="2424672"/>
                <a:ext cx="134004" cy="134004"/>
                <a:chOff x="8356813" y="1074288"/>
                <a:chExt cx="351900" cy="351900"/>
              </a:xfrm>
            </p:grpSpPr>
            <p:sp>
              <p:nvSpPr>
                <p:cNvPr id="203" name="Google Shape;203;p1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05" name="Google Shape;205;p16"/>
          <p:cNvGrpSpPr/>
          <p:nvPr/>
        </p:nvGrpSpPr>
        <p:grpSpPr>
          <a:xfrm rot="-2529045">
            <a:off x="105741" y="3680210"/>
            <a:ext cx="591691" cy="2260270"/>
            <a:chOff x="-132364" y="1829399"/>
            <a:chExt cx="591677" cy="2260214"/>
          </a:xfrm>
        </p:grpSpPr>
        <p:sp>
          <p:nvSpPr>
            <p:cNvPr id="206" name="Google Shape;206;p16"/>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a:off x="-520148" y="-573164"/>
            <a:ext cx="1502291" cy="2806842"/>
            <a:chOff x="-367748" y="-573164"/>
            <a:chExt cx="1502291" cy="2806842"/>
          </a:xfrm>
        </p:grpSpPr>
        <p:grpSp>
          <p:nvGrpSpPr>
            <p:cNvPr id="209" name="Google Shape;209;p16"/>
            <p:cNvGrpSpPr/>
            <p:nvPr/>
          </p:nvGrpSpPr>
          <p:grpSpPr>
            <a:xfrm rot="10800000">
              <a:off x="-191449" y="1507557"/>
              <a:ext cx="904666" cy="726121"/>
              <a:chOff x="7945225" y="4302000"/>
              <a:chExt cx="904666" cy="726121"/>
            </a:xfrm>
          </p:grpSpPr>
          <p:sp>
            <p:nvSpPr>
              <p:cNvPr id="210" name="Google Shape;210;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6"/>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6"/>
            <p:cNvGrpSpPr/>
            <p:nvPr/>
          </p:nvGrpSpPr>
          <p:grpSpPr>
            <a:xfrm rot="10800000">
              <a:off x="-367748" y="-467133"/>
              <a:ext cx="699928" cy="1651024"/>
              <a:chOff x="8337812" y="3492483"/>
              <a:chExt cx="699928" cy="1651024"/>
            </a:xfrm>
          </p:grpSpPr>
          <p:sp>
            <p:nvSpPr>
              <p:cNvPr id="216" name="Google Shape;216;p16"/>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9" name="Shape 219"/>
        <p:cNvGrpSpPr/>
        <p:nvPr/>
      </p:nvGrpSpPr>
      <p:grpSpPr>
        <a:xfrm>
          <a:off x="0" y="0"/>
          <a:ext cx="0" cy="0"/>
          <a:chOff x="0" y="0"/>
          <a:chExt cx="0" cy="0"/>
        </a:xfrm>
      </p:grpSpPr>
      <p:sp>
        <p:nvSpPr>
          <p:cNvPr id="220" name="Google Shape;22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17"/>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17"/>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 name="Google Shape;223;p17"/>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24" name="Google Shape;224;p17"/>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225" name="Google Shape;225;p17"/>
          <p:cNvGrpSpPr/>
          <p:nvPr/>
        </p:nvGrpSpPr>
        <p:grpSpPr>
          <a:xfrm>
            <a:off x="7579113" y="-890399"/>
            <a:ext cx="2898275" cy="3032950"/>
            <a:chOff x="7198113" y="-890399"/>
            <a:chExt cx="2898275" cy="3032950"/>
          </a:xfrm>
        </p:grpSpPr>
        <p:pic>
          <p:nvPicPr>
            <p:cNvPr id="226" name="Google Shape;226;p17"/>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227" name="Google Shape;227;p17"/>
            <p:cNvGrpSpPr/>
            <p:nvPr/>
          </p:nvGrpSpPr>
          <p:grpSpPr>
            <a:xfrm>
              <a:off x="8319318" y="-249682"/>
              <a:ext cx="1460040" cy="1171886"/>
              <a:chOff x="7945225" y="4302000"/>
              <a:chExt cx="904666" cy="726121"/>
            </a:xfrm>
          </p:grpSpPr>
          <p:sp>
            <p:nvSpPr>
              <p:cNvPr id="228" name="Google Shape;228;p1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1" name="Google Shape;231;p17"/>
          <p:cNvGrpSpPr/>
          <p:nvPr/>
        </p:nvGrpSpPr>
        <p:grpSpPr>
          <a:xfrm>
            <a:off x="-613920" y="3693606"/>
            <a:ext cx="2048057" cy="2238804"/>
            <a:chOff x="-461520" y="3617406"/>
            <a:chExt cx="2048057" cy="2238804"/>
          </a:xfrm>
        </p:grpSpPr>
        <p:grpSp>
          <p:nvGrpSpPr>
            <p:cNvPr id="232" name="Google Shape;232;p17"/>
            <p:cNvGrpSpPr/>
            <p:nvPr/>
          </p:nvGrpSpPr>
          <p:grpSpPr>
            <a:xfrm>
              <a:off x="-461520" y="3617406"/>
              <a:ext cx="1916534" cy="2238804"/>
              <a:chOff x="-461520" y="3617406"/>
              <a:chExt cx="1916534" cy="2238804"/>
            </a:xfrm>
          </p:grpSpPr>
          <p:grpSp>
            <p:nvGrpSpPr>
              <p:cNvPr id="233" name="Google Shape;233;p17"/>
              <p:cNvGrpSpPr/>
              <p:nvPr/>
            </p:nvGrpSpPr>
            <p:grpSpPr>
              <a:xfrm flipH="1">
                <a:off x="-461520" y="4010132"/>
                <a:ext cx="1916534" cy="1538287"/>
                <a:chOff x="7945225" y="4302000"/>
                <a:chExt cx="904666" cy="726121"/>
              </a:xfrm>
            </p:grpSpPr>
            <p:sp>
              <p:nvSpPr>
                <p:cNvPr id="234" name="Google Shape;234;p1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7"/>
              <p:cNvGrpSpPr/>
              <p:nvPr/>
            </p:nvGrpSpPr>
            <p:grpSpPr>
              <a:xfrm>
                <a:off x="-309885" y="3617406"/>
                <a:ext cx="1448824" cy="2238804"/>
                <a:chOff x="-309885" y="3617406"/>
                <a:chExt cx="1448824" cy="2238804"/>
              </a:xfrm>
            </p:grpSpPr>
            <p:grpSp>
              <p:nvGrpSpPr>
                <p:cNvPr id="238" name="Google Shape;238;p17"/>
                <p:cNvGrpSpPr/>
                <p:nvPr/>
              </p:nvGrpSpPr>
              <p:grpSpPr>
                <a:xfrm>
                  <a:off x="-277007" y="3870159"/>
                  <a:ext cx="981772" cy="1986051"/>
                  <a:chOff x="-293545" y="3454371"/>
                  <a:chExt cx="981772" cy="1986051"/>
                </a:xfrm>
              </p:grpSpPr>
              <p:sp>
                <p:nvSpPr>
                  <p:cNvPr id="239" name="Google Shape;239;p17"/>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7"/>
                <p:cNvGrpSpPr/>
                <p:nvPr/>
              </p:nvGrpSpPr>
              <p:grpSpPr>
                <a:xfrm>
                  <a:off x="363249" y="4906873"/>
                  <a:ext cx="699940" cy="478601"/>
                  <a:chOff x="39722" y="4349021"/>
                  <a:chExt cx="1061964" cy="726143"/>
                </a:xfrm>
              </p:grpSpPr>
              <p:grpSp>
                <p:nvGrpSpPr>
                  <p:cNvPr id="242" name="Google Shape;242;p17"/>
                  <p:cNvGrpSpPr/>
                  <p:nvPr/>
                </p:nvGrpSpPr>
                <p:grpSpPr>
                  <a:xfrm rot="2700000">
                    <a:off x="140502" y="4460924"/>
                    <a:ext cx="524584" cy="502337"/>
                    <a:chOff x="1189791" y="-1767331"/>
                    <a:chExt cx="904284" cy="865933"/>
                  </a:xfrm>
                </p:grpSpPr>
                <p:sp>
                  <p:nvSpPr>
                    <p:cNvPr id="243" name="Google Shape;243;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7"/>
                    <p:cNvGrpSpPr/>
                    <p:nvPr/>
                  </p:nvGrpSpPr>
                  <p:grpSpPr>
                    <a:xfrm>
                      <a:off x="1232795" y="-1740829"/>
                      <a:ext cx="717621" cy="717392"/>
                      <a:chOff x="1483457" y="3953671"/>
                      <a:chExt cx="717621" cy="717392"/>
                    </a:xfrm>
                  </p:grpSpPr>
                  <p:sp>
                    <p:nvSpPr>
                      <p:cNvPr id="245" name="Google Shape;245;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 name="Google Shape;250;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7"/>
                <p:cNvGrpSpPr/>
                <p:nvPr/>
              </p:nvGrpSpPr>
              <p:grpSpPr>
                <a:xfrm rot="-5400000">
                  <a:off x="-461873" y="3769393"/>
                  <a:ext cx="1351491" cy="1047516"/>
                  <a:chOff x="-2460210" y="2758493"/>
                  <a:chExt cx="1351491" cy="1047516"/>
                </a:xfrm>
              </p:grpSpPr>
              <p:sp>
                <p:nvSpPr>
                  <p:cNvPr id="252" name="Google Shape;252;p17"/>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7"/>
                <p:cNvGrpSpPr/>
                <p:nvPr/>
              </p:nvGrpSpPr>
              <p:grpSpPr>
                <a:xfrm>
                  <a:off x="438999" y="4567398"/>
                  <a:ext cx="699940" cy="478601"/>
                  <a:chOff x="39722" y="4349021"/>
                  <a:chExt cx="1061964" cy="726143"/>
                </a:xfrm>
              </p:grpSpPr>
              <p:grpSp>
                <p:nvGrpSpPr>
                  <p:cNvPr id="257" name="Google Shape;257;p17"/>
                  <p:cNvGrpSpPr/>
                  <p:nvPr/>
                </p:nvGrpSpPr>
                <p:grpSpPr>
                  <a:xfrm rot="2700000">
                    <a:off x="140502" y="4460924"/>
                    <a:ext cx="524584" cy="502337"/>
                    <a:chOff x="1189791" y="-1767331"/>
                    <a:chExt cx="904284" cy="865933"/>
                  </a:xfrm>
                </p:grpSpPr>
                <p:sp>
                  <p:nvSpPr>
                    <p:cNvPr id="258" name="Google Shape;258;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7"/>
                    <p:cNvGrpSpPr/>
                    <p:nvPr/>
                  </p:nvGrpSpPr>
                  <p:grpSpPr>
                    <a:xfrm>
                      <a:off x="1232795" y="-1740829"/>
                      <a:ext cx="717621" cy="717392"/>
                      <a:chOff x="1483457" y="3953671"/>
                      <a:chExt cx="717621" cy="717392"/>
                    </a:xfrm>
                  </p:grpSpPr>
                  <p:sp>
                    <p:nvSpPr>
                      <p:cNvPr id="260" name="Google Shape;260;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7"/>
                <p:cNvGrpSpPr/>
                <p:nvPr/>
              </p:nvGrpSpPr>
              <p:grpSpPr>
                <a:xfrm>
                  <a:off x="-65076" y="4623886"/>
                  <a:ext cx="699940" cy="478601"/>
                  <a:chOff x="39722" y="4349021"/>
                  <a:chExt cx="1061964" cy="726143"/>
                </a:xfrm>
              </p:grpSpPr>
              <p:grpSp>
                <p:nvGrpSpPr>
                  <p:cNvPr id="267" name="Google Shape;267;p17"/>
                  <p:cNvGrpSpPr/>
                  <p:nvPr/>
                </p:nvGrpSpPr>
                <p:grpSpPr>
                  <a:xfrm rot="2700000">
                    <a:off x="140502" y="4460924"/>
                    <a:ext cx="524584" cy="502337"/>
                    <a:chOff x="1189791" y="-1767331"/>
                    <a:chExt cx="904284" cy="865933"/>
                  </a:xfrm>
                </p:grpSpPr>
                <p:sp>
                  <p:nvSpPr>
                    <p:cNvPr id="268" name="Google Shape;268;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7"/>
                    <p:cNvGrpSpPr/>
                    <p:nvPr/>
                  </p:nvGrpSpPr>
                  <p:grpSpPr>
                    <a:xfrm>
                      <a:off x="1232795" y="-1740829"/>
                      <a:ext cx="717621" cy="717392"/>
                      <a:chOff x="1483457" y="3953671"/>
                      <a:chExt cx="717621" cy="717392"/>
                    </a:xfrm>
                  </p:grpSpPr>
                  <p:sp>
                    <p:nvSpPr>
                      <p:cNvPr id="270" name="Google Shape;270;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 name="Google Shape;275;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76" name="Google Shape;276;p17"/>
            <p:cNvGrpSpPr/>
            <p:nvPr/>
          </p:nvGrpSpPr>
          <p:grpSpPr>
            <a:xfrm rot="5400000">
              <a:off x="1147388" y="4839000"/>
              <a:ext cx="439200" cy="439100"/>
              <a:chOff x="1101075" y="2142375"/>
              <a:chExt cx="439200" cy="439100"/>
            </a:xfrm>
          </p:grpSpPr>
          <p:sp>
            <p:nvSpPr>
              <p:cNvPr id="277" name="Google Shape;27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9" name="Google Shape;279;p17"/>
          <p:cNvGrpSpPr/>
          <p:nvPr/>
        </p:nvGrpSpPr>
        <p:grpSpPr>
          <a:xfrm>
            <a:off x="-2352525" y="-402069"/>
            <a:ext cx="5307515" cy="2438355"/>
            <a:chOff x="-2276325" y="-249669"/>
            <a:chExt cx="5307515" cy="2438355"/>
          </a:xfrm>
        </p:grpSpPr>
        <p:grpSp>
          <p:nvGrpSpPr>
            <p:cNvPr id="280" name="Google Shape;280;p17"/>
            <p:cNvGrpSpPr/>
            <p:nvPr/>
          </p:nvGrpSpPr>
          <p:grpSpPr>
            <a:xfrm rot="10800000">
              <a:off x="-1297788" y="-249669"/>
              <a:ext cx="2601921" cy="2438355"/>
              <a:chOff x="7340128" y="2866613"/>
              <a:chExt cx="2439225" cy="2438355"/>
            </a:xfrm>
          </p:grpSpPr>
          <p:sp>
            <p:nvSpPr>
              <p:cNvPr id="281" name="Google Shape;281;p17"/>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7"/>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17"/>
            <p:cNvGrpSpPr/>
            <p:nvPr/>
          </p:nvGrpSpPr>
          <p:grpSpPr>
            <a:xfrm>
              <a:off x="-2276325" y="245976"/>
              <a:ext cx="4558967" cy="134100"/>
              <a:chOff x="796100" y="3019701"/>
              <a:chExt cx="4558967" cy="134100"/>
            </a:xfrm>
          </p:grpSpPr>
          <p:sp>
            <p:nvSpPr>
              <p:cNvPr id="285" name="Google Shape;285;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8" name="Google Shape;288;p17"/>
          <p:cNvGrpSpPr/>
          <p:nvPr/>
        </p:nvGrpSpPr>
        <p:grpSpPr>
          <a:xfrm>
            <a:off x="6795100" y="3095213"/>
            <a:ext cx="4558967" cy="2438355"/>
            <a:chOff x="6490300" y="2866613"/>
            <a:chExt cx="4558967" cy="2438355"/>
          </a:xfrm>
        </p:grpSpPr>
        <p:grpSp>
          <p:nvGrpSpPr>
            <p:cNvPr id="289" name="Google Shape;289;p17"/>
            <p:cNvGrpSpPr/>
            <p:nvPr/>
          </p:nvGrpSpPr>
          <p:grpSpPr>
            <a:xfrm>
              <a:off x="7340128" y="2866613"/>
              <a:ext cx="2439225" cy="2438355"/>
              <a:chOff x="7340128" y="2866613"/>
              <a:chExt cx="2439225" cy="2438355"/>
            </a:xfrm>
          </p:grpSpPr>
          <p:sp>
            <p:nvSpPr>
              <p:cNvPr id="290" name="Google Shape;290;p17"/>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7"/>
            <p:cNvGrpSpPr/>
            <p:nvPr/>
          </p:nvGrpSpPr>
          <p:grpSpPr>
            <a:xfrm rot="10800000">
              <a:off x="6490300" y="4774026"/>
              <a:ext cx="4558967" cy="134100"/>
              <a:chOff x="796100" y="3019701"/>
              <a:chExt cx="4558967" cy="134100"/>
            </a:xfrm>
          </p:grpSpPr>
          <p:sp>
            <p:nvSpPr>
              <p:cNvPr id="293" name="Google Shape;293;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grpSp>
        <p:nvGrpSpPr>
          <p:cNvPr id="297" name="Google Shape;297;p18"/>
          <p:cNvGrpSpPr/>
          <p:nvPr/>
        </p:nvGrpSpPr>
        <p:grpSpPr>
          <a:xfrm rot="-8100000">
            <a:off x="-1629951" y="-1138306"/>
            <a:ext cx="3785189" cy="3043121"/>
            <a:chOff x="7103825" y="-713112"/>
            <a:chExt cx="3785226" cy="3043150"/>
          </a:xfrm>
        </p:grpSpPr>
        <p:sp>
          <p:nvSpPr>
            <p:cNvPr id="298" name="Google Shape;298;p18"/>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18"/>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300" name="Google Shape;30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301" name="Google Shape;301;p18"/>
          <p:cNvGrpSpPr/>
          <p:nvPr/>
        </p:nvGrpSpPr>
        <p:grpSpPr>
          <a:xfrm>
            <a:off x="8106279" y="-844413"/>
            <a:ext cx="1791132" cy="2767833"/>
            <a:chOff x="8030079" y="-844413"/>
            <a:chExt cx="1791132" cy="2767833"/>
          </a:xfrm>
        </p:grpSpPr>
        <p:grpSp>
          <p:nvGrpSpPr>
            <p:cNvPr id="302" name="Google Shape;302;p18"/>
            <p:cNvGrpSpPr/>
            <p:nvPr/>
          </p:nvGrpSpPr>
          <p:grpSpPr>
            <a:xfrm rot="10800000">
              <a:off x="8566799" y="-844413"/>
              <a:ext cx="1213764" cy="2455355"/>
              <a:chOff x="-293545" y="3454371"/>
              <a:chExt cx="981772" cy="1986051"/>
            </a:xfrm>
          </p:grpSpPr>
          <p:sp>
            <p:nvSpPr>
              <p:cNvPr id="303" name="Google Shape;303;p18"/>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8"/>
            <p:cNvGrpSpPr/>
            <p:nvPr/>
          </p:nvGrpSpPr>
          <p:grpSpPr>
            <a:xfrm rot="10800000">
              <a:off x="8123728" y="-262212"/>
              <a:ext cx="865288" cy="591661"/>
              <a:chOff x="39722" y="4349021"/>
              <a:chExt cx="1061964" cy="726143"/>
            </a:xfrm>
          </p:grpSpPr>
          <p:grpSp>
            <p:nvGrpSpPr>
              <p:cNvPr id="306" name="Google Shape;306;p18"/>
              <p:cNvGrpSpPr/>
              <p:nvPr/>
            </p:nvGrpSpPr>
            <p:grpSpPr>
              <a:xfrm rot="2700000">
                <a:off x="140502" y="4460924"/>
                <a:ext cx="524584" cy="502337"/>
                <a:chOff x="1189791" y="-1767331"/>
                <a:chExt cx="904284" cy="865933"/>
              </a:xfrm>
            </p:grpSpPr>
            <p:sp>
              <p:nvSpPr>
                <p:cNvPr id="307" name="Google Shape;307;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8"/>
                <p:cNvGrpSpPr/>
                <p:nvPr/>
              </p:nvGrpSpPr>
              <p:grpSpPr>
                <a:xfrm>
                  <a:off x="1232795" y="-1740829"/>
                  <a:ext cx="717621" cy="717392"/>
                  <a:chOff x="1483457" y="3953671"/>
                  <a:chExt cx="717621" cy="717392"/>
                </a:xfrm>
              </p:grpSpPr>
              <p:sp>
                <p:nvSpPr>
                  <p:cNvPr id="309" name="Google Shape;309;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4" name="Google Shape;314;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8"/>
            <p:cNvGrpSpPr/>
            <p:nvPr/>
          </p:nvGrpSpPr>
          <p:grpSpPr>
            <a:xfrm rot="5400000">
              <a:off x="8338264" y="440474"/>
              <a:ext cx="1670849" cy="1295044"/>
              <a:chOff x="-2460210" y="2758493"/>
              <a:chExt cx="1351491" cy="1047516"/>
            </a:xfrm>
          </p:grpSpPr>
          <p:sp>
            <p:nvSpPr>
              <p:cNvPr id="316" name="Google Shape;316;p18"/>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8"/>
            <p:cNvGrpSpPr/>
            <p:nvPr/>
          </p:nvGrpSpPr>
          <p:grpSpPr>
            <a:xfrm rot="10800000">
              <a:off x="8030079" y="157481"/>
              <a:ext cx="865288" cy="591661"/>
              <a:chOff x="39722" y="4349021"/>
              <a:chExt cx="1061964" cy="726143"/>
            </a:xfrm>
          </p:grpSpPr>
          <p:grpSp>
            <p:nvGrpSpPr>
              <p:cNvPr id="321" name="Google Shape;321;p18"/>
              <p:cNvGrpSpPr/>
              <p:nvPr/>
            </p:nvGrpSpPr>
            <p:grpSpPr>
              <a:xfrm rot="2700000">
                <a:off x="140502" y="4460924"/>
                <a:ext cx="524584" cy="502337"/>
                <a:chOff x="1189791" y="-1767331"/>
                <a:chExt cx="904284" cy="865933"/>
              </a:xfrm>
            </p:grpSpPr>
            <p:sp>
              <p:nvSpPr>
                <p:cNvPr id="322" name="Google Shape;322;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18"/>
                <p:cNvGrpSpPr/>
                <p:nvPr/>
              </p:nvGrpSpPr>
              <p:grpSpPr>
                <a:xfrm>
                  <a:off x="1232795" y="-1740829"/>
                  <a:ext cx="717621" cy="717392"/>
                  <a:chOff x="1483457" y="3953671"/>
                  <a:chExt cx="717621" cy="717392"/>
                </a:xfrm>
              </p:grpSpPr>
              <p:sp>
                <p:nvSpPr>
                  <p:cNvPr id="324" name="Google Shape;324;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 name="Google Shape;329;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8"/>
            <p:cNvGrpSpPr/>
            <p:nvPr/>
          </p:nvGrpSpPr>
          <p:grpSpPr>
            <a:xfrm rot="10800000">
              <a:off x="8653266" y="87645"/>
              <a:ext cx="865288" cy="591661"/>
              <a:chOff x="39722" y="4349021"/>
              <a:chExt cx="1061964" cy="726143"/>
            </a:xfrm>
          </p:grpSpPr>
          <p:grpSp>
            <p:nvGrpSpPr>
              <p:cNvPr id="331" name="Google Shape;331;p18"/>
              <p:cNvGrpSpPr/>
              <p:nvPr/>
            </p:nvGrpSpPr>
            <p:grpSpPr>
              <a:xfrm rot="2700000">
                <a:off x="140502" y="4460924"/>
                <a:ext cx="524584" cy="502337"/>
                <a:chOff x="1189791" y="-1767331"/>
                <a:chExt cx="904284" cy="865933"/>
              </a:xfrm>
            </p:grpSpPr>
            <p:sp>
              <p:nvSpPr>
                <p:cNvPr id="332" name="Google Shape;332;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8"/>
                <p:cNvGrpSpPr/>
                <p:nvPr/>
              </p:nvGrpSpPr>
              <p:grpSpPr>
                <a:xfrm>
                  <a:off x="1232795" y="-1740829"/>
                  <a:ext cx="717621" cy="717392"/>
                  <a:chOff x="1483457" y="3953671"/>
                  <a:chExt cx="717621" cy="717392"/>
                </a:xfrm>
              </p:grpSpPr>
              <p:sp>
                <p:nvSpPr>
                  <p:cNvPr id="334" name="Google Shape;334;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 name="Google Shape;339;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0" name="Google Shape;340;p18"/>
          <p:cNvGrpSpPr/>
          <p:nvPr/>
        </p:nvGrpSpPr>
        <p:grpSpPr>
          <a:xfrm>
            <a:off x="-1499000" y="3182553"/>
            <a:ext cx="4558967" cy="3356863"/>
            <a:chOff x="-1422800" y="3106353"/>
            <a:chExt cx="4558967" cy="3356863"/>
          </a:xfrm>
        </p:grpSpPr>
        <p:grpSp>
          <p:nvGrpSpPr>
            <p:cNvPr id="341" name="Google Shape;341;p18"/>
            <p:cNvGrpSpPr/>
            <p:nvPr/>
          </p:nvGrpSpPr>
          <p:grpSpPr>
            <a:xfrm>
              <a:off x="-474664" y="3485331"/>
              <a:ext cx="1472068" cy="2977885"/>
              <a:chOff x="-293545" y="3454371"/>
              <a:chExt cx="981772" cy="1986051"/>
            </a:xfrm>
          </p:grpSpPr>
          <p:sp>
            <p:nvSpPr>
              <p:cNvPr id="342" name="Google Shape;342;p18"/>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8"/>
            <p:cNvGrpSpPr/>
            <p:nvPr/>
          </p:nvGrpSpPr>
          <p:grpSpPr>
            <a:xfrm>
              <a:off x="485337" y="5039978"/>
              <a:ext cx="1049539" cy="717647"/>
              <a:chOff x="39722" y="4349021"/>
              <a:chExt cx="1061964" cy="726143"/>
            </a:xfrm>
          </p:grpSpPr>
          <p:grpSp>
            <p:nvGrpSpPr>
              <p:cNvPr id="345" name="Google Shape;345;p18"/>
              <p:cNvGrpSpPr/>
              <p:nvPr/>
            </p:nvGrpSpPr>
            <p:grpSpPr>
              <a:xfrm rot="2700000">
                <a:off x="140502" y="4460924"/>
                <a:ext cx="524584" cy="502337"/>
                <a:chOff x="1189791" y="-1767331"/>
                <a:chExt cx="904284" cy="865933"/>
              </a:xfrm>
            </p:grpSpPr>
            <p:sp>
              <p:nvSpPr>
                <p:cNvPr id="346" name="Google Shape;346;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18"/>
                <p:cNvGrpSpPr/>
                <p:nvPr/>
              </p:nvGrpSpPr>
              <p:grpSpPr>
                <a:xfrm>
                  <a:off x="1232795" y="-1740829"/>
                  <a:ext cx="717621" cy="717392"/>
                  <a:chOff x="1483457" y="3953671"/>
                  <a:chExt cx="717621" cy="717392"/>
                </a:xfrm>
              </p:grpSpPr>
              <p:sp>
                <p:nvSpPr>
                  <p:cNvPr id="348" name="Google Shape;348;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8"/>
            <p:cNvGrpSpPr/>
            <p:nvPr/>
          </p:nvGrpSpPr>
          <p:grpSpPr>
            <a:xfrm rot="5400000">
              <a:off x="-645364" y="3334243"/>
              <a:ext cx="2026426" cy="1570646"/>
              <a:chOff x="-2460210" y="2758493"/>
              <a:chExt cx="1351491" cy="1047516"/>
            </a:xfrm>
          </p:grpSpPr>
          <p:sp>
            <p:nvSpPr>
              <p:cNvPr id="355" name="Google Shape;355;p18"/>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a:off x="598917" y="4530969"/>
              <a:ext cx="1049539" cy="717647"/>
              <a:chOff x="39722" y="4349021"/>
              <a:chExt cx="1061964" cy="726143"/>
            </a:xfrm>
          </p:grpSpPr>
          <p:grpSp>
            <p:nvGrpSpPr>
              <p:cNvPr id="360" name="Google Shape;360;p18"/>
              <p:cNvGrpSpPr/>
              <p:nvPr/>
            </p:nvGrpSpPr>
            <p:grpSpPr>
              <a:xfrm rot="2700000">
                <a:off x="140502" y="4460924"/>
                <a:ext cx="524584" cy="502337"/>
                <a:chOff x="1189791" y="-1767331"/>
                <a:chExt cx="904284" cy="865933"/>
              </a:xfrm>
            </p:grpSpPr>
            <p:sp>
              <p:nvSpPr>
                <p:cNvPr id="361" name="Google Shape;361;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18"/>
                <p:cNvGrpSpPr/>
                <p:nvPr/>
              </p:nvGrpSpPr>
              <p:grpSpPr>
                <a:xfrm>
                  <a:off x="1232795" y="-1740829"/>
                  <a:ext cx="717621" cy="717392"/>
                  <a:chOff x="1483457" y="3953671"/>
                  <a:chExt cx="717621" cy="717392"/>
                </a:xfrm>
              </p:grpSpPr>
              <p:sp>
                <p:nvSpPr>
                  <p:cNvPr id="363" name="Google Shape;363;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8" name="Google Shape;368;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8"/>
            <p:cNvGrpSpPr/>
            <p:nvPr/>
          </p:nvGrpSpPr>
          <p:grpSpPr>
            <a:xfrm>
              <a:off x="-156893" y="4615667"/>
              <a:ext cx="1049539" cy="717647"/>
              <a:chOff x="39722" y="4349021"/>
              <a:chExt cx="1061964" cy="726143"/>
            </a:xfrm>
          </p:grpSpPr>
          <p:grpSp>
            <p:nvGrpSpPr>
              <p:cNvPr id="370" name="Google Shape;370;p18"/>
              <p:cNvGrpSpPr/>
              <p:nvPr/>
            </p:nvGrpSpPr>
            <p:grpSpPr>
              <a:xfrm rot="2700000">
                <a:off x="140502" y="4460924"/>
                <a:ext cx="524584" cy="502337"/>
                <a:chOff x="1189791" y="-1767331"/>
                <a:chExt cx="904284" cy="865933"/>
              </a:xfrm>
            </p:grpSpPr>
            <p:sp>
              <p:nvSpPr>
                <p:cNvPr id="371" name="Google Shape;371;p1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8"/>
                <p:cNvGrpSpPr/>
                <p:nvPr/>
              </p:nvGrpSpPr>
              <p:grpSpPr>
                <a:xfrm>
                  <a:off x="1232795" y="-1740829"/>
                  <a:ext cx="717621" cy="717392"/>
                  <a:chOff x="1483457" y="3953671"/>
                  <a:chExt cx="717621" cy="717392"/>
                </a:xfrm>
              </p:grpSpPr>
              <p:sp>
                <p:nvSpPr>
                  <p:cNvPr id="373" name="Google Shape;373;p1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8" name="Google Shape;378;p1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8"/>
            <p:cNvGrpSpPr/>
            <p:nvPr/>
          </p:nvGrpSpPr>
          <p:grpSpPr>
            <a:xfrm>
              <a:off x="-1422800" y="4822751"/>
              <a:ext cx="4558967" cy="134100"/>
              <a:chOff x="796100" y="3019701"/>
              <a:chExt cx="4558967" cy="134100"/>
            </a:xfrm>
          </p:grpSpPr>
          <p:sp>
            <p:nvSpPr>
              <p:cNvPr id="380" name="Google Shape;380;p1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1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82" name="Google Shape;382;p1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3" name="Shape 383"/>
        <p:cNvGrpSpPr/>
        <p:nvPr/>
      </p:nvGrpSpPr>
      <p:grpSpPr>
        <a:xfrm>
          <a:off x="0" y="0"/>
          <a:ext cx="0" cy="0"/>
          <a:chOff x="0" y="0"/>
          <a:chExt cx="0" cy="0"/>
        </a:xfrm>
      </p:grpSpPr>
      <p:sp>
        <p:nvSpPr>
          <p:cNvPr id="384" name="Google Shape;384;p19"/>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85" name="Google Shape;3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6" name="Google Shape;386;p19"/>
          <p:cNvGrpSpPr/>
          <p:nvPr/>
        </p:nvGrpSpPr>
        <p:grpSpPr>
          <a:xfrm>
            <a:off x="8934675" y="3943438"/>
            <a:ext cx="439200" cy="439100"/>
            <a:chOff x="1101075" y="2142375"/>
            <a:chExt cx="439200" cy="439100"/>
          </a:xfrm>
        </p:grpSpPr>
        <p:sp>
          <p:nvSpPr>
            <p:cNvPr id="387" name="Google Shape;387;p1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5481594" y="-3117615"/>
            <a:ext cx="5954334" cy="6142759"/>
            <a:chOff x="5329194" y="-2965215"/>
            <a:chExt cx="5954334" cy="6142759"/>
          </a:xfrm>
        </p:grpSpPr>
        <p:sp>
          <p:nvSpPr>
            <p:cNvPr id="390" name="Google Shape;390;p19"/>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19"/>
            <p:cNvGrpSpPr/>
            <p:nvPr/>
          </p:nvGrpSpPr>
          <p:grpSpPr>
            <a:xfrm rot="10800000">
              <a:off x="5710125" y="185651"/>
              <a:ext cx="4558967" cy="134100"/>
              <a:chOff x="796100" y="3019701"/>
              <a:chExt cx="4558967" cy="134100"/>
            </a:xfrm>
          </p:grpSpPr>
          <p:sp>
            <p:nvSpPr>
              <p:cNvPr id="393" name="Google Shape;393;p1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1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95" name="Google Shape;395;p1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19"/>
          <p:cNvGrpSpPr/>
          <p:nvPr/>
        </p:nvGrpSpPr>
        <p:grpSpPr>
          <a:xfrm flipH="1">
            <a:off x="-503516" y="3986929"/>
            <a:ext cx="5249359" cy="2992224"/>
            <a:chOff x="-258616" y="3430829"/>
            <a:chExt cx="5249359" cy="2992224"/>
          </a:xfrm>
        </p:grpSpPr>
        <p:pic>
          <p:nvPicPr>
            <p:cNvPr id="397" name="Google Shape;397;p19"/>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98" name="Google Shape;398;p19"/>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9"/>
            <p:cNvGrpSpPr/>
            <p:nvPr/>
          </p:nvGrpSpPr>
          <p:grpSpPr>
            <a:xfrm>
              <a:off x="736485" y="4387072"/>
              <a:ext cx="161977" cy="161940"/>
              <a:chOff x="1101075" y="2142375"/>
              <a:chExt cx="439200" cy="439100"/>
            </a:xfrm>
          </p:grpSpPr>
          <p:sp>
            <p:nvSpPr>
              <p:cNvPr id="404" name="Google Shape;404;p1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9"/>
            <p:cNvGrpSpPr/>
            <p:nvPr/>
          </p:nvGrpSpPr>
          <p:grpSpPr>
            <a:xfrm rot="10800000">
              <a:off x="2118901" y="4805293"/>
              <a:ext cx="161977" cy="161940"/>
              <a:chOff x="1101075" y="2142375"/>
              <a:chExt cx="439200" cy="439100"/>
            </a:xfrm>
          </p:grpSpPr>
          <p:sp>
            <p:nvSpPr>
              <p:cNvPr id="407" name="Google Shape;407;p1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9" name="Shape 409"/>
        <p:cNvGrpSpPr/>
        <p:nvPr/>
      </p:nvGrpSpPr>
      <p:grpSpPr>
        <a:xfrm>
          <a:off x="0" y="0"/>
          <a:ext cx="0" cy="0"/>
          <a:chOff x="0" y="0"/>
          <a:chExt cx="0" cy="0"/>
        </a:xfrm>
      </p:grpSpPr>
      <p:sp>
        <p:nvSpPr>
          <p:cNvPr id="410" name="Google Shape;410;p20"/>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11" name="Google Shape;411;p20"/>
          <p:cNvGrpSpPr/>
          <p:nvPr/>
        </p:nvGrpSpPr>
        <p:grpSpPr>
          <a:xfrm>
            <a:off x="6475811" y="-1541623"/>
            <a:ext cx="2583360" cy="2409685"/>
            <a:chOff x="6475811" y="-1541623"/>
            <a:chExt cx="2583360" cy="2409685"/>
          </a:xfrm>
        </p:grpSpPr>
        <p:grpSp>
          <p:nvGrpSpPr>
            <p:cNvPr id="412" name="Google Shape;412;p20"/>
            <p:cNvGrpSpPr/>
            <p:nvPr/>
          </p:nvGrpSpPr>
          <p:grpSpPr>
            <a:xfrm rot="-5400000">
              <a:off x="5879041" y="-944853"/>
              <a:ext cx="2133442" cy="939904"/>
              <a:chOff x="-149984" y="3754784"/>
              <a:chExt cx="2133442" cy="939904"/>
            </a:xfrm>
          </p:grpSpPr>
          <p:sp>
            <p:nvSpPr>
              <p:cNvPr id="413" name="Google Shape;413;p20"/>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0"/>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0"/>
            <p:cNvGrpSpPr/>
            <p:nvPr/>
          </p:nvGrpSpPr>
          <p:grpSpPr>
            <a:xfrm>
              <a:off x="7741638" y="-258450"/>
              <a:ext cx="439200" cy="439100"/>
              <a:chOff x="1101075" y="2142375"/>
              <a:chExt cx="439200" cy="439100"/>
            </a:xfrm>
          </p:grpSpPr>
          <p:sp>
            <p:nvSpPr>
              <p:cNvPr id="418" name="Google Shape;418;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0" name="Shape 420"/>
        <p:cNvGrpSpPr/>
        <p:nvPr/>
      </p:nvGrpSpPr>
      <p:grpSpPr>
        <a:xfrm>
          <a:off x="0" y="0"/>
          <a:ext cx="0" cy="0"/>
          <a:chOff x="0" y="0"/>
          <a:chExt cx="0" cy="0"/>
        </a:xfrm>
      </p:grpSpPr>
      <p:sp>
        <p:nvSpPr>
          <p:cNvPr id="421" name="Google Shape;421;p21"/>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2" name="Google Shape;422;p21"/>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423" name="Google Shape;423;p21"/>
          <p:cNvSpPr/>
          <p:nvPr>
            <p:ph idx="2" type="pic"/>
          </p:nvPr>
        </p:nvSpPr>
        <p:spPr>
          <a:xfrm>
            <a:off x="4135800" y="539500"/>
            <a:ext cx="4295100" cy="4069200"/>
          </a:xfrm>
          <a:prstGeom prst="snip1Rect">
            <a:avLst>
              <a:gd fmla="val 16667" name="adj"/>
            </a:avLst>
          </a:prstGeom>
          <a:noFill/>
          <a:ln>
            <a:noFill/>
          </a:ln>
        </p:spPr>
      </p:sp>
      <p:grpSp>
        <p:nvGrpSpPr>
          <p:cNvPr id="424" name="Google Shape;424;p21"/>
          <p:cNvGrpSpPr/>
          <p:nvPr/>
        </p:nvGrpSpPr>
        <p:grpSpPr>
          <a:xfrm>
            <a:off x="-2393465" y="-1635538"/>
            <a:ext cx="4710415" cy="5344655"/>
            <a:chOff x="-2317265" y="-1559338"/>
            <a:chExt cx="4710415" cy="5344655"/>
          </a:xfrm>
        </p:grpSpPr>
        <p:pic>
          <p:nvPicPr>
            <p:cNvPr id="425" name="Google Shape;425;p21"/>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426" name="Google Shape;426;p21"/>
            <p:cNvGrpSpPr/>
            <p:nvPr/>
          </p:nvGrpSpPr>
          <p:grpSpPr>
            <a:xfrm>
              <a:off x="-1322674" y="-1333888"/>
              <a:ext cx="3153315" cy="5119205"/>
              <a:chOff x="6643701" y="816087"/>
              <a:chExt cx="3153315" cy="5119205"/>
            </a:xfrm>
          </p:grpSpPr>
          <p:sp>
            <p:nvSpPr>
              <p:cNvPr id="427" name="Google Shape;427;p21"/>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1"/>
              <p:cNvGrpSpPr/>
              <p:nvPr/>
            </p:nvGrpSpPr>
            <p:grpSpPr>
              <a:xfrm>
                <a:off x="8671986" y="2443197"/>
                <a:ext cx="134004" cy="134004"/>
                <a:chOff x="8356813" y="1074288"/>
                <a:chExt cx="351900" cy="351900"/>
              </a:xfrm>
            </p:grpSpPr>
            <p:sp>
              <p:nvSpPr>
                <p:cNvPr id="429" name="Google Shape;429;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1"/>
              <p:cNvGrpSpPr/>
              <p:nvPr/>
            </p:nvGrpSpPr>
            <p:grpSpPr>
              <a:xfrm>
                <a:off x="7678536" y="3129397"/>
                <a:ext cx="134004" cy="134004"/>
                <a:chOff x="8356813" y="1074288"/>
                <a:chExt cx="351900" cy="351900"/>
              </a:xfrm>
            </p:grpSpPr>
            <p:sp>
              <p:nvSpPr>
                <p:cNvPr id="432" name="Google Shape;432;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1"/>
              <p:cNvGrpSpPr/>
              <p:nvPr/>
            </p:nvGrpSpPr>
            <p:grpSpPr>
              <a:xfrm>
                <a:off x="8062611" y="3503222"/>
                <a:ext cx="134004" cy="134004"/>
                <a:chOff x="8356813" y="1074288"/>
                <a:chExt cx="351900" cy="351900"/>
              </a:xfrm>
            </p:grpSpPr>
            <p:sp>
              <p:nvSpPr>
                <p:cNvPr id="435" name="Google Shape;435;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7" name="Google Shape;437;p21"/>
            <p:cNvGrpSpPr/>
            <p:nvPr/>
          </p:nvGrpSpPr>
          <p:grpSpPr>
            <a:xfrm>
              <a:off x="121568" y="-846844"/>
              <a:ext cx="88151" cy="2151709"/>
              <a:chOff x="3054755" y="4367024"/>
              <a:chExt cx="88142" cy="1137387"/>
            </a:xfrm>
          </p:grpSpPr>
          <p:sp>
            <p:nvSpPr>
              <p:cNvPr id="438" name="Google Shape;438;p21"/>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361243" y="-718832"/>
              <a:ext cx="88151" cy="2151709"/>
              <a:chOff x="3054755" y="4367024"/>
              <a:chExt cx="88142" cy="1137387"/>
            </a:xfrm>
          </p:grpSpPr>
          <p:sp>
            <p:nvSpPr>
              <p:cNvPr id="441" name="Google Shape;441;p21"/>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1"/>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1"/>
            <p:cNvGrpSpPr/>
            <p:nvPr/>
          </p:nvGrpSpPr>
          <p:grpSpPr>
            <a:xfrm>
              <a:off x="-175967" y="337269"/>
              <a:ext cx="480890" cy="481200"/>
              <a:chOff x="959750" y="3039275"/>
              <a:chExt cx="582050" cy="582425"/>
            </a:xfrm>
          </p:grpSpPr>
          <p:sp>
            <p:nvSpPr>
              <p:cNvPr id="445" name="Google Shape;445;p21"/>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2" name="Google Shape;452;p21"/>
          <p:cNvGrpSpPr/>
          <p:nvPr/>
        </p:nvGrpSpPr>
        <p:grpSpPr>
          <a:xfrm>
            <a:off x="6719910" y="2898312"/>
            <a:ext cx="3920501" cy="3213899"/>
            <a:chOff x="6643710" y="2822113"/>
            <a:chExt cx="3920501" cy="3213899"/>
          </a:xfrm>
        </p:grpSpPr>
        <p:sp>
          <p:nvSpPr>
            <p:cNvPr id="453" name="Google Shape;453;p21"/>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21"/>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55" name="Google Shape;455;p21"/>
            <p:cNvGrpSpPr/>
            <p:nvPr/>
          </p:nvGrpSpPr>
          <p:grpSpPr>
            <a:xfrm>
              <a:off x="8671987" y="3471620"/>
              <a:ext cx="699928" cy="1651024"/>
              <a:chOff x="8337812" y="3492483"/>
              <a:chExt cx="699928" cy="1651024"/>
            </a:xfrm>
          </p:grpSpPr>
          <p:sp>
            <p:nvSpPr>
              <p:cNvPr id="456" name="Google Shape;456;p21"/>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8279400" y="4281138"/>
              <a:ext cx="904666" cy="726121"/>
              <a:chOff x="7945225" y="4302000"/>
              <a:chExt cx="904666" cy="726121"/>
            </a:xfrm>
          </p:grpSpPr>
          <p:sp>
            <p:nvSpPr>
              <p:cNvPr id="460" name="Google Shape;460;p2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1"/>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1"/>
          <p:cNvGrpSpPr/>
          <p:nvPr/>
        </p:nvGrpSpPr>
        <p:grpSpPr>
          <a:xfrm>
            <a:off x="-1953175" y="4816451"/>
            <a:ext cx="4558967" cy="134100"/>
            <a:chOff x="796100" y="3019701"/>
            <a:chExt cx="4558967" cy="134100"/>
          </a:xfrm>
        </p:grpSpPr>
        <p:sp>
          <p:nvSpPr>
            <p:cNvPr id="466" name="Google Shape;466;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68" name="Google Shape;468;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9" name="Shape 469"/>
        <p:cNvGrpSpPr/>
        <p:nvPr/>
      </p:nvGrpSpPr>
      <p:grpSpPr>
        <a:xfrm>
          <a:off x="0" y="0"/>
          <a:ext cx="0" cy="0"/>
          <a:chOff x="0" y="0"/>
          <a:chExt cx="0" cy="0"/>
        </a:xfrm>
      </p:grpSpPr>
      <p:sp>
        <p:nvSpPr>
          <p:cNvPr id="470" name="Google Shape;470;p22"/>
          <p:cNvSpPr/>
          <p:nvPr>
            <p:ph idx="2" type="pic"/>
          </p:nvPr>
        </p:nvSpPr>
        <p:spPr>
          <a:xfrm>
            <a:off x="0" y="0"/>
            <a:ext cx="9144000" cy="5143500"/>
          </a:xfrm>
          <a:prstGeom prst="rect">
            <a:avLst/>
          </a:prstGeom>
          <a:noFill/>
          <a:ln>
            <a:noFill/>
          </a:ln>
        </p:spPr>
      </p:sp>
      <p:sp>
        <p:nvSpPr>
          <p:cNvPr id="471" name="Google Shape;471;p22"/>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2" name="Shape 472"/>
        <p:cNvGrpSpPr/>
        <p:nvPr/>
      </p:nvGrpSpPr>
      <p:grpSpPr>
        <a:xfrm>
          <a:off x="0" y="0"/>
          <a:ext cx="0" cy="0"/>
          <a:chOff x="0" y="0"/>
          <a:chExt cx="0" cy="0"/>
        </a:xfrm>
      </p:grpSpPr>
      <p:sp>
        <p:nvSpPr>
          <p:cNvPr id="473" name="Google Shape;473;p23"/>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74" name="Google Shape;474;p23"/>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75" name="Google Shape;475;p23"/>
          <p:cNvGrpSpPr/>
          <p:nvPr/>
        </p:nvGrpSpPr>
        <p:grpSpPr>
          <a:xfrm>
            <a:off x="-889904" y="4083136"/>
            <a:ext cx="4477057" cy="2336436"/>
            <a:chOff x="-889904" y="4006936"/>
            <a:chExt cx="4477057" cy="2336436"/>
          </a:xfrm>
        </p:grpSpPr>
        <p:grpSp>
          <p:nvGrpSpPr>
            <p:cNvPr id="476" name="Google Shape;476;p23"/>
            <p:cNvGrpSpPr/>
            <p:nvPr/>
          </p:nvGrpSpPr>
          <p:grpSpPr>
            <a:xfrm>
              <a:off x="-889904" y="4006936"/>
              <a:ext cx="4477057" cy="2336436"/>
              <a:chOff x="-900729" y="3974486"/>
              <a:chExt cx="4477057" cy="2336436"/>
            </a:xfrm>
          </p:grpSpPr>
          <p:sp>
            <p:nvSpPr>
              <p:cNvPr id="477" name="Google Shape;477;p23"/>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23"/>
              <p:cNvGrpSpPr/>
              <p:nvPr/>
            </p:nvGrpSpPr>
            <p:grpSpPr>
              <a:xfrm>
                <a:off x="63440" y="4608566"/>
                <a:ext cx="496803" cy="497084"/>
                <a:chOff x="3678700" y="407275"/>
                <a:chExt cx="708100" cy="708500"/>
              </a:xfrm>
            </p:grpSpPr>
            <p:sp>
              <p:nvSpPr>
                <p:cNvPr id="480" name="Google Shape;480;p2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23"/>
              <p:cNvGrpSpPr/>
              <p:nvPr/>
            </p:nvGrpSpPr>
            <p:grpSpPr>
              <a:xfrm>
                <a:off x="464815" y="4608566"/>
                <a:ext cx="496803" cy="497084"/>
                <a:chOff x="3678700" y="407275"/>
                <a:chExt cx="708100" cy="708500"/>
              </a:xfrm>
            </p:grpSpPr>
            <p:sp>
              <p:nvSpPr>
                <p:cNvPr id="488" name="Google Shape;488;p2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5" name="Google Shape;495;p23"/>
            <p:cNvGrpSpPr/>
            <p:nvPr/>
          </p:nvGrpSpPr>
          <p:grpSpPr>
            <a:xfrm rot="5400000">
              <a:off x="1017275" y="4934200"/>
              <a:ext cx="439200" cy="439100"/>
              <a:chOff x="1101075" y="2142375"/>
              <a:chExt cx="439200" cy="439100"/>
            </a:xfrm>
          </p:grpSpPr>
          <p:sp>
            <p:nvSpPr>
              <p:cNvPr id="496" name="Google Shape;496;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8" name="Google Shape;498;p23"/>
          <p:cNvGrpSpPr/>
          <p:nvPr/>
        </p:nvGrpSpPr>
        <p:grpSpPr>
          <a:xfrm>
            <a:off x="-2613417" y="-2882410"/>
            <a:ext cx="8164418" cy="6343459"/>
            <a:chOff x="-2613417" y="-2806210"/>
            <a:chExt cx="8164418" cy="6343459"/>
          </a:xfrm>
        </p:grpSpPr>
        <p:grpSp>
          <p:nvGrpSpPr>
            <p:cNvPr id="499" name="Google Shape;499;p23"/>
            <p:cNvGrpSpPr/>
            <p:nvPr/>
          </p:nvGrpSpPr>
          <p:grpSpPr>
            <a:xfrm>
              <a:off x="-191059" y="95963"/>
              <a:ext cx="1538562" cy="971589"/>
              <a:chOff x="-191059" y="95963"/>
              <a:chExt cx="1538562" cy="971589"/>
            </a:xfrm>
          </p:grpSpPr>
          <p:grpSp>
            <p:nvGrpSpPr>
              <p:cNvPr id="500" name="Google Shape;500;p23"/>
              <p:cNvGrpSpPr/>
              <p:nvPr/>
            </p:nvGrpSpPr>
            <p:grpSpPr>
              <a:xfrm>
                <a:off x="-191059" y="201619"/>
                <a:ext cx="904284" cy="865933"/>
                <a:chOff x="2038491" y="-937756"/>
                <a:chExt cx="904284" cy="865933"/>
              </a:xfrm>
            </p:grpSpPr>
            <p:grpSp>
              <p:nvGrpSpPr>
                <p:cNvPr id="501" name="Google Shape;501;p23"/>
                <p:cNvGrpSpPr/>
                <p:nvPr/>
              </p:nvGrpSpPr>
              <p:grpSpPr>
                <a:xfrm>
                  <a:off x="2096570" y="-863491"/>
                  <a:ext cx="717621" cy="717392"/>
                  <a:chOff x="1483457" y="3953671"/>
                  <a:chExt cx="717621" cy="717392"/>
                </a:xfrm>
              </p:grpSpPr>
              <p:sp>
                <p:nvSpPr>
                  <p:cNvPr id="502" name="Google Shape;502;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a:off x="584533" y="95963"/>
                <a:ext cx="473483" cy="453403"/>
                <a:chOff x="2038491" y="-937756"/>
                <a:chExt cx="904284" cy="865933"/>
              </a:xfrm>
            </p:grpSpPr>
            <p:grpSp>
              <p:nvGrpSpPr>
                <p:cNvPr id="509" name="Google Shape;509;p23"/>
                <p:cNvGrpSpPr/>
                <p:nvPr/>
              </p:nvGrpSpPr>
              <p:grpSpPr>
                <a:xfrm>
                  <a:off x="2096570" y="-863491"/>
                  <a:ext cx="717621" cy="717392"/>
                  <a:chOff x="1483457" y="3953671"/>
                  <a:chExt cx="717621" cy="717392"/>
                </a:xfrm>
              </p:grpSpPr>
              <p:sp>
                <p:nvSpPr>
                  <p:cNvPr id="510" name="Google Shape;510;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2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3"/>
              <p:cNvGrpSpPr/>
              <p:nvPr/>
            </p:nvGrpSpPr>
            <p:grpSpPr>
              <a:xfrm>
                <a:off x="530445" y="481913"/>
                <a:ext cx="473483" cy="453403"/>
                <a:chOff x="2038491" y="-937756"/>
                <a:chExt cx="904284" cy="865933"/>
              </a:xfrm>
            </p:grpSpPr>
            <p:grpSp>
              <p:nvGrpSpPr>
                <p:cNvPr id="517" name="Google Shape;517;p23"/>
                <p:cNvGrpSpPr/>
                <p:nvPr/>
              </p:nvGrpSpPr>
              <p:grpSpPr>
                <a:xfrm>
                  <a:off x="2096570" y="-863491"/>
                  <a:ext cx="717621" cy="717392"/>
                  <a:chOff x="1483457" y="3953671"/>
                  <a:chExt cx="717621" cy="717392"/>
                </a:xfrm>
              </p:grpSpPr>
              <p:sp>
                <p:nvSpPr>
                  <p:cNvPr id="518" name="Google Shape;518;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3"/>
              <p:cNvGrpSpPr/>
              <p:nvPr/>
            </p:nvGrpSpPr>
            <p:grpSpPr>
              <a:xfrm>
                <a:off x="874020" y="312788"/>
                <a:ext cx="473483" cy="453403"/>
                <a:chOff x="2038491" y="-937756"/>
                <a:chExt cx="904284" cy="865933"/>
              </a:xfrm>
            </p:grpSpPr>
            <p:grpSp>
              <p:nvGrpSpPr>
                <p:cNvPr id="525" name="Google Shape;525;p23"/>
                <p:cNvGrpSpPr/>
                <p:nvPr/>
              </p:nvGrpSpPr>
              <p:grpSpPr>
                <a:xfrm>
                  <a:off x="2096570" y="-863491"/>
                  <a:ext cx="717621" cy="717392"/>
                  <a:chOff x="1483457" y="3953671"/>
                  <a:chExt cx="717621" cy="717392"/>
                </a:xfrm>
              </p:grpSpPr>
              <p:sp>
                <p:nvSpPr>
                  <p:cNvPr id="526" name="Google Shape;526;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2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2" name="Google Shape;532;p23"/>
            <p:cNvGrpSpPr/>
            <p:nvPr/>
          </p:nvGrpSpPr>
          <p:grpSpPr>
            <a:xfrm rot="-7479050">
              <a:off x="-2051246" y="-1642948"/>
              <a:ext cx="4889863" cy="3931229"/>
              <a:chOff x="7103825" y="-713112"/>
              <a:chExt cx="3785226" cy="3043150"/>
            </a:xfrm>
          </p:grpSpPr>
          <p:sp>
            <p:nvSpPr>
              <p:cNvPr id="533" name="Google Shape;533;p23"/>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4" name="Google Shape;534;p23"/>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535" name="Google Shape;535;p23"/>
            <p:cNvGrpSpPr/>
            <p:nvPr/>
          </p:nvGrpSpPr>
          <p:grpSpPr>
            <a:xfrm>
              <a:off x="-640220" y="-2653973"/>
              <a:ext cx="6191222" cy="6191222"/>
              <a:chOff x="-640220" y="-2502423"/>
              <a:chExt cx="6191222" cy="6191222"/>
            </a:xfrm>
          </p:grpSpPr>
          <p:sp>
            <p:nvSpPr>
              <p:cNvPr id="536" name="Google Shape;536;p23"/>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38" name="Shape 53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39" name="Shape 539"/>
        <p:cNvGrpSpPr/>
        <p:nvPr/>
      </p:nvGrpSpPr>
      <p:grpSpPr>
        <a:xfrm>
          <a:off x="0" y="0"/>
          <a:ext cx="0" cy="0"/>
          <a:chOff x="0" y="0"/>
          <a:chExt cx="0" cy="0"/>
        </a:xfrm>
      </p:grpSpPr>
      <p:sp>
        <p:nvSpPr>
          <p:cNvPr id="540" name="Google Shape;5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41" name="Google Shape;541;p25"/>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2" name="Google Shape;542;p25"/>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25"/>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4" name="Google Shape;544;p25"/>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25"/>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46" name="Google Shape;546;p25"/>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47" name="Google Shape;547;p25"/>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48" name="Google Shape;548;p25"/>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49" name="Google Shape;549;p25"/>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50" name="Google Shape;550;p25"/>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51" name="Google Shape;551;p25"/>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52" name="Google Shape;552;p25"/>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53" name="Google Shape;553;p25"/>
          <p:cNvGrpSpPr/>
          <p:nvPr/>
        </p:nvGrpSpPr>
        <p:grpSpPr>
          <a:xfrm>
            <a:off x="-808923" y="2711465"/>
            <a:ext cx="2097951" cy="3309497"/>
            <a:chOff x="-656523" y="2711465"/>
            <a:chExt cx="2097951" cy="3309497"/>
          </a:xfrm>
        </p:grpSpPr>
        <p:sp>
          <p:nvSpPr>
            <p:cNvPr id="554" name="Google Shape;554;p25"/>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5"/>
            <p:cNvGrpSpPr/>
            <p:nvPr/>
          </p:nvGrpSpPr>
          <p:grpSpPr>
            <a:xfrm>
              <a:off x="323479" y="4682324"/>
              <a:ext cx="328346" cy="328531"/>
              <a:chOff x="3678700" y="407275"/>
              <a:chExt cx="708100" cy="708500"/>
            </a:xfrm>
          </p:grpSpPr>
          <p:sp>
            <p:nvSpPr>
              <p:cNvPr id="556" name="Google Shape;556;p2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5"/>
            <p:cNvGrpSpPr/>
            <p:nvPr/>
          </p:nvGrpSpPr>
          <p:grpSpPr>
            <a:xfrm>
              <a:off x="-541317" y="2711465"/>
              <a:ext cx="1117945" cy="1598547"/>
              <a:chOff x="-541317" y="2711465"/>
              <a:chExt cx="1117945" cy="1598547"/>
            </a:xfrm>
          </p:grpSpPr>
          <p:sp>
            <p:nvSpPr>
              <p:cNvPr id="564" name="Google Shape;564;p25"/>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25"/>
              <p:cNvGrpSpPr/>
              <p:nvPr/>
            </p:nvGrpSpPr>
            <p:grpSpPr>
              <a:xfrm>
                <a:off x="442584" y="4120912"/>
                <a:ext cx="134044" cy="134013"/>
                <a:chOff x="1101075" y="2142375"/>
                <a:chExt cx="439200" cy="439100"/>
              </a:xfrm>
            </p:grpSpPr>
            <p:sp>
              <p:nvSpPr>
                <p:cNvPr id="566" name="Google Shape;566;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8" name="Google Shape;568;p25"/>
            <p:cNvGrpSpPr/>
            <p:nvPr/>
          </p:nvGrpSpPr>
          <p:grpSpPr>
            <a:xfrm rot="-9080766">
              <a:off x="-341725" y="3731687"/>
              <a:ext cx="1117904" cy="1598488"/>
              <a:chOff x="-541317" y="2711465"/>
              <a:chExt cx="1117945" cy="1598547"/>
            </a:xfrm>
          </p:grpSpPr>
          <p:sp>
            <p:nvSpPr>
              <p:cNvPr id="569" name="Google Shape;569;p25"/>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5"/>
              <p:cNvGrpSpPr/>
              <p:nvPr/>
            </p:nvGrpSpPr>
            <p:grpSpPr>
              <a:xfrm>
                <a:off x="442584" y="4120912"/>
                <a:ext cx="134044" cy="134013"/>
                <a:chOff x="1101075" y="2142375"/>
                <a:chExt cx="439200" cy="439100"/>
              </a:xfrm>
            </p:grpSpPr>
            <p:sp>
              <p:nvSpPr>
                <p:cNvPr id="571" name="Google Shape;57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3" name="Google Shape;573;p25"/>
            <p:cNvGrpSpPr/>
            <p:nvPr/>
          </p:nvGrpSpPr>
          <p:grpSpPr>
            <a:xfrm rot="10800000">
              <a:off x="323483" y="4422415"/>
              <a:ext cx="1117945" cy="1598547"/>
              <a:chOff x="-541317" y="2711465"/>
              <a:chExt cx="1117945" cy="1598547"/>
            </a:xfrm>
          </p:grpSpPr>
          <p:sp>
            <p:nvSpPr>
              <p:cNvPr id="574" name="Google Shape;574;p25"/>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5"/>
              <p:cNvGrpSpPr/>
              <p:nvPr/>
            </p:nvGrpSpPr>
            <p:grpSpPr>
              <a:xfrm>
                <a:off x="442584" y="4120912"/>
                <a:ext cx="134044" cy="134013"/>
                <a:chOff x="1101075" y="2142375"/>
                <a:chExt cx="439200" cy="439100"/>
              </a:xfrm>
            </p:grpSpPr>
            <p:sp>
              <p:nvSpPr>
                <p:cNvPr id="576" name="Google Shape;576;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78" name="Google Shape;578;p25"/>
          <p:cNvGrpSpPr/>
          <p:nvPr/>
        </p:nvGrpSpPr>
        <p:grpSpPr>
          <a:xfrm>
            <a:off x="6470875" y="-1735180"/>
            <a:ext cx="4257000" cy="4171657"/>
            <a:chOff x="6394675" y="-1658980"/>
            <a:chExt cx="4257000" cy="4171657"/>
          </a:xfrm>
        </p:grpSpPr>
        <p:grpSp>
          <p:nvGrpSpPr>
            <p:cNvPr id="579" name="Google Shape;579;p25"/>
            <p:cNvGrpSpPr/>
            <p:nvPr/>
          </p:nvGrpSpPr>
          <p:grpSpPr>
            <a:xfrm flipH="1" rot="-2700000">
              <a:off x="7289785" y="-1246897"/>
              <a:ext cx="2552124" cy="3347490"/>
              <a:chOff x="2976325" y="908175"/>
              <a:chExt cx="4028179" cy="5283555"/>
            </a:xfrm>
          </p:grpSpPr>
          <p:sp>
            <p:nvSpPr>
              <p:cNvPr id="580" name="Google Shape;580;p25"/>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5"/>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5"/>
          <p:cNvGrpSpPr/>
          <p:nvPr/>
        </p:nvGrpSpPr>
        <p:grpSpPr>
          <a:xfrm>
            <a:off x="-113888" y="229201"/>
            <a:ext cx="1891393" cy="134100"/>
            <a:chOff x="-113888" y="229201"/>
            <a:chExt cx="1891393" cy="134100"/>
          </a:xfrm>
        </p:grpSpPr>
        <p:sp>
          <p:nvSpPr>
            <p:cNvPr id="586" name="Google Shape;586;p25"/>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7" name="Google Shape;587;p25"/>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88" name="Google Shape;588;p25"/>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89" name="Shape 589"/>
        <p:cNvGrpSpPr/>
        <p:nvPr/>
      </p:nvGrpSpPr>
      <p:grpSpPr>
        <a:xfrm>
          <a:off x="0" y="0"/>
          <a:ext cx="0" cy="0"/>
          <a:chOff x="0" y="0"/>
          <a:chExt cx="0" cy="0"/>
        </a:xfrm>
      </p:grpSpPr>
      <p:sp>
        <p:nvSpPr>
          <p:cNvPr id="590" name="Google Shape;590;p26"/>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91" name="Google Shape;591;p26"/>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92" name="Shape 592"/>
        <p:cNvGrpSpPr/>
        <p:nvPr/>
      </p:nvGrpSpPr>
      <p:grpSpPr>
        <a:xfrm>
          <a:off x="0" y="0"/>
          <a:ext cx="0" cy="0"/>
          <a:chOff x="0" y="0"/>
          <a:chExt cx="0" cy="0"/>
        </a:xfrm>
      </p:grpSpPr>
      <p:sp>
        <p:nvSpPr>
          <p:cNvPr id="593" name="Google Shape;59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94" name="Google Shape;594;p27"/>
          <p:cNvGrpSpPr/>
          <p:nvPr/>
        </p:nvGrpSpPr>
        <p:grpSpPr>
          <a:xfrm>
            <a:off x="4967675" y="4931713"/>
            <a:ext cx="439200" cy="439100"/>
            <a:chOff x="1101075" y="2142375"/>
            <a:chExt cx="439200" cy="439100"/>
          </a:xfrm>
        </p:grpSpPr>
        <p:sp>
          <p:nvSpPr>
            <p:cNvPr id="595" name="Google Shape;595;p2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7"/>
          <p:cNvGrpSpPr/>
          <p:nvPr/>
        </p:nvGrpSpPr>
        <p:grpSpPr>
          <a:xfrm>
            <a:off x="2176605" y="-3695660"/>
            <a:ext cx="7317722" cy="6983297"/>
            <a:chOff x="2100405" y="-3619460"/>
            <a:chExt cx="7317722" cy="6983297"/>
          </a:xfrm>
        </p:grpSpPr>
        <p:sp>
          <p:nvSpPr>
            <p:cNvPr id="598" name="Google Shape;598;p27"/>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27"/>
            <p:cNvGrpSpPr/>
            <p:nvPr/>
          </p:nvGrpSpPr>
          <p:grpSpPr>
            <a:xfrm rot="2700000">
              <a:off x="7787417" y="120497"/>
              <a:ext cx="582044" cy="582419"/>
              <a:chOff x="959750" y="3039275"/>
              <a:chExt cx="582050" cy="582425"/>
            </a:xfrm>
          </p:grpSpPr>
          <p:sp>
            <p:nvSpPr>
              <p:cNvPr id="600" name="Google Shape;600;p2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7"/>
            <p:cNvGrpSpPr/>
            <p:nvPr/>
          </p:nvGrpSpPr>
          <p:grpSpPr>
            <a:xfrm rot="2700000">
              <a:off x="8310742" y="-75303"/>
              <a:ext cx="582044" cy="582419"/>
              <a:chOff x="959750" y="3039275"/>
              <a:chExt cx="582050" cy="582425"/>
            </a:xfrm>
          </p:grpSpPr>
          <p:sp>
            <p:nvSpPr>
              <p:cNvPr id="608" name="Google Shape;608;p2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7"/>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7"/>
          <p:cNvGrpSpPr/>
          <p:nvPr/>
        </p:nvGrpSpPr>
        <p:grpSpPr>
          <a:xfrm>
            <a:off x="-2424242" y="2074146"/>
            <a:ext cx="6274943" cy="6257753"/>
            <a:chOff x="-2447692" y="2022396"/>
            <a:chExt cx="6274943" cy="6257753"/>
          </a:xfrm>
        </p:grpSpPr>
        <p:grpSp>
          <p:nvGrpSpPr>
            <p:cNvPr id="620" name="Google Shape;620;p27"/>
            <p:cNvGrpSpPr/>
            <p:nvPr/>
          </p:nvGrpSpPr>
          <p:grpSpPr>
            <a:xfrm flipH="1" rot="10800000">
              <a:off x="-25334" y="4406387"/>
              <a:ext cx="1538562" cy="971589"/>
              <a:chOff x="-191059" y="95963"/>
              <a:chExt cx="1538562" cy="971589"/>
            </a:xfrm>
          </p:grpSpPr>
          <p:grpSp>
            <p:nvGrpSpPr>
              <p:cNvPr id="621" name="Google Shape;621;p27"/>
              <p:cNvGrpSpPr/>
              <p:nvPr/>
            </p:nvGrpSpPr>
            <p:grpSpPr>
              <a:xfrm>
                <a:off x="-191059" y="201619"/>
                <a:ext cx="904284" cy="865933"/>
                <a:chOff x="2038491" y="-937756"/>
                <a:chExt cx="904284" cy="865933"/>
              </a:xfrm>
            </p:grpSpPr>
            <p:grpSp>
              <p:nvGrpSpPr>
                <p:cNvPr id="622" name="Google Shape;622;p27"/>
                <p:cNvGrpSpPr/>
                <p:nvPr/>
              </p:nvGrpSpPr>
              <p:grpSpPr>
                <a:xfrm>
                  <a:off x="2096570" y="-863491"/>
                  <a:ext cx="717621" cy="717392"/>
                  <a:chOff x="1483457" y="3953671"/>
                  <a:chExt cx="717621" cy="717392"/>
                </a:xfrm>
              </p:grpSpPr>
              <p:sp>
                <p:nvSpPr>
                  <p:cNvPr id="623" name="Google Shape;623;p2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7"/>
              <p:cNvGrpSpPr/>
              <p:nvPr/>
            </p:nvGrpSpPr>
            <p:grpSpPr>
              <a:xfrm>
                <a:off x="584533" y="95963"/>
                <a:ext cx="473483" cy="453403"/>
                <a:chOff x="2038491" y="-937756"/>
                <a:chExt cx="904284" cy="865933"/>
              </a:xfrm>
            </p:grpSpPr>
            <p:grpSp>
              <p:nvGrpSpPr>
                <p:cNvPr id="630" name="Google Shape;630;p27"/>
                <p:cNvGrpSpPr/>
                <p:nvPr/>
              </p:nvGrpSpPr>
              <p:grpSpPr>
                <a:xfrm>
                  <a:off x="2096570" y="-863491"/>
                  <a:ext cx="717621" cy="717392"/>
                  <a:chOff x="1483457" y="3953671"/>
                  <a:chExt cx="717621" cy="717392"/>
                </a:xfrm>
              </p:grpSpPr>
              <p:sp>
                <p:nvSpPr>
                  <p:cNvPr id="631" name="Google Shape;631;p2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7"/>
              <p:cNvGrpSpPr/>
              <p:nvPr/>
            </p:nvGrpSpPr>
            <p:grpSpPr>
              <a:xfrm>
                <a:off x="530445" y="481913"/>
                <a:ext cx="473483" cy="453403"/>
                <a:chOff x="2038491" y="-937756"/>
                <a:chExt cx="904284" cy="865933"/>
              </a:xfrm>
            </p:grpSpPr>
            <p:grpSp>
              <p:nvGrpSpPr>
                <p:cNvPr id="638" name="Google Shape;638;p27"/>
                <p:cNvGrpSpPr/>
                <p:nvPr/>
              </p:nvGrpSpPr>
              <p:grpSpPr>
                <a:xfrm>
                  <a:off x="2096570" y="-863491"/>
                  <a:ext cx="717621" cy="717392"/>
                  <a:chOff x="1483457" y="3953671"/>
                  <a:chExt cx="717621" cy="717392"/>
                </a:xfrm>
              </p:grpSpPr>
              <p:sp>
                <p:nvSpPr>
                  <p:cNvPr id="639" name="Google Shape;639;p2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27"/>
              <p:cNvGrpSpPr/>
              <p:nvPr/>
            </p:nvGrpSpPr>
            <p:grpSpPr>
              <a:xfrm>
                <a:off x="874020" y="312788"/>
                <a:ext cx="473483" cy="453403"/>
                <a:chOff x="2038491" y="-937756"/>
                <a:chExt cx="904284" cy="865933"/>
              </a:xfrm>
            </p:grpSpPr>
            <p:grpSp>
              <p:nvGrpSpPr>
                <p:cNvPr id="646" name="Google Shape;646;p27"/>
                <p:cNvGrpSpPr/>
                <p:nvPr/>
              </p:nvGrpSpPr>
              <p:grpSpPr>
                <a:xfrm>
                  <a:off x="2096570" y="-863491"/>
                  <a:ext cx="717621" cy="717392"/>
                  <a:chOff x="1483457" y="3953671"/>
                  <a:chExt cx="717621" cy="717392"/>
                </a:xfrm>
              </p:grpSpPr>
              <p:sp>
                <p:nvSpPr>
                  <p:cNvPr id="647" name="Google Shape;647;p2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7"/>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3" name="Google Shape;653;p27"/>
            <p:cNvGrpSpPr/>
            <p:nvPr/>
          </p:nvGrpSpPr>
          <p:grpSpPr>
            <a:xfrm flipH="1" rot="-3320950">
              <a:off x="-1885521" y="3185658"/>
              <a:ext cx="4889863" cy="3931229"/>
              <a:chOff x="7103825" y="-713112"/>
              <a:chExt cx="3785226" cy="3043150"/>
            </a:xfrm>
          </p:grpSpPr>
          <p:sp>
            <p:nvSpPr>
              <p:cNvPr id="654" name="Google Shape;654;p27"/>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5" name="Google Shape;655;p27"/>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56" name="Google Shape;656;p27"/>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7"/>
            <p:cNvGrpSpPr/>
            <p:nvPr/>
          </p:nvGrpSpPr>
          <p:grpSpPr>
            <a:xfrm rot="5400000">
              <a:off x="1987130" y="4230949"/>
              <a:ext cx="88142" cy="1137387"/>
              <a:chOff x="3054755" y="4367024"/>
              <a:chExt cx="88142" cy="1137387"/>
            </a:xfrm>
          </p:grpSpPr>
          <p:sp>
            <p:nvSpPr>
              <p:cNvPr id="658" name="Google Shape;658;p27"/>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60" name="Shape 660"/>
        <p:cNvGrpSpPr/>
        <p:nvPr/>
      </p:nvGrpSpPr>
      <p:grpSpPr>
        <a:xfrm>
          <a:off x="0" y="0"/>
          <a:ext cx="0" cy="0"/>
          <a:chOff x="0" y="0"/>
          <a:chExt cx="0" cy="0"/>
        </a:xfrm>
      </p:grpSpPr>
      <p:sp>
        <p:nvSpPr>
          <p:cNvPr id="661" name="Google Shape;66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62" name="Google Shape;662;p28"/>
          <p:cNvGrpSpPr/>
          <p:nvPr/>
        </p:nvGrpSpPr>
        <p:grpSpPr>
          <a:xfrm>
            <a:off x="7810267" y="-622132"/>
            <a:ext cx="2587792" cy="2725916"/>
            <a:chOff x="7810267" y="-622132"/>
            <a:chExt cx="2587792" cy="2725916"/>
          </a:xfrm>
        </p:grpSpPr>
        <p:grpSp>
          <p:nvGrpSpPr>
            <p:cNvPr id="663" name="Google Shape;663;p28"/>
            <p:cNvGrpSpPr/>
            <p:nvPr/>
          </p:nvGrpSpPr>
          <p:grpSpPr>
            <a:xfrm>
              <a:off x="8520988" y="-90875"/>
              <a:ext cx="904666" cy="726121"/>
              <a:chOff x="7945225" y="4302000"/>
              <a:chExt cx="904666" cy="726121"/>
            </a:xfrm>
          </p:grpSpPr>
          <p:sp>
            <p:nvSpPr>
              <p:cNvPr id="664" name="Google Shape;664;p2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28"/>
            <p:cNvGrpSpPr/>
            <p:nvPr/>
          </p:nvGrpSpPr>
          <p:grpSpPr>
            <a:xfrm>
              <a:off x="8869019" y="-622132"/>
              <a:ext cx="325154" cy="1788670"/>
              <a:chOff x="8869019" y="-622132"/>
              <a:chExt cx="325154" cy="1788670"/>
            </a:xfrm>
          </p:grpSpPr>
          <p:sp>
            <p:nvSpPr>
              <p:cNvPr id="668" name="Google Shape;668;p28"/>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28"/>
              <p:cNvGrpSpPr/>
              <p:nvPr/>
            </p:nvGrpSpPr>
            <p:grpSpPr>
              <a:xfrm rot="1800062">
                <a:off x="9035610" y="1007995"/>
                <a:ext cx="134040" cy="134009"/>
                <a:chOff x="1101075" y="2142375"/>
                <a:chExt cx="439200" cy="439100"/>
              </a:xfrm>
            </p:grpSpPr>
            <p:sp>
              <p:nvSpPr>
                <p:cNvPr id="670" name="Google Shape;670;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2" name="Google Shape;672;p28"/>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28"/>
          <p:cNvGrpSpPr/>
          <p:nvPr/>
        </p:nvGrpSpPr>
        <p:grpSpPr>
          <a:xfrm>
            <a:off x="8332551" y="-7"/>
            <a:ext cx="2386151" cy="3293873"/>
            <a:chOff x="8256351" y="-7"/>
            <a:chExt cx="2386151" cy="3293873"/>
          </a:xfrm>
        </p:grpSpPr>
        <p:pic>
          <p:nvPicPr>
            <p:cNvPr id="675" name="Google Shape;675;p28"/>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76" name="Google Shape;676;p28"/>
            <p:cNvGrpSpPr/>
            <p:nvPr/>
          </p:nvGrpSpPr>
          <p:grpSpPr>
            <a:xfrm rot="10800000">
              <a:off x="8452444" y="-7"/>
              <a:ext cx="325154" cy="1788670"/>
              <a:chOff x="8869019" y="-622132"/>
              <a:chExt cx="325154" cy="1788670"/>
            </a:xfrm>
          </p:grpSpPr>
          <p:sp>
            <p:nvSpPr>
              <p:cNvPr id="677" name="Google Shape;677;p28"/>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28"/>
              <p:cNvGrpSpPr/>
              <p:nvPr/>
            </p:nvGrpSpPr>
            <p:grpSpPr>
              <a:xfrm rot="1800062">
                <a:off x="9035610" y="1007995"/>
                <a:ext cx="134040" cy="134009"/>
                <a:chOff x="1101075" y="2142375"/>
                <a:chExt cx="439200" cy="439100"/>
              </a:xfrm>
            </p:grpSpPr>
            <p:sp>
              <p:nvSpPr>
                <p:cNvPr id="679" name="Google Shape;679;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81" name="Google Shape;681;p28"/>
          <p:cNvGrpSpPr/>
          <p:nvPr/>
        </p:nvGrpSpPr>
        <p:grpSpPr>
          <a:xfrm>
            <a:off x="-213525" y="171225"/>
            <a:ext cx="439200" cy="439100"/>
            <a:chOff x="1101075" y="2142375"/>
            <a:chExt cx="439200" cy="439100"/>
          </a:xfrm>
        </p:grpSpPr>
        <p:sp>
          <p:nvSpPr>
            <p:cNvPr id="682" name="Google Shape;682;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8"/>
          <p:cNvGrpSpPr/>
          <p:nvPr/>
        </p:nvGrpSpPr>
        <p:grpSpPr>
          <a:xfrm>
            <a:off x="-1262974" y="3161328"/>
            <a:ext cx="4822591" cy="2934500"/>
            <a:chOff x="-1186774" y="3161328"/>
            <a:chExt cx="4822591" cy="2934500"/>
          </a:xfrm>
        </p:grpSpPr>
        <p:pic>
          <p:nvPicPr>
            <p:cNvPr id="685" name="Google Shape;685;p28"/>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86" name="Google Shape;686;p28"/>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28"/>
            <p:cNvGrpSpPr/>
            <p:nvPr/>
          </p:nvGrpSpPr>
          <p:grpSpPr>
            <a:xfrm>
              <a:off x="58899" y="4608583"/>
              <a:ext cx="604346" cy="657081"/>
              <a:chOff x="58899" y="4608583"/>
              <a:chExt cx="604346" cy="657081"/>
            </a:xfrm>
          </p:grpSpPr>
          <p:grpSp>
            <p:nvGrpSpPr>
              <p:cNvPr id="688" name="Google Shape;688;p28"/>
              <p:cNvGrpSpPr/>
              <p:nvPr/>
            </p:nvGrpSpPr>
            <p:grpSpPr>
              <a:xfrm rot="10800000">
                <a:off x="58899" y="4608583"/>
                <a:ext cx="328346" cy="328531"/>
                <a:chOff x="3678700" y="407275"/>
                <a:chExt cx="708100" cy="708500"/>
              </a:xfrm>
            </p:grpSpPr>
            <p:sp>
              <p:nvSpPr>
                <p:cNvPr id="689" name="Google Shape;689;p2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8"/>
              <p:cNvGrpSpPr/>
              <p:nvPr/>
            </p:nvGrpSpPr>
            <p:grpSpPr>
              <a:xfrm rot="10800000">
                <a:off x="334899" y="4608583"/>
                <a:ext cx="328346" cy="328531"/>
                <a:chOff x="3678700" y="407275"/>
                <a:chExt cx="708100" cy="708500"/>
              </a:xfrm>
            </p:grpSpPr>
            <p:sp>
              <p:nvSpPr>
                <p:cNvPr id="697" name="Google Shape;697;p2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8"/>
              <p:cNvGrpSpPr/>
              <p:nvPr/>
            </p:nvGrpSpPr>
            <p:grpSpPr>
              <a:xfrm rot="10800000">
                <a:off x="282574" y="4937133"/>
                <a:ext cx="328346" cy="328531"/>
                <a:chOff x="3678700" y="407275"/>
                <a:chExt cx="708100" cy="708500"/>
              </a:xfrm>
            </p:grpSpPr>
            <p:sp>
              <p:nvSpPr>
                <p:cNvPr id="705" name="Google Shape;705;p2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2" name="Google Shape;712;p28"/>
            <p:cNvGrpSpPr/>
            <p:nvPr/>
          </p:nvGrpSpPr>
          <p:grpSpPr>
            <a:xfrm>
              <a:off x="-923150" y="4796551"/>
              <a:ext cx="4558967" cy="134100"/>
              <a:chOff x="796100" y="3019701"/>
              <a:chExt cx="4558967" cy="134100"/>
            </a:xfrm>
          </p:grpSpPr>
          <p:sp>
            <p:nvSpPr>
              <p:cNvPr id="713" name="Google Shape;713;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5" name="Google Shape;715;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716" name="Shape 716"/>
        <p:cNvGrpSpPr/>
        <p:nvPr/>
      </p:nvGrpSpPr>
      <p:grpSpPr>
        <a:xfrm>
          <a:off x="0" y="0"/>
          <a:ext cx="0" cy="0"/>
          <a:chOff x="0" y="0"/>
          <a:chExt cx="0" cy="0"/>
        </a:xfrm>
      </p:grpSpPr>
      <p:sp>
        <p:nvSpPr>
          <p:cNvPr id="717" name="Google Shape;71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18" name="Google Shape;718;p29"/>
          <p:cNvGrpSpPr/>
          <p:nvPr/>
        </p:nvGrpSpPr>
        <p:grpSpPr>
          <a:xfrm>
            <a:off x="-2176650" y="-112745"/>
            <a:ext cx="4680670" cy="5935195"/>
            <a:chOff x="-2176650" y="-112745"/>
            <a:chExt cx="4680670" cy="5935195"/>
          </a:xfrm>
        </p:grpSpPr>
        <p:grpSp>
          <p:nvGrpSpPr>
            <p:cNvPr id="719" name="Google Shape;719;p29"/>
            <p:cNvGrpSpPr/>
            <p:nvPr/>
          </p:nvGrpSpPr>
          <p:grpSpPr>
            <a:xfrm>
              <a:off x="-2176650" y="-112745"/>
              <a:ext cx="4680670" cy="5935195"/>
              <a:chOff x="-2176650" y="-112745"/>
              <a:chExt cx="4680670" cy="5935195"/>
            </a:xfrm>
          </p:grpSpPr>
          <p:sp>
            <p:nvSpPr>
              <p:cNvPr id="720" name="Google Shape;720;p29"/>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29"/>
              <p:cNvGrpSpPr/>
              <p:nvPr/>
            </p:nvGrpSpPr>
            <p:grpSpPr>
              <a:xfrm rot="-2700000">
                <a:off x="10491" y="4440580"/>
                <a:ext cx="582044" cy="582419"/>
                <a:chOff x="959750" y="3039275"/>
                <a:chExt cx="582050" cy="582425"/>
              </a:xfrm>
            </p:grpSpPr>
            <p:sp>
              <p:nvSpPr>
                <p:cNvPr id="722" name="Google Shape;722;p2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9"/>
              <p:cNvGrpSpPr/>
              <p:nvPr/>
            </p:nvGrpSpPr>
            <p:grpSpPr>
              <a:xfrm rot="-2700000">
                <a:off x="-183259" y="2704590"/>
                <a:ext cx="582044" cy="582419"/>
                <a:chOff x="959750" y="3039275"/>
                <a:chExt cx="582050" cy="582425"/>
              </a:xfrm>
            </p:grpSpPr>
            <p:sp>
              <p:nvSpPr>
                <p:cNvPr id="730" name="Google Shape;730;p2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29"/>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9"/>
            <p:cNvGrpSpPr/>
            <p:nvPr/>
          </p:nvGrpSpPr>
          <p:grpSpPr>
            <a:xfrm>
              <a:off x="-234425" y="3727550"/>
              <a:ext cx="439200" cy="439100"/>
              <a:chOff x="1101075" y="2142375"/>
              <a:chExt cx="439200" cy="439100"/>
            </a:xfrm>
          </p:grpSpPr>
          <p:sp>
            <p:nvSpPr>
              <p:cNvPr id="739" name="Google Shape;739;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9"/>
            <p:cNvGrpSpPr/>
            <p:nvPr/>
          </p:nvGrpSpPr>
          <p:grpSpPr>
            <a:xfrm rot="10800000">
              <a:off x="713225" y="4931225"/>
              <a:ext cx="439200" cy="439100"/>
              <a:chOff x="1101075" y="2142375"/>
              <a:chExt cx="439200" cy="439100"/>
            </a:xfrm>
          </p:grpSpPr>
          <p:sp>
            <p:nvSpPr>
              <p:cNvPr id="742" name="Google Shape;742;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4" name="Google Shape;744;p29"/>
          <p:cNvGrpSpPr/>
          <p:nvPr/>
        </p:nvGrpSpPr>
        <p:grpSpPr>
          <a:xfrm>
            <a:off x="6642300" y="-415701"/>
            <a:ext cx="4558967" cy="1887075"/>
            <a:chOff x="6566100" y="-415701"/>
            <a:chExt cx="4558967" cy="1887075"/>
          </a:xfrm>
        </p:grpSpPr>
        <p:pic>
          <p:nvPicPr>
            <p:cNvPr id="745" name="Google Shape;745;p29"/>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46" name="Google Shape;746;p29"/>
            <p:cNvGrpSpPr/>
            <p:nvPr/>
          </p:nvGrpSpPr>
          <p:grpSpPr>
            <a:xfrm rot="5400000">
              <a:off x="7714062" y="-991384"/>
              <a:ext cx="1433417" cy="2584783"/>
              <a:chOff x="-363163" y="-645596"/>
              <a:chExt cx="1433417" cy="2584783"/>
            </a:xfrm>
          </p:grpSpPr>
          <p:grpSp>
            <p:nvGrpSpPr>
              <p:cNvPr id="747" name="Google Shape;747;p29"/>
              <p:cNvGrpSpPr/>
              <p:nvPr/>
            </p:nvGrpSpPr>
            <p:grpSpPr>
              <a:xfrm rot="10800000">
                <a:off x="-64595" y="-645596"/>
                <a:ext cx="1134849" cy="2370191"/>
                <a:chOff x="-575575" y="3685599"/>
                <a:chExt cx="1421048" cy="2967932"/>
              </a:xfrm>
            </p:grpSpPr>
            <p:sp>
              <p:nvSpPr>
                <p:cNvPr id="748" name="Google Shape;748;p29"/>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29"/>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9"/>
              <p:cNvGrpSpPr/>
              <p:nvPr/>
            </p:nvGrpSpPr>
            <p:grpSpPr>
              <a:xfrm flipH="1" rot="-2700000">
                <a:off x="-216370" y="1084101"/>
                <a:ext cx="708093" cy="708493"/>
                <a:chOff x="3678700" y="407275"/>
                <a:chExt cx="708100" cy="708500"/>
              </a:xfrm>
            </p:grpSpPr>
            <p:sp>
              <p:nvSpPr>
                <p:cNvPr id="753" name="Google Shape;753;p2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0" name="Google Shape;760;p29"/>
            <p:cNvGrpSpPr/>
            <p:nvPr/>
          </p:nvGrpSpPr>
          <p:grpSpPr>
            <a:xfrm rot="10800000">
              <a:off x="6566100" y="233963"/>
              <a:ext cx="4558967" cy="134100"/>
              <a:chOff x="796100" y="3019701"/>
              <a:chExt cx="4558967" cy="134100"/>
            </a:xfrm>
          </p:grpSpPr>
          <p:sp>
            <p:nvSpPr>
              <p:cNvPr id="761" name="Google Shape;761;p2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2" name="Google Shape;762;p2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63" name="Google Shape;763;p2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64" name="Shape 764"/>
        <p:cNvGrpSpPr/>
        <p:nvPr/>
      </p:nvGrpSpPr>
      <p:grpSpPr>
        <a:xfrm>
          <a:off x="0" y="0"/>
          <a:ext cx="0" cy="0"/>
          <a:chOff x="0" y="0"/>
          <a:chExt cx="0" cy="0"/>
        </a:xfrm>
      </p:grpSpPr>
      <p:grpSp>
        <p:nvGrpSpPr>
          <p:cNvPr id="765" name="Google Shape;765;p30"/>
          <p:cNvGrpSpPr/>
          <p:nvPr/>
        </p:nvGrpSpPr>
        <p:grpSpPr>
          <a:xfrm>
            <a:off x="5404975" y="2221118"/>
            <a:ext cx="4263000" cy="3617400"/>
            <a:chOff x="5328775" y="2221118"/>
            <a:chExt cx="4263000" cy="3617400"/>
          </a:xfrm>
        </p:grpSpPr>
        <p:sp>
          <p:nvSpPr>
            <p:cNvPr id="766" name="Google Shape;766;p30"/>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30"/>
            <p:cNvGrpSpPr/>
            <p:nvPr/>
          </p:nvGrpSpPr>
          <p:grpSpPr>
            <a:xfrm>
              <a:off x="7218100" y="4855088"/>
              <a:ext cx="931125" cy="525763"/>
              <a:chOff x="7218100" y="4855088"/>
              <a:chExt cx="931125" cy="525763"/>
            </a:xfrm>
          </p:grpSpPr>
          <p:grpSp>
            <p:nvGrpSpPr>
              <p:cNvPr id="768" name="Google Shape;768;p30"/>
              <p:cNvGrpSpPr/>
              <p:nvPr/>
            </p:nvGrpSpPr>
            <p:grpSpPr>
              <a:xfrm>
                <a:off x="7710025" y="4941750"/>
                <a:ext cx="439200" cy="439100"/>
                <a:chOff x="1101075" y="2142375"/>
                <a:chExt cx="439200" cy="439100"/>
              </a:xfrm>
            </p:grpSpPr>
            <p:sp>
              <p:nvSpPr>
                <p:cNvPr id="769" name="Google Shape;76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0"/>
              <p:cNvGrpSpPr/>
              <p:nvPr/>
            </p:nvGrpSpPr>
            <p:grpSpPr>
              <a:xfrm>
                <a:off x="7218100" y="4855088"/>
                <a:ext cx="439200" cy="439100"/>
                <a:chOff x="1101075" y="2142375"/>
                <a:chExt cx="439200" cy="439100"/>
              </a:xfrm>
            </p:grpSpPr>
            <p:sp>
              <p:nvSpPr>
                <p:cNvPr id="772" name="Google Shape;77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74" name="Google Shape;77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75" name="Google Shape;775;p30"/>
          <p:cNvGrpSpPr/>
          <p:nvPr/>
        </p:nvGrpSpPr>
        <p:grpSpPr>
          <a:xfrm>
            <a:off x="-2175000" y="3012192"/>
            <a:ext cx="3701086" cy="3345172"/>
            <a:chOff x="-1886500" y="2599117"/>
            <a:chExt cx="3701086" cy="3345172"/>
          </a:xfrm>
        </p:grpSpPr>
        <p:pic>
          <p:nvPicPr>
            <p:cNvPr id="776" name="Google Shape;776;p30"/>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77" name="Google Shape;777;p30"/>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30"/>
            <p:cNvGrpSpPr/>
            <p:nvPr/>
          </p:nvGrpSpPr>
          <p:grpSpPr>
            <a:xfrm rot="10800000">
              <a:off x="-37979" y="5013439"/>
              <a:ext cx="134004" cy="134004"/>
              <a:chOff x="8356813" y="1074288"/>
              <a:chExt cx="351900" cy="351900"/>
            </a:xfrm>
          </p:grpSpPr>
          <p:sp>
            <p:nvSpPr>
              <p:cNvPr id="780" name="Google Shape;780;p3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0"/>
            <p:cNvGrpSpPr/>
            <p:nvPr/>
          </p:nvGrpSpPr>
          <p:grpSpPr>
            <a:xfrm rot="10800000">
              <a:off x="447446" y="4173589"/>
              <a:ext cx="134004" cy="134004"/>
              <a:chOff x="8356813" y="1074288"/>
              <a:chExt cx="351900" cy="351900"/>
            </a:xfrm>
          </p:grpSpPr>
          <p:sp>
            <p:nvSpPr>
              <p:cNvPr id="783" name="Google Shape;783;p3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0"/>
            <p:cNvGrpSpPr/>
            <p:nvPr/>
          </p:nvGrpSpPr>
          <p:grpSpPr>
            <a:xfrm rot="10800000">
              <a:off x="539621" y="2985514"/>
              <a:ext cx="134004" cy="134004"/>
              <a:chOff x="8356813" y="1074288"/>
              <a:chExt cx="351900" cy="351900"/>
            </a:xfrm>
          </p:grpSpPr>
          <p:sp>
            <p:nvSpPr>
              <p:cNvPr id="786" name="Google Shape;786;p3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30"/>
          <p:cNvGrpSpPr/>
          <p:nvPr/>
        </p:nvGrpSpPr>
        <p:grpSpPr>
          <a:xfrm>
            <a:off x="5928900" y="-249669"/>
            <a:ext cx="5688165" cy="3493826"/>
            <a:chOff x="5852700" y="-249669"/>
            <a:chExt cx="5688165" cy="3493826"/>
          </a:xfrm>
        </p:grpSpPr>
        <p:grpSp>
          <p:nvGrpSpPr>
            <p:cNvPr id="789" name="Google Shape;789;p30"/>
            <p:cNvGrpSpPr/>
            <p:nvPr/>
          </p:nvGrpSpPr>
          <p:grpSpPr>
            <a:xfrm>
              <a:off x="8783705" y="1899359"/>
              <a:ext cx="402160" cy="1344798"/>
              <a:chOff x="8668555" y="1976884"/>
              <a:chExt cx="402160" cy="1344798"/>
            </a:xfrm>
          </p:grpSpPr>
          <p:sp>
            <p:nvSpPr>
              <p:cNvPr id="790" name="Google Shape;790;p30"/>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0"/>
            <p:cNvGrpSpPr/>
            <p:nvPr/>
          </p:nvGrpSpPr>
          <p:grpSpPr>
            <a:xfrm>
              <a:off x="8598675" y="1421188"/>
              <a:ext cx="904666" cy="726121"/>
              <a:chOff x="7945225" y="4302000"/>
              <a:chExt cx="904666" cy="726121"/>
            </a:xfrm>
          </p:grpSpPr>
          <p:sp>
            <p:nvSpPr>
              <p:cNvPr id="793" name="Google Shape;793;p3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30"/>
            <p:cNvGrpSpPr/>
            <p:nvPr/>
          </p:nvGrpSpPr>
          <p:grpSpPr>
            <a:xfrm flipH="1" rot="10800000">
              <a:off x="7579756" y="-249669"/>
              <a:ext cx="2601921" cy="2438355"/>
              <a:chOff x="7340128" y="2866613"/>
              <a:chExt cx="2439225" cy="2438355"/>
            </a:xfrm>
          </p:grpSpPr>
          <p:sp>
            <p:nvSpPr>
              <p:cNvPr id="797" name="Google Shape;797;p30"/>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30"/>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30"/>
            <p:cNvGrpSpPr/>
            <p:nvPr/>
          </p:nvGrpSpPr>
          <p:grpSpPr>
            <a:xfrm>
              <a:off x="6917731" y="246011"/>
              <a:ext cx="4623133" cy="134070"/>
              <a:chOff x="6917731" y="246011"/>
              <a:chExt cx="4623133" cy="134070"/>
            </a:xfrm>
          </p:grpSpPr>
          <p:sp>
            <p:nvSpPr>
              <p:cNvPr id="801" name="Google Shape;801;p30"/>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3" name="Google Shape;803;p30"/>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804" name="Shape 804"/>
        <p:cNvGrpSpPr/>
        <p:nvPr/>
      </p:nvGrpSpPr>
      <p:grpSpPr>
        <a:xfrm>
          <a:off x="0" y="0"/>
          <a:ext cx="0" cy="0"/>
          <a:chOff x="0" y="0"/>
          <a:chExt cx="0" cy="0"/>
        </a:xfrm>
      </p:grpSpPr>
      <p:sp>
        <p:nvSpPr>
          <p:cNvPr id="805" name="Google Shape;805;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06" name="Google Shape;806;p31"/>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7" name="Google Shape;807;p31"/>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8" name="Google Shape;808;p31"/>
          <p:cNvGrpSpPr/>
          <p:nvPr/>
        </p:nvGrpSpPr>
        <p:grpSpPr>
          <a:xfrm>
            <a:off x="-96329" y="4888563"/>
            <a:ext cx="1590408" cy="88125"/>
            <a:chOff x="124624" y="4953514"/>
            <a:chExt cx="1137387" cy="88142"/>
          </a:xfrm>
        </p:grpSpPr>
        <p:sp>
          <p:nvSpPr>
            <p:cNvPr id="809" name="Google Shape;809;p31"/>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1"/>
          <p:cNvGrpSpPr/>
          <p:nvPr/>
        </p:nvGrpSpPr>
        <p:grpSpPr>
          <a:xfrm>
            <a:off x="6883700" y="1385725"/>
            <a:ext cx="4028179" cy="5283555"/>
            <a:chOff x="6883700" y="1385725"/>
            <a:chExt cx="4028179" cy="5283555"/>
          </a:xfrm>
        </p:grpSpPr>
        <p:sp>
          <p:nvSpPr>
            <p:cNvPr id="812" name="Google Shape;812;p31"/>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1"/>
          <p:cNvGrpSpPr/>
          <p:nvPr/>
        </p:nvGrpSpPr>
        <p:grpSpPr>
          <a:xfrm>
            <a:off x="4598006" y="-1699037"/>
            <a:ext cx="5579794" cy="3203424"/>
            <a:chOff x="4521806" y="-1546637"/>
            <a:chExt cx="5579794" cy="3203424"/>
          </a:xfrm>
        </p:grpSpPr>
        <p:grpSp>
          <p:nvGrpSpPr>
            <p:cNvPr id="817" name="Google Shape;817;p31"/>
            <p:cNvGrpSpPr/>
            <p:nvPr/>
          </p:nvGrpSpPr>
          <p:grpSpPr>
            <a:xfrm>
              <a:off x="4619858" y="-154439"/>
              <a:ext cx="916824" cy="700199"/>
              <a:chOff x="4619858" y="-154439"/>
              <a:chExt cx="916824" cy="700199"/>
            </a:xfrm>
          </p:grpSpPr>
          <p:sp>
            <p:nvSpPr>
              <p:cNvPr id="818" name="Google Shape;818;p31"/>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1" name="Google Shape;821;p31"/>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822" name="Google Shape;822;p31"/>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31"/>
            <p:cNvGrpSpPr/>
            <p:nvPr/>
          </p:nvGrpSpPr>
          <p:grpSpPr>
            <a:xfrm rot="10800000">
              <a:off x="8323180" y="210225"/>
              <a:ext cx="1493503" cy="88125"/>
              <a:chOff x="124624" y="4953514"/>
              <a:chExt cx="1137387" cy="88142"/>
            </a:xfrm>
          </p:grpSpPr>
          <p:sp>
            <p:nvSpPr>
              <p:cNvPr id="825" name="Google Shape;825;p31"/>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1"/>
            <p:cNvGrpSpPr/>
            <p:nvPr/>
          </p:nvGrpSpPr>
          <p:grpSpPr>
            <a:xfrm>
              <a:off x="4619231" y="-32636"/>
              <a:ext cx="254987" cy="255131"/>
              <a:chOff x="3678700" y="407275"/>
              <a:chExt cx="708100" cy="708500"/>
            </a:xfrm>
          </p:grpSpPr>
          <p:sp>
            <p:nvSpPr>
              <p:cNvPr id="828" name="Google Shape;828;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31"/>
            <p:cNvGrpSpPr/>
            <p:nvPr/>
          </p:nvGrpSpPr>
          <p:grpSpPr>
            <a:xfrm>
              <a:off x="4521806" y="126714"/>
              <a:ext cx="254987" cy="255131"/>
              <a:chOff x="3678700" y="407275"/>
              <a:chExt cx="708100" cy="708500"/>
            </a:xfrm>
          </p:grpSpPr>
          <p:sp>
            <p:nvSpPr>
              <p:cNvPr id="836" name="Google Shape;836;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43" name="Shape 843"/>
        <p:cNvGrpSpPr/>
        <p:nvPr/>
      </p:nvGrpSpPr>
      <p:grpSpPr>
        <a:xfrm>
          <a:off x="0" y="0"/>
          <a:ext cx="0" cy="0"/>
          <a:chOff x="0" y="0"/>
          <a:chExt cx="0" cy="0"/>
        </a:xfrm>
      </p:grpSpPr>
      <p:sp>
        <p:nvSpPr>
          <p:cNvPr id="844" name="Google Shape;844;p32"/>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5" name="Google Shape;845;p32"/>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46" name="Google Shape;846;p32"/>
          <p:cNvGrpSpPr/>
          <p:nvPr/>
        </p:nvGrpSpPr>
        <p:grpSpPr>
          <a:xfrm>
            <a:off x="-1623735" y="2499757"/>
            <a:ext cx="5119205" cy="4373890"/>
            <a:chOff x="-1547535" y="2499757"/>
            <a:chExt cx="5119205" cy="4373890"/>
          </a:xfrm>
        </p:grpSpPr>
        <p:pic>
          <p:nvPicPr>
            <p:cNvPr id="847" name="Google Shape;847;p32"/>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48" name="Google Shape;848;p32"/>
            <p:cNvGrpSpPr/>
            <p:nvPr/>
          </p:nvGrpSpPr>
          <p:grpSpPr>
            <a:xfrm rot="-5400000">
              <a:off x="123777" y="4587830"/>
              <a:ext cx="480890" cy="481200"/>
              <a:chOff x="959750" y="3039275"/>
              <a:chExt cx="582050" cy="582425"/>
            </a:xfrm>
          </p:grpSpPr>
          <p:sp>
            <p:nvSpPr>
              <p:cNvPr id="849" name="Google Shape;849;p3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2"/>
            <p:cNvGrpSpPr/>
            <p:nvPr/>
          </p:nvGrpSpPr>
          <p:grpSpPr>
            <a:xfrm rot="-5400000">
              <a:off x="-564590" y="2079321"/>
              <a:ext cx="3153315" cy="5119205"/>
              <a:chOff x="6643701" y="816087"/>
              <a:chExt cx="3153315" cy="5119205"/>
            </a:xfrm>
          </p:grpSpPr>
          <p:sp>
            <p:nvSpPr>
              <p:cNvPr id="857" name="Google Shape;857;p32"/>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8" name="Google Shape;858;p32"/>
              <p:cNvGrpSpPr/>
              <p:nvPr/>
            </p:nvGrpSpPr>
            <p:grpSpPr>
              <a:xfrm>
                <a:off x="8062611" y="3503222"/>
                <a:ext cx="134004" cy="134004"/>
                <a:chOff x="8356813" y="1074288"/>
                <a:chExt cx="351900" cy="351900"/>
              </a:xfrm>
            </p:grpSpPr>
            <p:sp>
              <p:nvSpPr>
                <p:cNvPr id="859" name="Google Shape;85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2"/>
              <p:cNvGrpSpPr/>
              <p:nvPr/>
            </p:nvGrpSpPr>
            <p:grpSpPr>
              <a:xfrm>
                <a:off x="7678536" y="3129397"/>
                <a:ext cx="134004" cy="134004"/>
                <a:chOff x="8356813" y="1074288"/>
                <a:chExt cx="351900" cy="351900"/>
              </a:xfrm>
            </p:grpSpPr>
            <p:sp>
              <p:nvSpPr>
                <p:cNvPr id="862" name="Google Shape;86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2"/>
              <p:cNvGrpSpPr/>
              <p:nvPr/>
            </p:nvGrpSpPr>
            <p:grpSpPr>
              <a:xfrm>
                <a:off x="8671986" y="2443197"/>
                <a:ext cx="134004" cy="134004"/>
                <a:chOff x="8356813" y="1074288"/>
                <a:chExt cx="351900" cy="351900"/>
              </a:xfrm>
            </p:grpSpPr>
            <p:sp>
              <p:nvSpPr>
                <p:cNvPr id="865" name="Google Shape;86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7" name="Google Shape;867;p32"/>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2"/>
            <p:cNvGrpSpPr/>
            <p:nvPr/>
          </p:nvGrpSpPr>
          <p:grpSpPr>
            <a:xfrm rot="-5400000">
              <a:off x="99300" y="3411735"/>
              <a:ext cx="88151" cy="2151709"/>
              <a:chOff x="3054755" y="4367024"/>
              <a:chExt cx="88142" cy="1137387"/>
            </a:xfrm>
          </p:grpSpPr>
          <p:sp>
            <p:nvSpPr>
              <p:cNvPr id="869" name="Google Shape;869;p32"/>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32"/>
            <p:cNvGrpSpPr/>
            <p:nvPr/>
          </p:nvGrpSpPr>
          <p:grpSpPr>
            <a:xfrm rot="-5400000">
              <a:off x="-28713" y="3651410"/>
              <a:ext cx="88151" cy="2151709"/>
              <a:chOff x="3054755" y="4367024"/>
              <a:chExt cx="88142" cy="1137387"/>
            </a:xfrm>
          </p:grpSpPr>
          <p:sp>
            <p:nvSpPr>
              <p:cNvPr id="872" name="Google Shape;872;p32"/>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4" name="Google Shape;874;p32"/>
          <p:cNvGrpSpPr/>
          <p:nvPr/>
        </p:nvGrpSpPr>
        <p:grpSpPr>
          <a:xfrm rot="-5400000">
            <a:off x="7274810" y="-1067450"/>
            <a:ext cx="3920501" cy="3213899"/>
            <a:chOff x="6643710" y="2822113"/>
            <a:chExt cx="3920501" cy="3213899"/>
          </a:xfrm>
        </p:grpSpPr>
        <p:pic>
          <p:nvPicPr>
            <p:cNvPr id="875" name="Google Shape;875;p32"/>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76" name="Google Shape;876;p32"/>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32"/>
            <p:cNvGrpSpPr/>
            <p:nvPr/>
          </p:nvGrpSpPr>
          <p:grpSpPr>
            <a:xfrm>
              <a:off x="8671987" y="3471620"/>
              <a:ext cx="699928" cy="1651024"/>
              <a:chOff x="8337812" y="3492483"/>
              <a:chExt cx="699928" cy="1651024"/>
            </a:xfrm>
          </p:grpSpPr>
          <p:sp>
            <p:nvSpPr>
              <p:cNvPr id="880" name="Google Shape;880;p3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32"/>
            <p:cNvGrpSpPr/>
            <p:nvPr/>
          </p:nvGrpSpPr>
          <p:grpSpPr>
            <a:xfrm>
              <a:off x="8279400" y="4281138"/>
              <a:ext cx="904666" cy="726121"/>
              <a:chOff x="7945225" y="4302000"/>
              <a:chExt cx="904666" cy="726121"/>
            </a:xfrm>
          </p:grpSpPr>
          <p:sp>
            <p:nvSpPr>
              <p:cNvPr id="884" name="Google Shape;884;p3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87" name="Shape 887"/>
        <p:cNvGrpSpPr/>
        <p:nvPr/>
      </p:nvGrpSpPr>
      <p:grpSpPr>
        <a:xfrm>
          <a:off x="0" y="0"/>
          <a:ext cx="0" cy="0"/>
          <a:chOff x="0" y="0"/>
          <a:chExt cx="0" cy="0"/>
        </a:xfrm>
      </p:grpSpPr>
      <p:sp>
        <p:nvSpPr>
          <p:cNvPr id="888" name="Google Shape;88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9" name="Google Shape;889;p33"/>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90" name="Google Shape;890;p33"/>
          <p:cNvGrpSpPr/>
          <p:nvPr/>
        </p:nvGrpSpPr>
        <p:grpSpPr>
          <a:xfrm>
            <a:off x="6846993" y="-1382193"/>
            <a:ext cx="4230595" cy="4230595"/>
            <a:chOff x="6597168" y="-1305993"/>
            <a:chExt cx="4230595" cy="4230595"/>
          </a:xfrm>
        </p:grpSpPr>
        <p:sp>
          <p:nvSpPr>
            <p:cNvPr id="891" name="Google Shape;891;p33"/>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33"/>
            <p:cNvGrpSpPr/>
            <p:nvPr/>
          </p:nvGrpSpPr>
          <p:grpSpPr>
            <a:xfrm>
              <a:off x="8449011" y="1244697"/>
              <a:ext cx="134100" cy="134100"/>
              <a:chOff x="-1999139" y="3143772"/>
              <a:chExt cx="134100" cy="134100"/>
            </a:xfrm>
          </p:grpSpPr>
          <p:sp>
            <p:nvSpPr>
              <p:cNvPr id="895" name="Google Shape;895;p33"/>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3"/>
            <p:cNvGrpSpPr/>
            <p:nvPr/>
          </p:nvGrpSpPr>
          <p:grpSpPr>
            <a:xfrm>
              <a:off x="8577286" y="2178484"/>
              <a:ext cx="134100" cy="134100"/>
              <a:chOff x="-1999139" y="3143772"/>
              <a:chExt cx="134100" cy="134100"/>
            </a:xfrm>
          </p:grpSpPr>
          <p:sp>
            <p:nvSpPr>
              <p:cNvPr id="898" name="Google Shape;898;p33"/>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3"/>
            <p:cNvGrpSpPr/>
            <p:nvPr/>
          </p:nvGrpSpPr>
          <p:grpSpPr>
            <a:xfrm>
              <a:off x="8526386" y="311022"/>
              <a:ext cx="134004" cy="134004"/>
              <a:chOff x="8356813" y="1074288"/>
              <a:chExt cx="351900" cy="351900"/>
            </a:xfrm>
          </p:grpSpPr>
          <p:sp>
            <p:nvSpPr>
              <p:cNvPr id="901" name="Google Shape;901;p3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3" name="Google Shape;903;p33"/>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904" name="Google Shape;904;p33"/>
          <p:cNvGrpSpPr/>
          <p:nvPr/>
        </p:nvGrpSpPr>
        <p:grpSpPr>
          <a:xfrm rot="5400000">
            <a:off x="-1981527" y="1924690"/>
            <a:ext cx="6191222" cy="6191222"/>
            <a:chOff x="-2825827" y="1271890"/>
            <a:chExt cx="6191222" cy="6191222"/>
          </a:xfrm>
        </p:grpSpPr>
        <p:pic>
          <p:nvPicPr>
            <p:cNvPr id="905" name="Google Shape;905;p33"/>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906" name="Google Shape;906;p33"/>
            <p:cNvGrpSpPr/>
            <p:nvPr/>
          </p:nvGrpSpPr>
          <p:grpSpPr>
            <a:xfrm>
              <a:off x="-2825827" y="1271890"/>
              <a:ext cx="6191222" cy="6191222"/>
              <a:chOff x="-2825827" y="1271890"/>
              <a:chExt cx="6191222" cy="6191222"/>
            </a:xfrm>
          </p:grpSpPr>
          <p:sp>
            <p:nvSpPr>
              <p:cNvPr id="907" name="Google Shape;907;p33"/>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33"/>
              <p:cNvGrpSpPr/>
              <p:nvPr/>
            </p:nvGrpSpPr>
            <p:grpSpPr>
              <a:xfrm rot="10800000">
                <a:off x="384881" y="3042905"/>
                <a:ext cx="134100" cy="134100"/>
                <a:chOff x="-1999139" y="3143772"/>
                <a:chExt cx="134100" cy="134100"/>
              </a:xfrm>
            </p:grpSpPr>
            <p:sp>
              <p:nvSpPr>
                <p:cNvPr id="910" name="Google Shape;910;p33"/>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3"/>
              <p:cNvGrpSpPr/>
              <p:nvPr/>
            </p:nvGrpSpPr>
            <p:grpSpPr>
              <a:xfrm rot="10800000">
                <a:off x="146106" y="3710980"/>
                <a:ext cx="134100" cy="134100"/>
                <a:chOff x="-1999139" y="3143772"/>
                <a:chExt cx="134100" cy="134100"/>
              </a:xfrm>
            </p:grpSpPr>
            <p:sp>
              <p:nvSpPr>
                <p:cNvPr id="913" name="Google Shape;913;p33"/>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3"/>
              <p:cNvGrpSpPr/>
              <p:nvPr/>
            </p:nvGrpSpPr>
            <p:grpSpPr>
              <a:xfrm>
                <a:off x="-102297" y="3780153"/>
                <a:ext cx="939901" cy="2449421"/>
                <a:chOff x="-102297" y="3780153"/>
                <a:chExt cx="939901" cy="2449421"/>
              </a:xfrm>
            </p:grpSpPr>
            <p:sp>
              <p:nvSpPr>
                <p:cNvPr id="916" name="Google Shape;916;p33"/>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33"/>
                <p:cNvGrpSpPr/>
                <p:nvPr/>
              </p:nvGrpSpPr>
              <p:grpSpPr>
                <a:xfrm rot="10800000">
                  <a:off x="532825" y="5492502"/>
                  <a:ext cx="134004" cy="134004"/>
                  <a:chOff x="8356813" y="1074288"/>
                  <a:chExt cx="351900" cy="351900"/>
                </a:xfrm>
              </p:grpSpPr>
              <p:sp>
                <p:nvSpPr>
                  <p:cNvPr id="919" name="Google Shape;919;p3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921" name="Shape 921"/>
        <p:cNvGrpSpPr/>
        <p:nvPr/>
      </p:nvGrpSpPr>
      <p:grpSpPr>
        <a:xfrm>
          <a:off x="0" y="0"/>
          <a:ext cx="0" cy="0"/>
          <a:chOff x="0" y="0"/>
          <a:chExt cx="0" cy="0"/>
        </a:xfrm>
      </p:grpSpPr>
      <p:grpSp>
        <p:nvGrpSpPr>
          <p:cNvPr id="922" name="Google Shape;922;p34"/>
          <p:cNvGrpSpPr/>
          <p:nvPr/>
        </p:nvGrpSpPr>
        <p:grpSpPr>
          <a:xfrm>
            <a:off x="4582521" y="2433470"/>
            <a:ext cx="5022035" cy="4764449"/>
            <a:chOff x="4571996" y="2268220"/>
            <a:chExt cx="5022035" cy="4764449"/>
          </a:xfrm>
        </p:grpSpPr>
        <p:pic>
          <p:nvPicPr>
            <p:cNvPr id="923" name="Google Shape;923;p34"/>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24" name="Google Shape;924;p34"/>
            <p:cNvGrpSpPr/>
            <p:nvPr/>
          </p:nvGrpSpPr>
          <p:grpSpPr>
            <a:xfrm rot="10800000">
              <a:off x="4571996" y="2268220"/>
              <a:ext cx="5022035" cy="4764449"/>
              <a:chOff x="-494406" y="-1584825"/>
              <a:chExt cx="4397193" cy="4171657"/>
            </a:xfrm>
          </p:grpSpPr>
          <p:grpSp>
            <p:nvGrpSpPr>
              <p:cNvPr id="925" name="Google Shape;925;p34"/>
              <p:cNvGrpSpPr/>
              <p:nvPr/>
            </p:nvGrpSpPr>
            <p:grpSpPr>
              <a:xfrm>
                <a:off x="245875" y="-51824"/>
                <a:ext cx="208200" cy="1824700"/>
                <a:chOff x="1040050" y="3812126"/>
                <a:chExt cx="208200" cy="1824700"/>
              </a:xfrm>
            </p:grpSpPr>
            <p:sp>
              <p:nvSpPr>
                <p:cNvPr id="926" name="Google Shape;926;p34"/>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4"/>
              <p:cNvGrpSpPr/>
              <p:nvPr/>
            </p:nvGrpSpPr>
            <p:grpSpPr>
              <a:xfrm rot="-8100000">
                <a:off x="540898" y="-1172741"/>
                <a:ext cx="2552124" cy="3347490"/>
                <a:chOff x="2976325" y="908175"/>
                <a:chExt cx="4028179" cy="5283555"/>
              </a:xfrm>
            </p:grpSpPr>
            <p:sp>
              <p:nvSpPr>
                <p:cNvPr id="929" name="Google Shape;929;p34"/>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34"/>
              <p:cNvGrpSpPr/>
              <p:nvPr/>
            </p:nvGrpSpPr>
            <p:grpSpPr>
              <a:xfrm>
                <a:off x="-1" y="621223"/>
                <a:ext cx="699940" cy="478601"/>
                <a:chOff x="39722" y="4349021"/>
                <a:chExt cx="1061964" cy="726143"/>
              </a:xfrm>
            </p:grpSpPr>
            <p:grpSp>
              <p:nvGrpSpPr>
                <p:cNvPr id="933" name="Google Shape;933;p34"/>
                <p:cNvGrpSpPr/>
                <p:nvPr/>
              </p:nvGrpSpPr>
              <p:grpSpPr>
                <a:xfrm rot="2700000">
                  <a:off x="140502" y="4460924"/>
                  <a:ext cx="524584" cy="502337"/>
                  <a:chOff x="1189791" y="-1767331"/>
                  <a:chExt cx="904284" cy="865933"/>
                </a:xfrm>
              </p:grpSpPr>
              <p:sp>
                <p:nvSpPr>
                  <p:cNvPr id="934" name="Google Shape;934;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4"/>
                  <p:cNvGrpSpPr/>
                  <p:nvPr/>
                </p:nvGrpSpPr>
                <p:grpSpPr>
                  <a:xfrm>
                    <a:off x="1232795" y="-1740829"/>
                    <a:ext cx="717621" cy="717392"/>
                    <a:chOff x="1483457" y="3953671"/>
                    <a:chExt cx="717621" cy="717392"/>
                  </a:xfrm>
                </p:grpSpPr>
                <p:sp>
                  <p:nvSpPr>
                    <p:cNvPr id="936" name="Google Shape;936;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1" name="Google Shape;941;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34"/>
              <p:cNvGrpSpPr/>
              <p:nvPr/>
            </p:nvGrpSpPr>
            <p:grpSpPr>
              <a:xfrm>
                <a:off x="955673" y="11"/>
                <a:ext cx="592576" cy="405260"/>
                <a:chOff x="39722" y="4349021"/>
                <a:chExt cx="1061964" cy="726143"/>
              </a:xfrm>
            </p:grpSpPr>
            <p:grpSp>
              <p:nvGrpSpPr>
                <p:cNvPr id="943" name="Google Shape;943;p34"/>
                <p:cNvGrpSpPr/>
                <p:nvPr/>
              </p:nvGrpSpPr>
              <p:grpSpPr>
                <a:xfrm rot="2700000">
                  <a:off x="140502" y="4460924"/>
                  <a:ext cx="524584" cy="502337"/>
                  <a:chOff x="1189791" y="-1767331"/>
                  <a:chExt cx="904284" cy="865933"/>
                </a:xfrm>
              </p:grpSpPr>
              <p:sp>
                <p:nvSpPr>
                  <p:cNvPr id="944" name="Google Shape;944;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34"/>
                  <p:cNvGrpSpPr/>
                  <p:nvPr/>
                </p:nvGrpSpPr>
                <p:grpSpPr>
                  <a:xfrm>
                    <a:off x="1232795" y="-1740829"/>
                    <a:ext cx="717621" cy="717392"/>
                    <a:chOff x="1483457" y="3953671"/>
                    <a:chExt cx="717621" cy="717392"/>
                  </a:xfrm>
                </p:grpSpPr>
                <p:sp>
                  <p:nvSpPr>
                    <p:cNvPr id="946" name="Google Shape;946;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1" name="Google Shape;951;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34"/>
              <p:cNvGrpSpPr/>
              <p:nvPr/>
            </p:nvGrpSpPr>
            <p:grpSpPr>
              <a:xfrm>
                <a:off x="441574" y="-36652"/>
                <a:ext cx="699940" cy="478601"/>
                <a:chOff x="39722" y="4349021"/>
                <a:chExt cx="1061964" cy="726143"/>
              </a:xfrm>
            </p:grpSpPr>
            <p:grpSp>
              <p:nvGrpSpPr>
                <p:cNvPr id="953" name="Google Shape;953;p34"/>
                <p:cNvGrpSpPr/>
                <p:nvPr/>
              </p:nvGrpSpPr>
              <p:grpSpPr>
                <a:xfrm rot="2700000">
                  <a:off x="140502" y="4460924"/>
                  <a:ext cx="524584" cy="502337"/>
                  <a:chOff x="1189791" y="-1767331"/>
                  <a:chExt cx="904284" cy="865933"/>
                </a:xfrm>
              </p:grpSpPr>
              <p:sp>
                <p:nvSpPr>
                  <p:cNvPr id="954" name="Google Shape;954;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34"/>
                  <p:cNvGrpSpPr/>
                  <p:nvPr/>
                </p:nvGrpSpPr>
                <p:grpSpPr>
                  <a:xfrm>
                    <a:off x="1232795" y="-1740829"/>
                    <a:ext cx="717621" cy="717392"/>
                    <a:chOff x="1483457" y="3953671"/>
                    <a:chExt cx="717621" cy="717392"/>
                  </a:xfrm>
                </p:grpSpPr>
                <p:sp>
                  <p:nvSpPr>
                    <p:cNvPr id="956" name="Google Shape;956;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1" name="Google Shape;961;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4"/>
              <p:cNvGrpSpPr/>
              <p:nvPr/>
            </p:nvGrpSpPr>
            <p:grpSpPr>
              <a:xfrm>
                <a:off x="-494406" y="-252396"/>
                <a:ext cx="1741563" cy="1288563"/>
                <a:chOff x="-494406" y="-252396"/>
                <a:chExt cx="1741563" cy="1288563"/>
              </a:xfrm>
            </p:grpSpPr>
            <p:sp>
              <p:nvSpPr>
                <p:cNvPr id="963" name="Google Shape;963;p34"/>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5" name="Google Shape;965;p34"/>
            <p:cNvGrpSpPr/>
            <p:nvPr/>
          </p:nvGrpSpPr>
          <p:grpSpPr>
            <a:xfrm>
              <a:off x="5643425" y="4968525"/>
              <a:ext cx="439200" cy="439100"/>
              <a:chOff x="1101075" y="2142375"/>
              <a:chExt cx="439200" cy="439100"/>
            </a:xfrm>
          </p:grpSpPr>
          <p:sp>
            <p:nvSpPr>
              <p:cNvPr id="966" name="Google Shape;966;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8" name="Google Shape;96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9" name="Google Shape;969;p34"/>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70" name="Google Shape;970;p34"/>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71" name="Google Shape;971;p34"/>
          <p:cNvGrpSpPr/>
          <p:nvPr/>
        </p:nvGrpSpPr>
        <p:grpSpPr>
          <a:xfrm>
            <a:off x="-913829" y="-2335097"/>
            <a:ext cx="5022161" cy="4764814"/>
            <a:chOff x="-837629" y="-2258897"/>
            <a:chExt cx="5022161" cy="4764814"/>
          </a:xfrm>
        </p:grpSpPr>
        <p:grpSp>
          <p:nvGrpSpPr>
            <p:cNvPr id="972" name="Google Shape;972;p34"/>
            <p:cNvGrpSpPr/>
            <p:nvPr/>
          </p:nvGrpSpPr>
          <p:grpSpPr>
            <a:xfrm>
              <a:off x="-837629" y="-736613"/>
              <a:ext cx="1989039" cy="1471668"/>
              <a:chOff x="-494406" y="-252396"/>
              <a:chExt cx="1741563" cy="1288563"/>
            </a:xfrm>
          </p:grpSpPr>
          <p:sp>
            <p:nvSpPr>
              <p:cNvPr id="973" name="Google Shape;973;p34"/>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34"/>
            <p:cNvGrpSpPr/>
            <p:nvPr/>
          </p:nvGrpSpPr>
          <p:grpSpPr>
            <a:xfrm rot="-8100000">
              <a:off x="344623" y="-1788220"/>
              <a:ext cx="2915004" cy="3823461"/>
              <a:chOff x="2976325" y="908175"/>
              <a:chExt cx="4028179" cy="5283555"/>
            </a:xfrm>
          </p:grpSpPr>
          <p:sp>
            <p:nvSpPr>
              <p:cNvPr id="976" name="Google Shape;976;p34"/>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34"/>
            <p:cNvGrpSpPr/>
            <p:nvPr/>
          </p:nvGrpSpPr>
          <p:grpSpPr>
            <a:xfrm>
              <a:off x="-272968" y="261330"/>
              <a:ext cx="799446" cy="546640"/>
              <a:chOff x="39722" y="4349021"/>
              <a:chExt cx="1061964" cy="726143"/>
            </a:xfrm>
          </p:grpSpPr>
          <p:grpSp>
            <p:nvGrpSpPr>
              <p:cNvPr id="980" name="Google Shape;980;p34"/>
              <p:cNvGrpSpPr/>
              <p:nvPr/>
            </p:nvGrpSpPr>
            <p:grpSpPr>
              <a:xfrm rot="2700000">
                <a:off x="140502" y="4460924"/>
                <a:ext cx="524584" cy="502337"/>
                <a:chOff x="1189791" y="-1767331"/>
                <a:chExt cx="904284" cy="865933"/>
              </a:xfrm>
            </p:grpSpPr>
            <p:sp>
              <p:nvSpPr>
                <p:cNvPr id="981" name="Google Shape;981;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34"/>
                <p:cNvGrpSpPr/>
                <p:nvPr/>
              </p:nvGrpSpPr>
              <p:grpSpPr>
                <a:xfrm>
                  <a:off x="1232795" y="-1740829"/>
                  <a:ext cx="717621" cy="717392"/>
                  <a:chOff x="1483457" y="3953671"/>
                  <a:chExt cx="717621" cy="717392"/>
                </a:xfrm>
              </p:grpSpPr>
              <p:sp>
                <p:nvSpPr>
                  <p:cNvPr id="983" name="Google Shape;983;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8" name="Google Shape;988;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9" name="Google Shape;989;p34"/>
          <p:cNvGrpSpPr/>
          <p:nvPr/>
        </p:nvGrpSpPr>
        <p:grpSpPr>
          <a:xfrm>
            <a:off x="-224248" y="3297090"/>
            <a:ext cx="605804" cy="2417785"/>
            <a:chOff x="-224248" y="3297090"/>
            <a:chExt cx="605804" cy="2417785"/>
          </a:xfrm>
        </p:grpSpPr>
        <p:grpSp>
          <p:nvGrpSpPr>
            <p:cNvPr id="990" name="Google Shape;990;p34"/>
            <p:cNvGrpSpPr/>
            <p:nvPr/>
          </p:nvGrpSpPr>
          <p:grpSpPr>
            <a:xfrm>
              <a:off x="143770" y="3630885"/>
              <a:ext cx="237785" cy="2083990"/>
              <a:chOff x="1040050" y="3812126"/>
              <a:chExt cx="208200" cy="1824700"/>
            </a:xfrm>
          </p:grpSpPr>
          <p:sp>
            <p:nvSpPr>
              <p:cNvPr id="991" name="Google Shape;991;p34"/>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34"/>
            <p:cNvGrpSpPr/>
            <p:nvPr/>
          </p:nvGrpSpPr>
          <p:grpSpPr>
            <a:xfrm rot="10800000">
              <a:off x="-224248" y="3297090"/>
              <a:ext cx="439200" cy="439100"/>
              <a:chOff x="1101075" y="2142375"/>
              <a:chExt cx="439200" cy="439100"/>
            </a:xfrm>
          </p:grpSpPr>
          <p:sp>
            <p:nvSpPr>
              <p:cNvPr id="994" name="Google Shape;994;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6" name="Google Shape;996;p34"/>
          <p:cNvGrpSpPr/>
          <p:nvPr/>
        </p:nvGrpSpPr>
        <p:grpSpPr>
          <a:xfrm>
            <a:off x="3585480" y="-1456810"/>
            <a:ext cx="3681465" cy="2759625"/>
            <a:chOff x="3585480" y="-1380610"/>
            <a:chExt cx="3681465" cy="2759625"/>
          </a:xfrm>
        </p:grpSpPr>
        <p:pic>
          <p:nvPicPr>
            <p:cNvPr id="997" name="Google Shape;997;p34"/>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98" name="Google Shape;998;p34"/>
            <p:cNvGrpSpPr/>
            <p:nvPr/>
          </p:nvGrpSpPr>
          <p:grpSpPr>
            <a:xfrm>
              <a:off x="6590156" y="-232440"/>
              <a:ext cx="676790" cy="462843"/>
              <a:chOff x="39722" y="4349021"/>
              <a:chExt cx="1061964" cy="726143"/>
            </a:xfrm>
          </p:grpSpPr>
          <p:grpSp>
            <p:nvGrpSpPr>
              <p:cNvPr id="999" name="Google Shape;999;p34"/>
              <p:cNvGrpSpPr/>
              <p:nvPr/>
            </p:nvGrpSpPr>
            <p:grpSpPr>
              <a:xfrm rot="2700000">
                <a:off x="140502" y="4460924"/>
                <a:ext cx="524584" cy="502337"/>
                <a:chOff x="1189791" y="-1767331"/>
                <a:chExt cx="904284" cy="865933"/>
              </a:xfrm>
            </p:grpSpPr>
            <p:sp>
              <p:nvSpPr>
                <p:cNvPr id="1000" name="Google Shape;1000;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4"/>
                <p:cNvGrpSpPr/>
                <p:nvPr/>
              </p:nvGrpSpPr>
              <p:grpSpPr>
                <a:xfrm>
                  <a:off x="1232795" y="-1740829"/>
                  <a:ext cx="717621" cy="717392"/>
                  <a:chOff x="1483457" y="3953671"/>
                  <a:chExt cx="717621" cy="717392"/>
                </a:xfrm>
              </p:grpSpPr>
              <p:sp>
                <p:nvSpPr>
                  <p:cNvPr id="1002" name="Google Shape;1002;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7" name="Google Shape;1007;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34"/>
            <p:cNvGrpSpPr/>
            <p:nvPr/>
          </p:nvGrpSpPr>
          <p:grpSpPr>
            <a:xfrm>
              <a:off x="6003005" y="-274104"/>
              <a:ext cx="799446" cy="546640"/>
              <a:chOff x="39722" y="4349021"/>
              <a:chExt cx="1061964" cy="726143"/>
            </a:xfrm>
          </p:grpSpPr>
          <p:grpSp>
            <p:nvGrpSpPr>
              <p:cNvPr id="1009" name="Google Shape;1009;p34"/>
              <p:cNvGrpSpPr/>
              <p:nvPr/>
            </p:nvGrpSpPr>
            <p:grpSpPr>
              <a:xfrm rot="2700000">
                <a:off x="140502" y="4460924"/>
                <a:ext cx="524584" cy="502337"/>
                <a:chOff x="1189791" y="-1767331"/>
                <a:chExt cx="904284" cy="865933"/>
              </a:xfrm>
            </p:grpSpPr>
            <p:sp>
              <p:nvSpPr>
                <p:cNvPr id="1010" name="Google Shape;1010;p3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1" name="Google Shape;1011;p34"/>
                <p:cNvGrpSpPr/>
                <p:nvPr/>
              </p:nvGrpSpPr>
              <p:grpSpPr>
                <a:xfrm>
                  <a:off x="1232795" y="-1740829"/>
                  <a:ext cx="717621" cy="717392"/>
                  <a:chOff x="1483457" y="3953671"/>
                  <a:chExt cx="717621" cy="717392"/>
                </a:xfrm>
              </p:grpSpPr>
              <p:sp>
                <p:nvSpPr>
                  <p:cNvPr id="1012" name="Google Shape;1012;p3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7" name="Google Shape;1017;p3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8" name="Shape 1018"/>
        <p:cNvGrpSpPr/>
        <p:nvPr/>
      </p:nvGrpSpPr>
      <p:grpSpPr>
        <a:xfrm>
          <a:off x="0" y="0"/>
          <a:ext cx="0" cy="0"/>
          <a:chOff x="0" y="0"/>
          <a:chExt cx="0" cy="0"/>
        </a:xfrm>
      </p:grpSpPr>
      <p:sp>
        <p:nvSpPr>
          <p:cNvPr id="1019" name="Google Shape;101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0" name="Google Shape;1020;p35"/>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1" name="Google Shape;1021;p35"/>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2" name="Google Shape;1022;p35"/>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23" name="Google Shape;1023;p35"/>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24" name="Google Shape;1024;p35"/>
          <p:cNvGrpSpPr/>
          <p:nvPr/>
        </p:nvGrpSpPr>
        <p:grpSpPr>
          <a:xfrm flipH="1" rot="-5400000">
            <a:off x="6239121" y="1032770"/>
            <a:ext cx="5022035" cy="4764449"/>
            <a:chOff x="4571996" y="2268220"/>
            <a:chExt cx="5022035" cy="4764449"/>
          </a:xfrm>
        </p:grpSpPr>
        <p:pic>
          <p:nvPicPr>
            <p:cNvPr id="1025" name="Google Shape;1025;p35"/>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26" name="Google Shape;1026;p35"/>
            <p:cNvGrpSpPr/>
            <p:nvPr/>
          </p:nvGrpSpPr>
          <p:grpSpPr>
            <a:xfrm rot="10800000">
              <a:off x="4571996" y="2268220"/>
              <a:ext cx="5022035" cy="4764449"/>
              <a:chOff x="-494406" y="-1584825"/>
              <a:chExt cx="4397193" cy="4171657"/>
            </a:xfrm>
          </p:grpSpPr>
          <p:grpSp>
            <p:nvGrpSpPr>
              <p:cNvPr id="1027" name="Google Shape;1027;p35"/>
              <p:cNvGrpSpPr/>
              <p:nvPr/>
            </p:nvGrpSpPr>
            <p:grpSpPr>
              <a:xfrm>
                <a:off x="245875" y="-51824"/>
                <a:ext cx="208200" cy="1824700"/>
                <a:chOff x="1040050" y="3812126"/>
                <a:chExt cx="208200" cy="1824700"/>
              </a:xfrm>
            </p:grpSpPr>
            <p:sp>
              <p:nvSpPr>
                <p:cNvPr id="1028" name="Google Shape;1028;p35"/>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35"/>
              <p:cNvGrpSpPr/>
              <p:nvPr/>
            </p:nvGrpSpPr>
            <p:grpSpPr>
              <a:xfrm rot="-8100000">
                <a:off x="540898" y="-1172741"/>
                <a:ext cx="2552124" cy="3347490"/>
                <a:chOff x="2976325" y="908175"/>
                <a:chExt cx="4028179" cy="5283555"/>
              </a:xfrm>
            </p:grpSpPr>
            <p:sp>
              <p:nvSpPr>
                <p:cNvPr id="1031" name="Google Shape;1031;p35"/>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5"/>
              <p:cNvGrpSpPr/>
              <p:nvPr/>
            </p:nvGrpSpPr>
            <p:grpSpPr>
              <a:xfrm>
                <a:off x="-1" y="621223"/>
                <a:ext cx="699940" cy="478601"/>
                <a:chOff x="39722" y="4349021"/>
                <a:chExt cx="1061964" cy="726143"/>
              </a:xfrm>
            </p:grpSpPr>
            <p:grpSp>
              <p:nvGrpSpPr>
                <p:cNvPr id="1035" name="Google Shape;1035;p35"/>
                <p:cNvGrpSpPr/>
                <p:nvPr/>
              </p:nvGrpSpPr>
              <p:grpSpPr>
                <a:xfrm rot="2700000">
                  <a:off x="140502" y="4460924"/>
                  <a:ext cx="524584" cy="502337"/>
                  <a:chOff x="1189791" y="-1767331"/>
                  <a:chExt cx="904284" cy="865933"/>
                </a:xfrm>
              </p:grpSpPr>
              <p:sp>
                <p:nvSpPr>
                  <p:cNvPr id="1036" name="Google Shape;1036;p3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5"/>
                  <p:cNvGrpSpPr/>
                  <p:nvPr/>
                </p:nvGrpSpPr>
                <p:grpSpPr>
                  <a:xfrm>
                    <a:off x="1232795" y="-1740829"/>
                    <a:ext cx="717621" cy="717392"/>
                    <a:chOff x="1483457" y="3953671"/>
                    <a:chExt cx="717621" cy="717392"/>
                  </a:xfrm>
                </p:grpSpPr>
                <p:sp>
                  <p:nvSpPr>
                    <p:cNvPr id="1038" name="Google Shape;1038;p3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3" name="Google Shape;1043;p3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35"/>
              <p:cNvGrpSpPr/>
              <p:nvPr/>
            </p:nvGrpSpPr>
            <p:grpSpPr>
              <a:xfrm>
                <a:off x="955673" y="11"/>
                <a:ext cx="592576" cy="405260"/>
                <a:chOff x="39722" y="4349021"/>
                <a:chExt cx="1061964" cy="726143"/>
              </a:xfrm>
            </p:grpSpPr>
            <p:grpSp>
              <p:nvGrpSpPr>
                <p:cNvPr id="1045" name="Google Shape;1045;p35"/>
                <p:cNvGrpSpPr/>
                <p:nvPr/>
              </p:nvGrpSpPr>
              <p:grpSpPr>
                <a:xfrm rot="2700000">
                  <a:off x="140502" y="4460924"/>
                  <a:ext cx="524584" cy="502337"/>
                  <a:chOff x="1189791" y="-1767331"/>
                  <a:chExt cx="904284" cy="865933"/>
                </a:xfrm>
              </p:grpSpPr>
              <p:sp>
                <p:nvSpPr>
                  <p:cNvPr id="1046" name="Google Shape;1046;p3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35"/>
                  <p:cNvGrpSpPr/>
                  <p:nvPr/>
                </p:nvGrpSpPr>
                <p:grpSpPr>
                  <a:xfrm>
                    <a:off x="1232795" y="-1740829"/>
                    <a:ext cx="717621" cy="717392"/>
                    <a:chOff x="1483457" y="3953671"/>
                    <a:chExt cx="717621" cy="717392"/>
                  </a:xfrm>
                </p:grpSpPr>
                <p:sp>
                  <p:nvSpPr>
                    <p:cNvPr id="1048" name="Google Shape;1048;p3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3" name="Google Shape;1053;p3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35"/>
              <p:cNvGrpSpPr/>
              <p:nvPr/>
            </p:nvGrpSpPr>
            <p:grpSpPr>
              <a:xfrm>
                <a:off x="441574" y="-36652"/>
                <a:ext cx="699940" cy="478601"/>
                <a:chOff x="39722" y="4349021"/>
                <a:chExt cx="1061964" cy="726143"/>
              </a:xfrm>
            </p:grpSpPr>
            <p:grpSp>
              <p:nvGrpSpPr>
                <p:cNvPr id="1055" name="Google Shape;1055;p35"/>
                <p:cNvGrpSpPr/>
                <p:nvPr/>
              </p:nvGrpSpPr>
              <p:grpSpPr>
                <a:xfrm rot="2700000">
                  <a:off x="140502" y="4460924"/>
                  <a:ext cx="524584" cy="502337"/>
                  <a:chOff x="1189791" y="-1767331"/>
                  <a:chExt cx="904284" cy="865933"/>
                </a:xfrm>
              </p:grpSpPr>
              <p:sp>
                <p:nvSpPr>
                  <p:cNvPr id="1056" name="Google Shape;1056;p3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35"/>
                  <p:cNvGrpSpPr/>
                  <p:nvPr/>
                </p:nvGrpSpPr>
                <p:grpSpPr>
                  <a:xfrm>
                    <a:off x="1232795" y="-1740829"/>
                    <a:ext cx="717621" cy="717392"/>
                    <a:chOff x="1483457" y="3953671"/>
                    <a:chExt cx="717621" cy="717392"/>
                  </a:xfrm>
                </p:grpSpPr>
                <p:sp>
                  <p:nvSpPr>
                    <p:cNvPr id="1058" name="Google Shape;1058;p3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3" name="Google Shape;1063;p3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35"/>
              <p:cNvGrpSpPr/>
              <p:nvPr/>
            </p:nvGrpSpPr>
            <p:grpSpPr>
              <a:xfrm>
                <a:off x="-494406" y="-252396"/>
                <a:ext cx="1741563" cy="1288563"/>
                <a:chOff x="-494406" y="-252396"/>
                <a:chExt cx="1741563" cy="1288563"/>
              </a:xfrm>
            </p:grpSpPr>
            <p:sp>
              <p:nvSpPr>
                <p:cNvPr id="1065" name="Google Shape;1065;p35"/>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7" name="Google Shape;1067;p35"/>
            <p:cNvGrpSpPr/>
            <p:nvPr/>
          </p:nvGrpSpPr>
          <p:grpSpPr>
            <a:xfrm>
              <a:off x="5643425" y="4968525"/>
              <a:ext cx="439200" cy="439100"/>
              <a:chOff x="1101075" y="2142375"/>
              <a:chExt cx="439200" cy="439100"/>
            </a:xfrm>
          </p:grpSpPr>
          <p:sp>
            <p:nvSpPr>
              <p:cNvPr id="1068" name="Google Shape;1068;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70" name="Google Shape;1070;p35"/>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71" name="Google Shape;1071;p35"/>
          <p:cNvGrpSpPr/>
          <p:nvPr/>
        </p:nvGrpSpPr>
        <p:grpSpPr>
          <a:xfrm rot="10800000">
            <a:off x="6045700" y="237976"/>
            <a:ext cx="4558967" cy="134100"/>
            <a:chOff x="796100" y="3019701"/>
            <a:chExt cx="4558967" cy="134100"/>
          </a:xfrm>
        </p:grpSpPr>
        <p:sp>
          <p:nvSpPr>
            <p:cNvPr id="1072" name="Google Shape;1072;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3" name="Google Shape;1073;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74" name="Google Shape;1074;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35"/>
          <p:cNvGrpSpPr/>
          <p:nvPr/>
        </p:nvGrpSpPr>
        <p:grpSpPr>
          <a:xfrm>
            <a:off x="-1143750" y="3925887"/>
            <a:ext cx="4558967" cy="1517787"/>
            <a:chOff x="-1143750" y="3849687"/>
            <a:chExt cx="4558967" cy="1517787"/>
          </a:xfrm>
        </p:grpSpPr>
        <p:grpSp>
          <p:nvGrpSpPr>
            <p:cNvPr id="1076" name="Google Shape;1076;p35"/>
            <p:cNvGrpSpPr/>
            <p:nvPr/>
          </p:nvGrpSpPr>
          <p:grpSpPr>
            <a:xfrm rot="5400000">
              <a:off x="-805838" y="4155104"/>
              <a:ext cx="1517787" cy="906953"/>
              <a:chOff x="-55500" y="4835979"/>
              <a:chExt cx="1517787" cy="906953"/>
            </a:xfrm>
          </p:grpSpPr>
          <p:sp>
            <p:nvSpPr>
              <p:cNvPr id="1077" name="Google Shape;1077;p3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35"/>
            <p:cNvGrpSpPr/>
            <p:nvPr/>
          </p:nvGrpSpPr>
          <p:grpSpPr>
            <a:xfrm>
              <a:off x="-549966" y="3946426"/>
              <a:ext cx="2833357" cy="1421047"/>
              <a:chOff x="-677366" y="4067276"/>
              <a:chExt cx="2833357" cy="1421047"/>
            </a:xfrm>
          </p:grpSpPr>
          <p:sp>
            <p:nvSpPr>
              <p:cNvPr id="1082" name="Google Shape;1082;p3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35"/>
              <p:cNvGrpSpPr/>
              <p:nvPr/>
            </p:nvGrpSpPr>
            <p:grpSpPr>
              <a:xfrm>
                <a:off x="317735" y="4614472"/>
                <a:ext cx="161977" cy="161940"/>
                <a:chOff x="1101075" y="2142375"/>
                <a:chExt cx="439200" cy="439100"/>
              </a:xfrm>
            </p:grpSpPr>
            <p:sp>
              <p:nvSpPr>
                <p:cNvPr id="1084" name="Google Shape;1084;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35"/>
              <p:cNvGrpSpPr/>
              <p:nvPr/>
            </p:nvGrpSpPr>
            <p:grpSpPr>
              <a:xfrm rot="10800000">
                <a:off x="1700151" y="5032693"/>
                <a:ext cx="161977" cy="161940"/>
                <a:chOff x="1101075" y="2142375"/>
                <a:chExt cx="439200" cy="439100"/>
              </a:xfrm>
            </p:grpSpPr>
            <p:sp>
              <p:nvSpPr>
                <p:cNvPr id="1087" name="Google Shape;1087;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9" name="Google Shape;1089;p35"/>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0" name="Google Shape;1090;p35"/>
            <p:cNvGrpSpPr/>
            <p:nvPr/>
          </p:nvGrpSpPr>
          <p:grpSpPr>
            <a:xfrm>
              <a:off x="-1143750" y="4741576"/>
              <a:ext cx="4558967" cy="134100"/>
              <a:chOff x="796100" y="3019701"/>
              <a:chExt cx="4558967" cy="134100"/>
            </a:xfrm>
          </p:grpSpPr>
          <p:sp>
            <p:nvSpPr>
              <p:cNvPr id="1091" name="Google Shape;1091;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2" name="Google Shape;1092;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93" name="Google Shape;1093;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94" name="Shape 1094"/>
        <p:cNvGrpSpPr/>
        <p:nvPr/>
      </p:nvGrpSpPr>
      <p:grpSpPr>
        <a:xfrm>
          <a:off x="0" y="0"/>
          <a:ext cx="0" cy="0"/>
          <a:chOff x="0" y="0"/>
          <a:chExt cx="0" cy="0"/>
        </a:xfrm>
      </p:grpSpPr>
      <p:grpSp>
        <p:nvGrpSpPr>
          <p:cNvPr id="1095" name="Google Shape;1095;p36"/>
          <p:cNvGrpSpPr/>
          <p:nvPr/>
        </p:nvGrpSpPr>
        <p:grpSpPr>
          <a:xfrm>
            <a:off x="7059553" y="-2136808"/>
            <a:ext cx="4192757" cy="4558967"/>
            <a:chOff x="6983353" y="-2136808"/>
            <a:chExt cx="4192757" cy="4558967"/>
          </a:xfrm>
        </p:grpSpPr>
        <p:grpSp>
          <p:nvGrpSpPr>
            <p:cNvPr id="1096" name="Google Shape;1096;p36"/>
            <p:cNvGrpSpPr/>
            <p:nvPr/>
          </p:nvGrpSpPr>
          <p:grpSpPr>
            <a:xfrm rot="-509296">
              <a:off x="7187207" y="-982000"/>
              <a:ext cx="3785049" cy="3043008"/>
              <a:chOff x="7103825" y="-713112"/>
              <a:chExt cx="3785226" cy="3043150"/>
            </a:xfrm>
          </p:grpSpPr>
          <p:sp>
            <p:nvSpPr>
              <p:cNvPr id="1097" name="Google Shape;1097;p3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8" name="Google Shape;1098;p3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99" name="Google Shape;1099;p36"/>
            <p:cNvGrpSpPr/>
            <p:nvPr/>
          </p:nvGrpSpPr>
          <p:grpSpPr>
            <a:xfrm rot="5400000">
              <a:off x="6489450" y="75626"/>
              <a:ext cx="4558967" cy="134100"/>
              <a:chOff x="796100" y="3019701"/>
              <a:chExt cx="4558967" cy="134100"/>
            </a:xfrm>
          </p:grpSpPr>
          <p:sp>
            <p:nvSpPr>
              <p:cNvPr id="1100" name="Google Shape;1100;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1" name="Google Shape;1101;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02" name="Google Shape;1102;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3" name="Google Shape;1103;p36"/>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4" name="Google Shape;1104;p36"/>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5" name="Google Shape;1105;p36"/>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6" name="Google Shape;110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7" name="Google Shape;1107;p36"/>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08" name="Google Shape;1108;p36"/>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09" name="Google Shape;1109;p36"/>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10" name="Google Shape;1110;p36"/>
          <p:cNvGrpSpPr/>
          <p:nvPr/>
        </p:nvGrpSpPr>
        <p:grpSpPr>
          <a:xfrm>
            <a:off x="6067575" y="2796625"/>
            <a:ext cx="4006263" cy="4771152"/>
            <a:chOff x="5915175" y="2339425"/>
            <a:chExt cx="4006263" cy="4771152"/>
          </a:xfrm>
        </p:grpSpPr>
        <p:sp>
          <p:nvSpPr>
            <p:cNvPr id="1111" name="Google Shape;1111;p36"/>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36"/>
            <p:cNvGrpSpPr/>
            <p:nvPr/>
          </p:nvGrpSpPr>
          <p:grpSpPr>
            <a:xfrm>
              <a:off x="7520550" y="4608575"/>
              <a:ext cx="582050" cy="582425"/>
              <a:chOff x="959750" y="3039275"/>
              <a:chExt cx="582050" cy="582425"/>
            </a:xfrm>
          </p:grpSpPr>
          <p:sp>
            <p:nvSpPr>
              <p:cNvPr id="1114" name="Google Shape;1114;p36"/>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36"/>
            <p:cNvGrpSpPr/>
            <p:nvPr/>
          </p:nvGrpSpPr>
          <p:grpSpPr>
            <a:xfrm>
              <a:off x="8484675" y="3658275"/>
              <a:ext cx="582050" cy="582425"/>
              <a:chOff x="959750" y="3039275"/>
              <a:chExt cx="582050" cy="582425"/>
            </a:xfrm>
          </p:grpSpPr>
          <p:sp>
            <p:nvSpPr>
              <p:cNvPr id="1122" name="Google Shape;1122;p36"/>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9" name="Google Shape;1129;p36"/>
          <p:cNvGrpSpPr/>
          <p:nvPr/>
        </p:nvGrpSpPr>
        <p:grpSpPr>
          <a:xfrm>
            <a:off x="-235366" y="3828554"/>
            <a:ext cx="5249359" cy="2992224"/>
            <a:chOff x="-258616" y="3430829"/>
            <a:chExt cx="5249359" cy="2992224"/>
          </a:xfrm>
        </p:grpSpPr>
        <p:pic>
          <p:nvPicPr>
            <p:cNvPr id="1130" name="Google Shape;1130;p36"/>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131" name="Google Shape;1131;p36"/>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36"/>
            <p:cNvGrpSpPr/>
            <p:nvPr/>
          </p:nvGrpSpPr>
          <p:grpSpPr>
            <a:xfrm>
              <a:off x="736485" y="4387072"/>
              <a:ext cx="161977" cy="161940"/>
              <a:chOff x="1101075" y="2142375"/>
              <a:chExt cx="439200" cy="439100"/>
            </a:xfrm>
          </p:grpSpPr>
          <p:sp>
            <p:nvSpPr>
              <p:cNvPr id="1137" name="Google Shape;1137;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36"/>
            <p:cNvGrpSpPr/>
            <p:nvPr/>
          </p:nvGrpSpPr>
          <p:grpSpPr>
            <a:xfrm rot="10800000">
              <a:off x="2118901" y="4805293"/>
              <a:ext cx="161977" cy="161940"/>
              <a:chOff x="1101075" y="2142375"/>
              <a:chExt cx="439200" cy="439100"/>
            </a:xfrm>
          </p:grpSpPr>
          <p:sp>
            <p:nvSpPr>
              <p:cNvPr id="1140" name="Google Shape;1140;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2" name="Google Shape;1142;p36"/>
          <p:cNvGrpSpPr/>
          <p:nvPr/>
        </p:nvGrpSpPr>
        <p:grpSpPr>
          <a:xfrm>
            <a:off x="-515563" y="-797996"/>
            <a:ext cx="1433417" cy="2584783"/>
            <a:chOff x="-363163" y="-645596"/>
            <a:chExt cx="1433417" cy="2584783"/>
          </a:xfrm>
        </p:grpSpPr>
        <p:grpSp>
          <p:nvGrpSpPr>
            <p:cNvPr id="1143" name="Google Shape;1143;p36"/>
            <p:cNvGrpSpPr/>
            <p:nvPr/>
          </p:nvGrpSpPr>
          <p:grpSpPr>
            <a:xfrm rot="10800000">
              <a:off x="-64595" y="-645596"/>
              <a:ext cx="1134849" cy="2370191"/>
              <a:chOff x="-575575" y="3685599"/>
              <a:chExt cx="1421048" cy="2967932"/>
            </a:xfrm>
          </p:grpSpPr>
          <p:sp>
            <p:nvSpPr>
              <p:cNvPr id="1144" name="Google Shape;1144;p36"/>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6"/>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36"/>
            <p:cNvGrpSpPr/>
            <p:nvPr/>
          </p:nvGrpSpPr>
          <p:grpSpPr>
            <a:xfrm flipH="1" rot="-2700000">
              <a:off x="-216370" y="1084101"/>
              <a:ext cx="708093" cy="708493"/>
              <a:chOff x="3678700" y="407275"/>
              <a:chExt cx="708100" cy="708500"/>
            </a:xfrm>
          </p:grpSpPr>
          <p:sp>
            <p:nvSpPr>
              <p:cNvPr id="1149" name="Google Shape;1149;p3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56" name="Shape 1156"/>
        <p:cNvGrpSpPr/>
        <p:nvPr/>
      </p:nvGrpSpPr>
      <p:grpSpPr>
        <a:xfrm>
          <a:off x="0" y="0"/>
          <a:ext cx="0" cy="0"/>
          <a:chOff x="0" y="0"/>
          <a:chExt cx="0" cy="0"/>
        </a:xfrm>
      </p:grpSpPr>
      <p:sp>
        <p:nvSpPr>
          <p:cNvPr id="1157" name="Google Shape;1157;p37"/>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8" name="Google Shape;1158;p37"/>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9" name="Google Shape;1159;p37"/>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0" name="Google Shape;116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1" name="Google Shape;1161;p37"/>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62" name="Google Shape;1162;p37"/>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63" name="Google Shape;1163;p37"/>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64" name="Google Shape;1164;p37"/>
          <p:cNvSpPr/>
          <p:nvPr>
            <p:ph idx="7" type="pic"/>
          </p:nvPr>
        </p:nvSpPr>
        <p:spPr>
          <a:xfrm>
            <a:off x="720000" y="1236800"/>
            <a:ext cx="1981800" cy="1662300"/>
          </a:xfrm>
          <a:prstGeom prst="snip1Rect">
            <a:avLst>
              <a:gd fmla="val 16667" name="adj"/>
            </a:avLst>
          </a:prstGeom>
          <a:noFill/>
          <a:ln>
            <a:noFill/>
          </a:ln>
        </p:spPr>
      </p:sp>
      <p:sp>
        <p:nvSpPr>
          <p:cNvPr id="1165" name="Google Shape;1165;p37"/>
          <p:cNvSpPr/>
          <p:nvPr>
            <p:ph idx="8" type="pic"/>
          </p:nvPr>
        </p:nvSpPr>
        <p:spPr>
          <a:xfrm>
            <a:off x="3584475" y="1236800"/>
            <a:ext cx="1981800" cy="1662300"/>
          </a:xfrm>
          <a:prstGeom prst="snip1Rect">
            <a:avLst>
              <a:gd fmla="val 16667" name="adj"/>
            </a:avLst>
          </a:prstGeom>
          <a:noFill/>
          <a:ln>
            <a:noFill/>
          </a:ln>
        </p:spPr>
      </p:sp>
      <p:sp>
        <p:nvSpPr>
          <p:cNvPr id="1166" name="Google Shape;1166;p37"/>
          <p:cNvSpPr/>
          <p:nvPr>
            <p:ph idx="9" type="pic"/>
          </p:nvPr>
        </p:nvSpPr>
        <p:spPr>
          <a:xfrm>
            <a:off x="6448950" y="1236800"/>
            <a:ext cx="1981800" cy="1662300"/>
          </a:xfrm>
          <a:prstGeom prst="snip1Rect">
            <a:avLst>
              <a:gd fmla="val 16667" name="adj"/>
            </a:avLst>
          </a:prstGeom>
          <a:noFill/>
          <a:ln>
            <a:noFill/>
          </a:ln>
        </p:spPr>
      </p:sp>
      <p:grpSp>
        <p:nvGrpSpPr>
          <p:cNvPr id="1167" name="Google Shape;1167;p37"/>
          <p:cNvGrpSpPr/>
          <p:nvPr/>
        </p:nvGrpSpPr>
        <p:grpSpPr>
          <a:xfrm>
            <a:off x="-928041" y="3925887"/>
            <a:ext cx="2833357" cy="1517787"/>
            <a:chOff x="-623241" y="3849687"/>
            <a:chExt cx="2833357" cy="1517787"/>
          </a:xfrm>
        </p:grpSpPr>
        <p:grpSp>
          <p:nvGrpSpPr>
            <p:cNvPr id="1168" name="Google Shape;1168;p37"/>
            <p:cNvGrpSpPr/>
            <p:nvPr/>
          </p:nvGrpSpPr>
          <p:grpSpPr>
            <a:xfrm rot="5400000">
              <a:off x="-879113" y="4155104"/>
              <a:ext cx="1517787" cy="906953"/>
              <a:chOff x="-55500" y="4835979"/>
              <a:chExt cx="1517787" cy="906953"/>
            </a:xfrm>
          </p:grpSpPr>
          <p:sp>
            <p:nvSpPr>
              <p:cNvPr id="1169" name="Google Shape;1169;p37"/>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37"/>
            <p:cNvGrpSpPr/>
            <p:nvPr/>
          </p:nvGrpSpPr>
          <p:grpSpPr>
            <a:xfrm>
              <a:off x="-623241" y="3946426"/>
              <a:ext cx="2833357" cy="1421047"/>
              <a:chOff x="-677366" y="4067276"/>
              <a:chExt cx="2833357" cy="1421047"/>
            </a:xfrm>
          </p:grpSpPr>
          <p:sp>
            <p:nvSpPr>
              <p:cNvPr id="1174" name="Google Shape;1174;p37"/>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5" name="Google Shape;1175;p37"/>
              <p:cNvGrpSpPr/>
              <p:nvPr/>
            </p:nvGrpSpPr>
            <p:grpSpPr>
              <a:xfrm>
                <a:off x="317735" y="4614472"/>
                <a:ext cx="161977" cy="161940"/>
                <a:chOff x="1101075" y="2142375"/>
                <a:chExt cx="439200" cy="439100"/>
              </a:xfrm>
            </p:grpSpPr>
            <p:sp>
              <p:nvSpPr>
                <p:cNvPr id="1176" name="Google Shape;1176;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37"/>
              <p:cNvGrpSpPr/>
              <p:nvPr/>
            </p:nvGrpSpPr>
            <p:grpSpPr>
              <a:xfrm rot="10800000">
                <a:off x="1700151" y="5032693"/>
                <a:ext cx="161977" cy="161940"/>
                <a:chOff x="1101075" y="2142375"/>
                <a:chExt cx="439200" cy="439100"/>
              </a:xfrm>
            </p:grpSpPr>
            <p:sp>
              <p:nvSpPr>
                <p:cNvPr id="1179" name="Google Shape;1179;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1" name="Google Shape;1181;p37"/>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37"/>
          <p:cNvGrpSpPr/>
          <p:nvPr/>
        </p:nvGrpSpPr>
        <p:grpSpPr>
          <a:xfrm>
            <a:off x="6400125" y="-1754449"/>
            <a:ext cx="4189199" cy="3065874"/>
            <a:chOff x="6171525" y="-1678249"/>
            <a:chExt cx="4189199" cy="3065874"/>
          </a:xfrm>
        </p:grpSpPr>
        <p:sp>
          <p:nvSpPr>
            <p:cNvPr id="1183" name="Google Shape;1183;p37"/>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4" name="Google Shape;1184;p37"/>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85" name="Google Shape;1185;p37"/>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6" name="Google Shape;1186;p37"/>
            <p:cNvGrpSpPr/>
            <p:nvPr/>
          </p:nvGrpSpPr>
          <p:grpSpPr>
            <a:xfrm rot="-2700000">
              <a:off x="8302147" y="61289"/>
              <a:ext cx="582044" cy="582419"/>
              <a:chOff x="959750" y="3039275"/>
              <a:chExt cx="582050" cy="582425"/>
            </a:xfrm>
          </p:grpSpPr>
          <p:sp>
            <p:nvSpPr>
              <p:cNvPr id="1187" name="Google Shape;1187;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37"/>
            <p:cNvGrpSpPr/>
            <p:nvPr/>
          </p:nvGrpSpPr>
          <p:grpSpPr>
            <a:xfrm rot="-2700000">
              <a:off x="8551447" y="61289"/>
              <a:ext cx="582044" cy="582419"/>
              <a:chOff x="959750" y="3039275"/>
              <a:chExt cx="582050" cy="582425"/>
            </a:xfrm>
          </p:grpSpPr>
          <p:sp>
            <p:nvSpPr>
              <p:cNvPr id="1195" name="Google Shape;1195;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2" name="Google Shape;1202;p37"/>
          <p:cNvGrpSpPr/>
          <p:nvPr/>
        </p:nvGrpSpPr>
        <p:grpSpPr>
          <a:xfrm rot="2700000">
            <a:off x="8945322" y="2352177"/>
            <a:ext cx="439196" cy="439096"/>
            <a:chOff x="1101075" y="2142375"/>
            <a:chExt cx="439200" cy="439100"/>
          </a:xfrm>
        </p:grpSpPr>
        <p:sp>
          <p:nvSpPr>
            <p:cNvPr id="1203" name="Google Shape;1203;p3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37"/>
          <p:cNvGrpSpPr/>
          <p:nvPr/>
        </p:nvGrpSpPr>
        <p:grpSpPr>
          <a:xfrm rot="10800000">
            <a:off x="4995775" y="180626"/>
            <a:ext cx="4558967" cy="134100"/>
            <a:chOff x="796100" y="3019701"/>
            <a:chExt cx="4558967" cy="134100"/>
          </a:xfrm>
        </p:grpSpPr>
        <p:sp>
          <p:nvSpPr>
            <p:cNvPr id="1206" name="Google Shape;1206;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7" name="Google Shape;1207;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08" name="Google Shape;1208;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09" name="Shape 1209"/>
        <p:cNvGrpSpPr/>
        <p:nvPr/>
      </p:nvGrpSpPr>
      <p:grpSpPr>
        <a:xfrm>
          <a:off x="0" y="0"/>
          <a:ext cx="0" cy="0"/>
          <a:chOff x="0" y="0"/>
          <a:chExt cx="0" cy="0"/>
        </a:xfrm>
      </p:grpSpPr>
      <p:sp>
        <p:nvSpPr>
          <p:cNvPr id="1210" name="Google Shape;121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1" name="Google Shape;1211;p38"/>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2" name="Google Shape;1212;p38"/>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3" name="Google Shape;1213;p38"/>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4" name="Google Shape;1214;p38"/>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5" name="Google Shape;1215;p38"/>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16" name="Google Shape;1216;p38"/>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17" name="Google Shape;1217;p38"/>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18" name="Google Shape;1218;p38"/>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19" name="Google Shape;1219;p38"/>
          <p:cNvGrpSpPr/>
          <p:nvPr/>
        </p:nvGrpSpPr>
        <p:grpSpPr>
          <a:xfrm>
            <a:off x="-2902027" y="1271890"/>
            <a:ext cx="6191222" cy="6191222"/>
            <a:chOff x="-2825827" y="1271890"/>
            <a:chExt cx="6191222" cy="6191222"/>
          </a:xfrm>
        </p:grpSpPr>
        <p:pic>
          <p:nvPicPr>
            <p:cNvPr id="1220" name="Google Shape;1220;p38"/>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221" name="Google Shape;1221;p38"/>
            <p:cNvGrpSpPr/>
            <p:nvPr/>
          </p:nvGrpSpPr>
          <p:grpSpPr>
            <a:xfrm>
              <a:off x="-2825827" y="1271890"/>
              <a:ext cx="6191222" cy="6191222"/>
              <a:chOff x="-2825827" y="1271890"/>
              <a:chExt cx="6191222" cy="6191222"/>
            </a:xfrm>
          </p:grpSpPr>
          <p:sp>
            <p:nvSpPr>
              <p:cNvPr id="1222" name="Google Shape;1222;p38"/>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38"/>
              <p:cNvGrpSpPr/>
              <p:nvPr/>
            </p:nvGrpSpPr>
            <p:grpSpPr>
              <a:xfrm rot="10800000">
                <a:off x="384881" y="3042905"/>
                <a:ext cx="134100" cy="134100"/>
                <a:chOff x="-1999139" y="3143772"/>
                <a:chExt cx="134100" cy="134100"/>
              </a:xfrm>
            </p:grpSpPr>
            <p:sp>
              <p:nvSpPr>
                <p:cNvPr id="1225" name="Google Shape;1225;p3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8"/>
              <p:cNvGrpSpPr/>
              <p:nvPr/>
            </p:nvGrpSpPr>
            <p:grpSpPr>
              <a:xfrm rot="10800000">
                <a:off x="146106" y="3710980"/>
                <a:ext cx="134100" cy="134100"/>
                <a:chOff x="-1999139" y="3143772"/>
                <a:chExt cx="134100" cy="134100"/>
              </a:xfrm>
            </p:grpSpPr>
            <p:sp>
              <p:nvSpPr>
                <p:cNvPr id="1228" name="Google Shape;1228;p3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38"/>
              <p:cNvGrpSpPr/>
              <p:nvPr/>
            </p:nvGrpSpPr>
            <p:grpSpPr>
              <a:xfrm>
                <a:off x="-102297" y="3780153"/>
                <a:ext cx="939901" cy="2449421"/>
                <a:chOff x="-102297" y="3780153"/>
                <a:chExt cx="939901" cy="2449421"/>
              </a:xfrm>
            </p:grpSpPr>
            <p:sp>
              <p:nvSpPr>
                <p:cNvPr id="1231" name="Google Shape;1231;p38"/>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8"/>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38"/>
                <p:cNvGrpSpPr/>
                <p:nvPr/>
              </p:nvGrpSpPr>
              <p:grpSpPr>
                <a:xfrm rot="10800000">
                  <a:off x="532825" y="5492502"/>
                  <a:ext cx="134004" cy="134004"/>
                  <a:chOff x="8356813" y="1074288"/>
                  <a:chExt cx="351900" cy="351900"/>
                </a:xfrm>
              </p:grpSpPr>
              <p:sp>
                <p:nvSpPr>
                  <p:cNvPr id="1234" name="Google Shape;1234;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236" name="Google Shape;1236;p38"/>
          <p:cNvGrpSpPr/>
          <p:nvPr/>
        </p:nvGrpSpPr>
        <p:grpSpPr>
          <a:xfrm>
            <a:off x="5650173" y="-1036475"/>
            <a:ext cx="6191222" cy="6865137"/>
            <a:chOff x="5497773" y="-1036475"/>
            <a:chExt cx="6191222" cy="6865137"/>
          </a:xfrm>
        </p:grpSpPr>
        <p:grpSp>
          <p:nvGrpSpPr>
            <p:cNvPr id="1237" name="Google Shape;1237;p38"/>
            <p:cNvGrpSpPr/>
            <p:nvPr/>
          </p:nvGrpSpPr>
          <p:grpSpPr>
            <a:xfrm>
              <a:off x="5497773" y="-362560"/>
              <a:ext cx="6191222" cy="6191222"/>
              <a:chOff x="5584373" y="-362560"/>
              <a:chExt cx="6191222" cy="6191222"/>
            </a:xfrm>
          </p:grpSpPr>
          <p:grpSp>
            <p:nvGrpSpPr>
              <p:cNvPr id="1238" name="Google Shape;1238;p38"/>
              <p:cNvGrpSpPr/>
              <p:nvPr/>
            </p:nvGrpSpPr>
            <p:grpSpPr>
              <a:xfrm>
                <a:off x="5584373" y="-362560"/>
                <a:ext cx="6191222" cy="6191222"/>
                <a:chOff x="5443673" y="-405860"/>
                <a:chExt cx="6191222" cy="6191222"/>
              </a:xfrm>
            </p:grpSpPr>
            <p:sp>
              <p:nvSpPr>
                <p:cNvPr id="1239" name="Google Shape;1239;p38"/>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8"/>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8"/>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8"/>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38"/>
              <p:cNvGrpSpPr/>
              <p:nvPr/>
            </p:nvGrpSpPr>
            <p:grpSpPr>
              <a:xfrm>
                <a:off x="8430786" y="3923547"/>
                <a:ext cx="134100" cy="134100"/>
                <a:chOff x="-1999139" y="3143772"/>
                <a:chExt cx="134100" cy="134100"/>
              </a:xfrm>
            </p:grpSpPr>
            <p:sp>
              <p:nvSpPr>
                <p:cNvPr id="1244" name="Google Shape;1244;p3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38"/>
              <p:cNvGrpSpPr/>
              <p:nvPr/>
            </p:nvGrpSpPr>
            <p:grpSpPr>
              <a:xfrm>
                <a:off x="8669561" y="3255472"/>
                <a:ext cx="134100" cy="134100"/>
                <a:chOff x="-1999139" y="3143772"/>
                <a:chExt cx="134100" cy="134100"/>
              </a:xfrm>
            </p:grpSpPr>
            <p:sp>
              <p:nvSpPr>
                <p:cNvPr id="1247" name="Google Shape;1247;p38"/>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38"/>
              <p:cNvGrpSpPr/>
              <p:nvPr/>
            </p:nvGrpSpPr>
            <p:grpSpPr>
              <a:xfrm>
                <a:off x="8612986" y="311022"/>
                <a:ext cx="134004" cy="134004"/>
                <a:chOff x="8356813" y="1074288"/>
                <a:chExt cx="351900" cy="351900"/>
              </a:xfrm>
            </p:grpSpPr>
            <p:sp>
              <p:nvSpPr>
                <p:cNvPr id="1250" name="Google Shape;1250;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52" name="Google Shape;1252;p38"/>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53" name="Google Shape;1253;p38"/>
          <p:cNvGrpSpPr/>
          <p:nvPr/>
        </p:nvGrpSpPr>
        <p:grpSpPr>
          <a:xfrm>
            <a:off x="3983988" y="4933175"/>
            <a:ext cx="667916" cy="439200"/>
            <a:chOff x="3983988" y="4933175"/>
            <a:chExt cx="667916" cy="439200"/>
          </a:xfrm>
        </p:grpSpPr>
        <p:grpSp>
          <p:nvGrpSpPr>
            <p:cNvPr id="1254" name="Google Shape;1254;p38"/>
            <p:cNvGrpSpPr/>
            <p:nvPr/>
          </p:nvGrpSpPr>
          <p:grpSpPr>
            <a:xfrm rot="5400000">
              <a:off x="3983938" y="4933225"/>
              <a:ext cx="439200" cy="439100"/>
              <a:chOff x="1101075" y="2142375"/>
              <a:chExt cx="439200" cy="439100"/>
            </a:xfrm>
          </p:grpSpPr>
          <p:sp>
            <p:nvSpPr>
              <p:cNvPr id="1255" name="Google Shape;1255;p3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38"/>
            <p:cNvGrpSpPr/>
            <p:nvPr/>
          </p:nvGrpSpPr>
          <p:grpSpPr>
            <a:xfrm rot="5400000">
              <a:off x="4423062" y="5038369"/>
              <a:ext cx="228867" cy="228815"/>
              <a:chOff x="1101075" y="2142375"/>
              <a:chExt cx="439200" cy="439100"/>
            </a:xfrm>
          </p:grpSpPr>
          <p:sp>
            <p:nvSpPr>
              <p:cNvPr id="1258" name="Google Shape;1258;p3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60" name="Shape 1260"/>
        <p:cNvGrpSpPr/>
        <p:nvPr/>
      </p:nvGrpSpPr>
      <p:grpSpPr>
        <a:xfrm>
          <a:off x="0" y="0"/>
          <a:ext cx="0" cy="0"/>
          <a:chOff x="0" y="0"/>
          <a:chExt cx="0" cy="0"/>
        </a:xfrm>
      </p:grpSpPr>
      <p:sp>
        <p:nvSpPr>
          <p:cNvPr id="1261" name="Google Shape;126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2" name="Google Shape;1262;p39"/>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3" name="Google Shape;1263;p39"/>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4" name="Google Shape;1264;p39"/>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5" name="Google Shape;1265;p39"/>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6" name="Google Shape;1266;p39"/>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7" name="Google Shape;1267;p39"/>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8" name="Google Shape;1268;p39"/>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69" name="Google Shape;1269;p39"/>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70" name="Google Shape;1270;p39"/>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71" name="Google Shape;1271;p39"/>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72" name="Google Shape;1272;p39"/>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73" name="Google Shape;1273;p39"/>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74" name="Google Shape;1274;p39"/>
          <p:cNvGrpSpPr/>
          <p:nvPr/>
        </p:nvGrpSpPr>
        <p:grpSpPr>
          <a:xfrm>
            <a:off x="6102850" y="-1735180"/>
            <a:ext cx="4625025" cy="4171657"/>
            <a:chOff x="6026650" y="-1658980"/>
            <a:chExt cx="4625025" cy="4171657"/>
          </a:xfrm>
        </p:grpSpPr>
        <p:pic>
          <p:nvPicPr>
            <p:cNvPr id="1275" name="Google Shape;1275;p39"/>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76" name="Google Shape;1276;p39"/>
            <p:cNvGrpSpPr/>
            <p:nvPr/>
          </p:nvGrpSpPr>
          <p:grpSpPr>
            <a:xfrm flipH="1" rot="-2700000">
              <a:off x="7289785" y="-1246897"/>
              <a:ext cx="2552124" cy="3347490"/>
              <a:chOff x="2976325" y="908175"/>
              <a:chExt cx="4028179" cy="5283555"/>
            </a:xfrm>
          </p:grpSpPr>
          <p:sp>
            <p:nvSpPr>
              <p:cNvPr id="1277" name="Google Shape;1277;p39"/>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9"/>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9"/>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39"/>
            <p:cNvGrpSpPr/>
            <p:nvPr/>
          </p:nvGrpSpPr>
          <p:grpSpPr>
            <a:xfrm>
              <a:off x="6026650" y="-49075"/>
              <a:ext cx="803471" cy="494095"/>
              <a:chOff x="6394675" y="-49075"/>
              <a:chExt cx="803471" cy="494095"/>
            </a:xfrm>
          </p:grpSpPr>
          <p:sp>
            <p:nvSpPr>
              <p:cNvPr id="1281" name="Google Shape;1281;p39"/>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9"/>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3" name="Google Shape;1283;p39"/>
          <p:cNvGrpSpPr/>
          <p:nvPr/>
        </p:nvGrpSpPr>
        <p:grpSpPr>
          <a:xfrm>
            <a:off x="-1089100" y="4200325"/>
            <a:ext cx="5368850" cy="1863749"/>
            <a:chOff x="-1089100" y="4200325"/>
            <a:chExt cx="5368850" cy="1863749"/>
          </a:xfrm>
        </p:grpSpPr>
        <p:grpSp>
          <p:nvGrpSpPr>
            <p:cNvPr id="1284" name="Google Shape;1284;p39"/>
            <p:cNvGrpSpPr/>
            <p:nvPr/>
          </p:nvGrpSpPr>
          <p:grpSpPr>
            <a:xfrm>
              <a:off x="-185037" y="4598363"/>
              <a:ext cx="904666" cy="726121"/>
              <a:chOff x="7945225" y="4302000"/>
              <a:chExt cx="904666" cy="726121"/>
            </a:xfrm>
          </p:grpSpPr>
          <p:sp>
            <p:nvSpPr>
              <p:cNvPr id="1285" name="Google Shape;1285;p3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8" name="Google Shape;1288;p39"/>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89" name="Google Shape;1289;p39"/>
            <p:cNvGrpSpPr/>
            <p:nvPr/>
          </p:nvGrpSpPr>
          <p:grpSpPr>
            <a:xfrm rot="-2700000">
              <a:off x="390377" y="4688868"/>
              <a:ext cx="299453" cy="545119"/>
              <a:chOff x="-66426" y="1151064"/>
              <a:chExt cx="299455" cy="545125"/>
            </a:xfrm>
          </p:grpSpPr>
          <p:grpSp>
            <p:nvGrpSpPr>
              <p:cNvPr id="1290" name="Google Shape;1290;p39"/>
              <p:cNvGrpSpPr/>
              <p:nvPr/>
            </p:nvGrpSpPr>
            <p:grpSpPr>
              <a:xfrm>
                <a:off x="-66426" y="1396564"/>
                <a:ext cx="299455" cy="299625"/>
                <a:chOff x="3678700" y="407275"/>
                <a:chExt cx="708100" cy="708500"/>
              </a:xfrm>
            </p:grpSpPr>
            <p:sp>
              <p:nvSpPr>
                <p:cNvPr id="1291" name="Google Shape;1291;p3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9"/>
              <p:cNvGrpSpPr/>
              <p:nvPr/>
            </p:nvGrpSpPr>
            <p:grpSpPr>
              <a:xfrm>
                <a:off x="-66426" y="1151064"/>
                <a:ext cx="299455" cy="299625"/>
                <a:chOff x="3678700" y="407275"/>
                <a:chExt cx="708100" cy="708500"/>
              </a:xfrm>
            </p:grpSpPr>
            <p:sp>
              <p:nvSpPr>
                <p:cNvPr id="1299" name="Google Shape;1299;p3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6" name="Google Shape;1306;p39"/>
            <p:cNvGrpSpPr/>
            <p:nvPr/>
          </p:nvGrpSpPr>
          <p:grpSpPr>
            <a:xfrm>
              <a:off x="-1089100" y="4894376"/>
              <a:ext cx="4558967" cy="134100"/>
              <a:chOff x="796100" y="3019701"/>
              <a:chExt cx="4558967" cy="134100"/>
            </a:xfrm>
          </p:grpSpPr>
          <p:sp>
            <p:nvSpPr>
              <p:cNvPr id="1307" name="Google Shape;1307;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8" name="Google Shape;1308;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309" name="Google Shape;1309;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10" name="Shape 1310"/>
        <p:cNvGrpSpPr/>
        <p:nvPr/>
      </p:nvGrpSpPr>
      <p:grpSpPr>
        <a:xfrm>
          <a:off x="0" y="0"/>
          <a:ext cx="0" cy="0"/>
          <a:chOff x="0" y="0"/>
          <a:chExt cx="0" cy="0"/>
        </a:xfrm>
      </p:grpSpPr>
      <p:sp>
        <p:nvSpPr>
          <p:cNvPr id="1311" name="Google Shape;1311;p40"/>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12" name="Google Shape;1312;p40"/>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3" name="Google Shape;1313;p40"/>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14" name="Google Shape;1314;p40"/>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5" name="Google Shape;1315;p40"/>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16" name="Google Shape;1316;p40"/>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7" name="Google Shape;1317;p40"/>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8" name="Google Shape;1318;p40"/>
          <p:cNvGrpSpPr/>
          <p:nvPr/>
        </p:nvGrpSpPr>
        <p:grpSpPr>
          <a:xfrm rot="5400000">
            <a:off x="8359950" y="-226050"/>
            <a:ext cx="439200" cy="439100"/>
            <a:chOff x="1101075" y="2142375"/>
            <a:chExt cx="439200" cy="439100"/>
          </a:xfrm>
        </p:grpSpPr>
        <p:sp>
          <p:nvSpPr>
            <p:cNvPr id="1319" name="Google Shape;1319;p4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40"/>
          <p:cNvGrpSpPr/>
          <p:nvPr/>
        </p:nvGrpSpPr>
        <p:grpSpPr>
          <a:xfrm>
            <a:off x="-903250" y="4838101"/>
            <a:ext cx="4558967" cy="134100"/>
            <a:chOff x="796100" y="3019701"/>
            <a:chExt cx="4558967" cy="134100"/>
          </a:xfrm>
        </p:grpSpPr>
        <p:sp>
          <p:nvSpPr>
            <p:cNvPr id="1322" name="Google Shape;1322;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3" name="Google Shape;1323;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324" name="Google Shape;1324;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25" name="Shape 1325"/>
        <p:cNvGrpSpPr/>
        <p:nvPr/>
      </p:nvGrpSpPr>
      <p:grpSpPr>
        <a:xfrm>
          <a:off x="0" y="0"/>
          <a:ext cx="0" cy="0"/>
          <a:chOff x="0" y="0"/>
          <a:chExt cx="0" cy="0"/>
        </a:xfrm>
      </p:grpSpPr>
      <p:sp>
        <p:nvSpPr>
          <p:cNvPr id="1326" name="Google Shape;1326;p41"/>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7" name="Google Shape;1327;p41"/>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8" name="Google Shape;1328;p41"/>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9" name="Google Shape;1329;p41"/>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330" name="Google Shape;1330;p41"/>
          <p:cNvGrpSpPr/>
          <p:nvPr/>
        </p:nvGrpSpPr>
        <p:grpSpPr>
          <a:xfrm>
            <a:off x="-291585" y="-494819"/>
            <a:ext cx="1448824" cy="2238804"/>
            <a:chOff x="-308635" y="-494819"/>
            <a:chExt cx="1448824" cy="2238804"/>
          </a:xfrm>
        </p:grpSpPr>
        <p:grpSp>
          <p:nvGrpSpPr>
            <p:cNvPr id="1331" name="Google Shape;1331;p41"/>
            <p:cNvGrpSpPr/>
            <p:nvPr/>
          </p:nvGrpSpPr>
          <p:grpSpPr>
            <a:xfrm>
              <a:off x="-275757" y="-242066"/>
              <a:ext cx="981772" cy="1986051"/>
              <a:chOff x="-293545" y="3454371"/>
              <a:chExt cx="981772" cy="1986051"/>
            </a:xfrm>
          </p:grpSpPr>
          <p:sp>
            <p:nvSpPr>
              <p:cNvPr id="1332" name="Google Shape;1332;p41"/>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41"/>
            <p:cNvGrpSpPr/>
            <p:nvPr/>
          </p:nvGrpSpPr>
          <p:grpSpPr>
            <a:xfrm>
              <a:off x="364499" y="794648"/>
              <a:ext cx="699940" cy="478601"/>
              <a:chOff x="39722" y="4349021"/>
              <a:chExt cx="1061964" cy="726143"/>
            </a:xfrm>
          </p:grpSpPr>
          <p:grpSp>
            <p:nvGrpSpPr>
              <p:cNvPr id="1335" name="Google Shape;1335;p41"/>
              <p:cNvGrpSpPr/>
              <p:nvPr/>
            </p:nvGrpSpPr>
            <p:grpSpPr>
              <a:xfrm rot="2700000">
                <a:off x="140502" y="4460924"/>
                <a:ext cx="524584" cy="502337"/>
                <a:chOff x="1189791" y="-1767331"/>
                <a:chExt cx="904284" cy="865933"/>
              </a:xfrm>
            </p:grpSpPr>
            <p:sp>
              <p:nvSpPr>
                <p:cNvPr id="1336" name="Google Shape;1336;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41"/>
                <p:cNvGrpSpPr/>
                <p:nvPr/>
              </p:nvGrpSpPr>
              <p:grpSpPr>
                <a:xfrm>
                  <a:off x="1232795" y="-1740829"/>
                  <a:ext cx="717621" cy="717392"/>
                  <a:chOff x="1483457" y="3953671"/>
                  <a:chExt cx="717621" cy="717392"/>
                </a:xfrm>
              </p:grpSpPr>
              <p:sp>
                <p:nvSpPr>
                  <p:cNvPr id="1338" name="Google Shape;1338;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3" name="Google Shape;1343;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41"/>
            <p:cNvGrpSpPr/>
            <p:nvPr/>
          </p:nvGrpSpPr>
          <p:grpSpPr>
            <a:xfrm rot="-5400000">
              <a:off x="-460623" y="-342832"/>
              <a:ext cx="1351491" cy="1047516"/>
              <a:chOff x="-2460210" y="2758493"/>
              <a:chExt cx="1351491" cy="1047516"/>
            </a:xfrm>
          </p:grpSpPr>
          <p:sp>
            <p:nvSpPr>
              <p:cNvPr id="1345" name="Google Shape;1345;p41"/>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1"/>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1"/>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1"/>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41"/>
            <p:cNvGrpSpPr/>
            <p:nvPr/>
          </p:nvGrpSpPr>
          <p:grpSpPr>
            <a:xfrm>
              <a:off x="440249" y="455173"/>
              <a:ext cx="699940" cy="478601"/>
              <a:chOff x="39722" y="4349021"/>
              <a:chExt cx="1061964" cy="726143"/>
            </a:xfrm>
          </p:grpSpPr>
          <p:grpSp>
            <p:nvGrpSpPr>
              <p:cNvPr id="1350" name="Google Shape;1350;p41"/>
              <p:cNvGrpSpPr/>
              <p:nvPr/>
            </p:nvGrpSpPr>
            <p:grpSpPr>
              <a:xfrm rot="2700000">
                <a:off x="140502" y="4460924"/>
                <a:ext cx="524584" cy="502337"/>
                <a:chOff x="1189791" y="-1767331"/>
                <a:chExt cx="904284" cy="865933"/>
              </a:xfrm>
            </p:grpSpPr>
            <p:sp>
              <p:nvSpPr>
                <p:cNvPr id="1351" name="Google Shape;1351;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2" name="Google Shape;1352;p41"/>
                <p:cNvGrpSpPr/>
                <p:nvPr/>
              </p:nvGrpSpPr>
              <p:grpSpPr>
                <a:xfrm>
                  <a:off x="1232795" y="-1740829"/>
                  <a:ext cx="717621" cy="717392"/>
                  <a:chOff x="1483457" y="3953671"/>
                  <a:chExt cx="717621" cy="717392"/>
                </a:xfrm>
              </p:grpSpPr>
              <p:sp>
                <p:nvSpPr>
                  <p:cNvPr id="1353" name="Google Shape;1353;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8" name="Google Shape;1358;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41"/>
            <p:cNvGrpSpPr/>
            <p:nvPr/>
          </p:nvGrpSpPr>
          <p:grpSpPr>
            <a:xfrm>
              <a:off x="-63826" y="511661"/>
              <a:ext cx="699940" cy="478601"/>
              <a:chOff x="39722" y="4349021"/>
              <a:chExt cx="1061964" cy="726143"/>
            </a:xfrm>
          </p:grpSpPr>
          <p:grpSp>
            <p:nvGrpSpPr>
              <p:cNvPr id="1360" name="Google Shape;1360;p41"/>
              <p:cNvGrpSpPr/>
              <p:nvPr/>
            </p:nvGrpSpPr>
            <p:grpSpPr>
              <a:xfrm rot="2700000">
                <a:off x="140502" y="4460924"/>
                <a:ext cx="524584" cy="502337"/>
                <a:chOff x="1189791" y="-1767331"/>
                <a:chExt cx="904284" cy="865933"/>
              </a:xfrm>
            </p:grpSpPr>
            <p:sp>
              <p:nvSpPr>
                <p:cNvPr id="1361" name="Google Shape;1361;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41"/>
                <p:cNvGrpSpPr/>
                <p:nvPr/>
              </p:nvGrpSpPr>
              <p:grpSpPr>
                <a:xfrm>
                  <a:off x="1232795" y="-1740829"/>
                  <a:ext cx="717621" cy="717392"/>
                  <a:chOff x="1483457" y="3953671"/>
                  <a:chExt cx="717621" cy="717392"/>
                </a:xfrm>
              </p:grpSpPr>
              <p:sp>
                <p:nvSpPr>
                  <p:cNvPr id="1363" name="Google Shape;1363;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8" name="Google Shape;1368;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9" name="Google Shape;1369;p41"/>
          <p:cNvGrpSpPr/>
          <p:nvPr/>
        </p:nvGrpSpPr>
        <p:grpSpPr>
          <a:xfrm>
            <a:off x="2659712" y="4275400"/>
            <a:ext cx="4952059" cy="2992224"/>
            <a:chOff x="2659712" y="4275400"/>
            <a:chExt cx="4952059" cy="2992224"/>
          </a:xfrm>
        </p:grpSpPr>
        <p:pic>
          <p:nvPicPr>
            <p:cNvPr id="1370" name="Google Shape;1370;p41"/>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71" name="Google Shape;1371;p41"/>
            <p:cNvGrpSpPr/>
            <p:nvPr/>
          </p:nvGrpSpPr>
          <p:grpSpPr>
            <a:xfrm rot="-5400000">
              <a:off x="3258038" y="4413859"/>
              <a:ext cx="906953" cy="1517787"/>
              <a:chOff x="79748" y="2808602"/>
              <a:chExt cx="906953" cy="1517787"/>
            </a:xfrm>
          </p:grpSpPr>
          <p:sp>
            <p:nvSpPr>
              <p:cNvPr id="1372" name="Google Shape;1372;p41"/>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1"/>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1"/>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1"/>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41"/>
            <p:cNvGrpSpPr/>
            <p:nvPr/>
          </p:nvGrpSpPr>
          <p:grpSpPr>
            <a:xfrm rot="5400000">
              <a:off x="5484569" y="3756062"/>
              <a:ext cx="1421047" cy="2833357"/>
              <a:chOff x="334358" y="2186737"/>
              <a:chExt cx="1421047" cy="2833357"/>
            </a:xfrm>
          </p:grpSpPr>
          <p:sp>
            <p:nvSpPr>
              <p:cNvPr id="1377" name="Google Shape;1377;p41"/>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41"/>
              <p:cNvGrpSpPr/>
              <p:nvPr/>
            </p:nvGrpSpPr>
            <p:grpSpPr>
              <a:xfrm rot="5400000">
                <a:off x="1046250" y="3181856"/>
                <a:ext cx="161977" cy="161940"/>
                <a:chOff x="1101075" y="2142375"/>
                <a:chExt cx="439200" cy="439100"/>
              </a:xfrm>
            </p:grpSpPr>
            <p:sp>
              <p:nvSpPr>
                <p:cNvPr id="1379" name="Google Shape;1379;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41"/>
              <p:cNvGrpSpPr/>
              <p:nvPr/>
            </p:nvGrpSpPr>
            <p:grpSpPr>
              <a:xfrm rot="-5400000">
                <a:off x="628029" y="4564272"/>
                <a:ext cx="161977" cy="161940"/>
                <a:chOff x="1101075" y="2142375"/>
                <a:chExt cx="439200" cy="439100"/>
              </a:xfrm>
            </p:grpSpPr>
            <p:sp>
              <p:nvSpPr>
                <p:cNvPr id="1382" name="Google Shape;1382;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84" name="Shape 1384"/>
        <p:cNvGrpSpPr/>
        <p:nvPr/>
      </p:nvGrpSpPr>
      <p:grpSpPr>
        <a:xfrm>
          <a:off x="0" y="0"/>
          <a:ext cx="0" cy="0"/>
          <a:chOff x="0" y="0"/>
          <a:chExt cx="0" cy="0"/>
        </a:xfrm>
      </p:grpSpPr>
      <p:grpSp>
        <p:nvGrpSpPr>
          <p:cNvPr id="1385" name="Google Shape;1385;p42"/>
          <p:cNvGrpSpPr/>
          <p:nvPr/>
        </p:nvGrpSpPr>
        <p:grpSpPr>
          <a:xfrm>
            <a:off x="-623241" y="3925887"/>
            <a:ext cx="2833357" cy="1517787"/>
            <a:chOff x="-623241" y="3849687"/>
            <a:chExt cx="2833357" cy="1517787"/>
          </a:xfrm>
        </p:grpSpPr>
        <p:grpSp>
          <p:nvGrpSpPr>
            <p:cNvPr id="1386" name="Google Shape;1386;p42"/>
            <p:cNvGrpSpPr/>
            <p:nvPr/>
          </p:nvGrpSpPr>
          <p:grpSpPr>
            <a:xfrm rot="5400000">
              <a:off x="-879113" y="4155104"/>
              <a:ext cx="1517787" cy="906953"/>
              <a:chOff x="-55500" y="4835979"/>
              <a:chExt cx="1517787" cy="906953"/>
            </a:xfrm>
          </p:grpSpPr>
          <p:sp>
            <p:nvSpPr>
              <p:cNvPr id="1387" name="Google Shape;1387;p42"/>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42"/>
            <p:cNvGrpSpPr/>
            <p:nvPr/>
          </p:nvGrpSpPr>
          <p:grpSpPr>
            <a:xfrm>
              <a:off x="-623241" y="3946426"/>
              <a:ext cx="2833357" cy="1421047"/>
              <a:chOff x="-677366" y="4067276"/>
              <a:chExt cx="2833357" cy="1421047"/>
            </a:xfrm>
          </p:grpSpPr>
          <p:sp>
            <p:nvSpPr>
              <p:cNvPr id="1392" name="Google Shape;1392;p42"/>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3" name="Google Shape;1393;p42"/>
              <p:cNvGrpSpPr/>
              <p:nvPr/>
            </p:nvGrpSpPr>
            <p:grpSpPr>
              <a:xfrm>
                <a:off x="317735" y="4614472"/>
                <a:ext cx="161977" cy="161940"/>
                <a:chOff x="1101075" y="2142375"/>
                <a:chExt cx="439200" cy="439100"/>
              </a:xfrm>
            </p:grpSpPr>
            <p:sp>
              <p:nvSpPr>
                <p:cNvPr id="1394" name="Google Shape;1394;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2"/>
              <p:cNvGrpSpPr/>
              <p:nvPr/>
            </p:nvGrpSpPr>
            <p:grpSpPr>
              <a:xfrm rot="10800000">
                <a:off x="1700151" y="5032693"/>
                <a:ext cx="161977" cy="161940"/>
                <a:chOff x="1101075" y="2142375"/>
                <a:chExt cx="439200" cy="439100"/>
              </a:xfrm>
            </p:grpSpPr>
            <p:sp>
              <p:nvSpPr>
                <p:cNvPr id="1397" name="Google Shape;1397;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9" name="Google Shape;1399;p42"/>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42"/>
          <p:cNvGrpSpPr/>
          <p:nvPr/>
        </p:nvGrpSpPr>
        <p:grpSpPr>
          <a:xfrm>
            <a:off x="6323925" y="-1678249"/>
            <a:ext cx="4189199" cy="3065874"/>
            <a:chOff x="6171525" y="-1678249"/>
            <a:chExt cx="4189199" cy="3065874"/>
          </a:xfrm>
        </p:grpSpPr>
        <p:sp>
          <p:nvSpPr>
            <p:cNvPr id="1401" name="Google Shape;1401;p42"/>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2" name="Google Shape;1402;p42"/>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403" name="Google Shape;1403;p42"/>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42"/>
            <p:cNvGrpSpPr/>
            <p:nvPr/>
          </p:nvGrpSpPr>
          <p:grpSpPr>
            <a:xfrm rot="-2700000">
              <a:off x="8302147" y="61289"/>
              <a:ext cx="582044" cy="582419"/>
              <a:chOff x="959750" y="3039275"/>
              <a:chExt cx="582050" cy="582425"/>
            </a:xfrm>
          </p:grpSpPr>
          <p:sp>
            <p:nvSpPr>
              <p:cNvPr id="1405" name="Google Shape;1405;p4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42"/>
            <p:cNvGrpSpPr/>
            <p:nvPr/>
          </p:nvGrpSpPr>
          <p:grpSpPr>
            <a:xfrm rot="-2700000">
              <a:off x="8551447" y="61289"/>
              <a:ext cx="582044" cy="582419"/>
              <a:chOff x="959750" y="3039275"/>
              <a:chExt cx="582050" cy="582425"/>
            </a:xfrm>
          </p:grpSpPr>
          <p:sp>
            <p:nvSpPr>
              <p:cNvPr id="1413" name="Google Shape;1413;p4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0" name="Google Shape;1420;p42"/>
          <p:cNvGrpSpPr/>
          <p:nvPr/>
        </p:nvGrpSpPr>
        <p:grpSpPr>
          <a:xfrm rot="2700000">
            <a:off x="8945322" y="2352177"/>
            <a:ext cx="439196" cy="439096"/>
            <a:chOff x="1101075" y="2142375"/>
            <a:chExt cx="439200" cy="439100"/>
          </a:xfrm>
        </p:grpSpPr>
        <p:sp>
          <p:nvSpPr>
            <p:cNvPr id="1421" name="Google Shape;1421;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423" name="Shape 1423"/>
        <p:cNvGrpSpPr/>
        <p:nvPr/>
      </p:nvGrpSpPr>
      <p:grpSpPr>
        <a:xfrm>
          <a:off x="0" y="0"/>
          <a:ext cx="0" cy="0"/>
          <a:chOff x="0" y="0"/>
          <a:chExt cx="0" cy="0"/>
        </a:xfrm>
      </p:grpSpPr>
      <p:grpSp>
        <p:nvGrpSpPr>
          <p:cNvPr id="1424" name="Google Shape;1424;p43"/>
          <p:cNvGrpSpPr/>
          <p:nvPr/>
        </p:nvGrpSpPr>
        <p:grpSpPr>
          <a:xfrm>
            <a:off x="8332551" y="-7"/>
            <a:ext cx="2386151" cy="3293873"/>
            <a:chOff x="8256351" y="-7"/>
            <a:chExt cx="2386151" cy="3293873"/>
          </a:xfrm>
        </p:grpSpPr>
        <p:pic>
          <p:nvPicPr>
            <p:cNvPr id="1425" name="Google Shape;1425;p43"/>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426" name="Google Shape;1426;p43"/>
            <p:cNvGrpSpPr/>
            <p:nvPr/>
          </p:nvGrpSpPr>
          <p:grpSpPr>
            <a:xfrm rot="10800000">
              <a:off x="8452444" y="-7"/>
              <a:ext cx="325154" cy="1788670"/>
              <a:chOff x="8869019" y="-622132"/>
              <a:chExt cx="325154" cy="1788670"/>
            </a:xfrm>
          </p:grpSpPr>
          <p:sp>
            <p:nvSpPr>
              <p:cNvPr id="1427" name="Google Shape;1427;p43"/>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8" name="Google Shape;1428;p43"/>
              <p:cNvGrpSpPr/>
              <p:nvPr/>
            </p:nvGrpSpPr>
            <p:grpSpPr>
              <a:xfrm rot="1800062">
                <a:off x="9035610" y="1007995"/>
                <a:ext cx="134040" cy="134009"/>
                <a:chOff x="1101075" y="2142375"/>
                <a:chExt cx="439200" cy="439100"/>
              </a:xfrm>
            </p:grpSpPr>
            <p:sp>
              <p:nvSpPr>
                <p:cNvPr id="1429" name="Google Shape;1429;p4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31" name="Google Shape;1431;p43"/>
          <p:cNvGrpSpPr/>
          <p:nvPr/>
        </p:nvGrpSpPr>
        <p:grpSpPr>
          <a:xfrm>
            <a:off x="-213525" y="171225"/>
            <a:ext cx="439200" cy="439100"/>
            <a:chOff x="1101075" y="2142375"/>
            <a:chExt cx="439200" cy="439100"/>
          </a:xfrm>
        </p:grpSpPr>
        <p:sp>
          <p:nvSpPr>
            <p:cNvPr id="1432" name="Google Shape;1432;p4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43"/>
          <p:cNvGrpSpPr/>
          <p:nvPr/>
        </p:nvGrpSpPr>
        <p:grpSpPr>
          <a:xfrm>
            <a:off x="-1262974" y="3161328"/>
            <a:ext cx="4822591" cy="2934500"/>
            <a:chOff x="-1186774" y="3161328"/>
            <a:chExt cx="4822591" cy="2934500"/>
          </a:xfrm>
        </p:grpSpPr>
        <p:pic>
          <p:nvPicPr>
            <p:cNvPr id="1435" name="Google Shape;1435;p43"/>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436" name="Google Shape;1436;p43"/>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43"/>
            <p:cNvGrpSpPr/>
            <p:nvPr/>
          </p:nvGrpSpPr>
          <p:grpSpPr>
            <a:xfrm>
              <a:off x="58899" y="4608583"/>
              <a:ext cx="604346" cy="657081"/>
              <a:chOff x="58899" y="4608583"/>
              <a:chExt cx="604346" cy="657081"/>
            </a:xfrm>
          </p:grpSpPr>
          <p:grpSp>
            <p:nvGrpSpPr>
              <p:cNvPr id="1438" name="Google Shape;1438;p43"/>
              <p:cNvGrpSpPr/>
              <p:nvPr/>
            </p:nvGrpSpPr>
            <p:grpSpPr>
              <a:xfrm rot="10800000">
                <a:off x="58899" y="4608583"/>
                <a:ext cx="328346" cy="328531"/>
                <a:chOff x="3678700" y="407275"/>
                <a:chExt cx="708100" cy="708500"/>
              </a:xfrm>
            </p:grpSpPr>
            <p:sp>
              <p:nvSpPr>
                <p:cNvPr id="1439" name="Google Shape;1439;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43"/>
              <p:cNvGrpSpPr/>
              <p:nvPr/>
            </p:nvGrpSpPr>
            <p:grpSpPr>
              <a:xfrm rot="10800000">
                <a:off x="334899" y="4608583"/>
                <a:ext cx="328346" cy="328531"/>
                <a:chOff x="3678700" y="407275"/>
                <a:chExt cx="708100" cy="708500"/>
              </a:xfrm>
            </p:grpSpPr>
            <p:sp>
              <p:nvSpPr>
                <p:cNvPr id="1447" name="Google Shape;1447;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43"/>
              <p:cNvGrpSpPr/>
              <p:nvPr/>
            </p:nvGrpSpPr>
            <p:grpSpPr>
              <a:xfrm rot="10800000">
                <a:off x="282574" y="4937133"/>
                <a:ext cx="328346" cy="328531"/>
                <a:chOff x="3678700" y="407275"/>
                <a:chExt cx="708100" cy="708500"/>
              </a:xfrm>
            </p:grpSpPr>
            <p:sp>
              <p:nvSpPr>
                <p:cNvPr id="1455" name="Google Shape;1455;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2" name="Google Shape;1462;p43"/>
            <p:cNvGrpSpPr/>
            <p:nvPr/>
          </p:nvGrpSpPr>
          <p:grpSpPr>
            <a:xfrm>
              <a:off x="-923150" y="4796551"/>
              <a:ext cx="4558967" cy="134100"/>
              <a:chOff x="796100" y="3019701"/>
              <a:chExt cx="4558967" cy="134100"/>
            </a:xfrm>
          </p:grpSpPr>
          <p:sp>
            <p:nvSpPr>
              <p:cNvPr id="1463" name="Google Shape;1463;p43"/>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43"/>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65" name="Google Shape;1465;p43"/>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52" name="Google Shape;52;p13"/>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github.com/Brayan2134/baseball-reference-data-scrap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github.com/Brayan2134/baseball-reference-data-scrap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9" name="Shape 1469"/>
        <p:cNvGrpSpPr/>
        <p:nvPr/>
      </p:nvGrpSpPr>
      <p:grpSpPr>
        <a:xfrm>
          <a:off x="0" y="0"/>
          <a:ext cx="0" cy="0"/>
          <a:chOff x="0" y="0"/>
          <a:chExt cx="0" cy="0"/>
        </a:xfrm>
      </p:grpSpPr>
      <p:sp>
        <p:nvSpPr>
          <p:cNvPr id="1470" name="Google Shape;1470;p44"/>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 Boucher, </a:t>
            </a:r>
            <a:r>
              <a:rPr lang="en"/>
              <a:t>Brayan Quevedo Ramos, Arnav Sahu</a:t>
            </a:r>
            <a:endParaRPr/>
          </a:p>
        </p:txBody>
      </p:sp>
      <p:sp>
        <p:nvSpPr>
          <p:cNvPr id="1471" name="Google Shape;1471;p44"/>
          <p:cNvSpPr txBox="1"/>
          <p:nvPr>
            <p:ph type="ctrTitle"/>
          </p:nvPr>
        </p:nvSpPr>
        <p:spPr>
          <a:xfrm>
            <a:off x="0" y="816325"/>
            <a:ext cx="91440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Capstone: </a:t>
            </a:r>
            <a:r>
              <a:rPr lang="en">
                <a:solidFill>
                  <a:schemeClr val="dk1"/>
                </a:solidFill>
              </a:rPr>
              <a:t>Using Machine Learning to Rig Baseball Games</a:t>
            </a:r>
            <a:endParaRPr>
              <a:solidFill>
                <a:schemeClr val="dk1"/>
              </a:solidFill>
            </a:endParaRPr>
          </a:p>
        </p:txBody>
      </p:sp>
      <p:grpSp>
        <p:nvGrpSpPr>
          <p:cNvPr id="1472" name="Google Shape;1472;p44"/>
          <p:cNvGrpSpPr/>
          <p:nvPr/>
        </p:nvGrpSpPr>
        <p:grpSpPr>
          <a:xfrm>
            <a:off x="1096850" y="3242811"/>
            <a:ext cx="3936683" cy="134070"/>
            <a:chOff x="1096850" y="3242811"/>
            <a:chExt cx="3936683" cy="134070"/>
          </a:xfrm>
        </p:grpSpPr>
        <p:cxnSp>
          <p:nvCxnSpPr>
            <p:cNvPr id="1473" name="Google Shape;1473;p44"/>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74" name="Google Shape;1474;p44"/>
            <p:cNvGrpSpPr/>
            <p:nvPr/>
          </p:nvGrpSpPr>
          <p:grpSpPr>
            <a:xfrm>
              <a:off x="4899464" y="3242811"/>
              <a:ext cx="134070" cy="134070"/>
              <a:chOff x="8382514" y="1084976"/>
              <a:chExt cx="265800" cy="265800"/>
            </a:xfrm>
          </p:grpSpPr>
          <p:sp>
            <p:nvSpPr>
              <p:cNvPr id="1475" name="Google Shape;1475;p44"/>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7" name="Google Shape;1477;p44"/>
          <p:cNvGrpSpPr/>
          <p:nvPr/>
        </p:nvGrpSpPr>
        <p:grpSpPr>
          <a:xfrm>
            <a:off x="8017432" y="-313900"/>
            <a:ext cx="134070" cy="1891362"/>
            <a:chOff x="8017432" y="-313900"/>
            <a:chExt cx="134070" cy="1891362"/>
          </a:xfrm>
        </p:grpSpPr>
        <p:sp>
          <p:nvSpPr>
            <p:cNvPr id="1478" name="Google Shape;1478;p44"/>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9" name="Google Shape;1479;p44"/>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80" name="Google Shape;1480;p44"/>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44"/>
          <p:cNvGrpSpPr/>
          <p:nvPr/>
        </p:nvGrpSpPr>
        <p:grpSpPr>
          <a:xfrm>
            <a:off x="6309526" y="957475"/>
            <a:ext cx="3504715" cy="5119205"/>
            <a:chOff x="6309526" y="836950"/>
            <a:chExt cx="3504715" cy="5119205"/>
          </a:xfrm>
        </p:grpSpPr>
        <p:sp>
          <p:nvSpPr>
            <p:cNvPr id="1482" name="Google Shape;1482;p44"/>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3" name="Google Shape;1483;p44"/>
            <p:cNvGrpSpPr/>
            <p:nvPr/>
          </p:nvGrpSpPr>
          <p:grpSpPr>
            <a:xfrm>
              <a:off x="7728436" y="3524084"/>
              <a:ext cx="134004" cy="134004"/>
              <a:chOff x="8356813" y="1074288"/>
              <a:chExt cx="351900" cy="351900"/>
            </a:xfrm>
          </p:grpSpPr>
          <p:sp>
            <p:nvSpPr>
              <p:cNvPr id="1484" name="Google Shape;1484;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44"/>
            <p:cNvGrpSpPr/>
            <p:nvPr/>
          </p:nvGrpSpPr>
          <p:grpSpPr>
            <a:xfrm>
              <a:off x="7344361" y="3150259"/>
              <a:ext cx="134004" cy="134004"/>
              <a:chOff x="8356813" y="1074288"/>
              <a:chExt cx="351900" cy="351900"/>
            </a:xfrm>
          </p:grpSpPr>
          <p:sp>
            <p:nvSpPr>
              <p:cNvPr id="1487" name="Google Shape;1487;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44"/>
            <p:cNvGrpSpPr/>
            <p:nvPr/>
          </p:nvGrpSpPr>
          <p:grpSpPr>
            <a:xfrm>
              <a:off x="8337811" y="2464059"/>
              <a:ext cx="134004" cy="134004"/>
              <a:chOff x="8356813" y="1074288"/>
              <a:chExt cx="351900" cy="351900"/>
            </a:xfrm>
          </p:grpSpPr>
          <p:sp>
            <p:nvSpPr>
              <p:cNvPr id="1490" name="Google Shape;1490;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44"/>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53"/>
          <p:cNvSpPr txBox="1"/>
          <p:nvPr>
            <p:ph type="title"/>
          </p:nvPr>
        </p:nvSpPr>
        <p:spPr>
          <a:xfrm>
            <a:off x="296675" y="0"/>
            <a:ext cx="7704000" cy="10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Advanced Metrics?</a:t>
            </a:r>
            <a:endParaRPr/>
          </a:p>
        </p:txBody>
      </p:sp>
      <p:sp>
        <p:nvSpPr>
          <p:cNvPr id="1550" name="Google Shape;1550;p53"/>
          <p:cNvSpPr txBox="1"/>
          <p:nvPr>
            <p:ph idx="1" type="body"/>
          </p:nvPr>
        </p:nvSpPr>
        <p:spPr>
          <a:xfrm>
            <a:off x="296675" y="773400"/>
            <a:ext cx="7470300" cy="3828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a:t>Goal is to add more context to statistics.</a:t>
            </a:r>
            <a:endParaRPr b="1"/>
          </a:p>
          <a:p>
            <a:pPr indent="-317500" lvl="0" marL="457200" rtl="0" algn="l">
              <a:lnSpc>
                <a:spcPct val="150000"/>
              </a:lnSpc>
              <a:spcBef>
                <a:spcPts val="0"/>
              </a:spcBef>
              <a:spcAft>
                <a:spcPts val="0"/>
              </a:spcAft>
              <a:buSzPts val="1400"/>
              <a:buChar char="●"/>
            </a:pPr>
            <a:r>
              <a:rPr lang="en"/>
              <a:t>Most advanced metrics are represented with a + at the end.</a:t>
            </a:r>
            <a:endParaRPr/>
          </a:p>
          <a:p>
            <a:pPr indent="-317500" lvl="1" marL="914400" rtl="0" algn="l">
              <a:lnSpc>
                <a:spcPct val="150000"/>
              </a:lnSpc>
              <a:spcBef>
                <a:spcPts val="0"/>
              </a:spcBef>
              <a:spcAft>
                <a:spcPts val="0"/>
              </a:spcAft>
              <a:buSzPts val="1400"/>
              <a:buChar char="○"/>
            </a:pPr>
            <a:r>
              <a:rPr lang="en"/>
              <a:t>League average is 100.</a:t>
            </a:r>
            <a:endParaRPr/>
          </a:p>
          <a:p>
            <a:pPr indent="-317500" lvl="1" marL="914400" rtl="0" algn="l">
              <a:lnSpc>
                <a:spcPct val="150000"/>
              </a:lnSpc>
              <a:spcBef>
                <a:spcPts val="0"/>
              </a:spcBef>
              <a:spcAft>
                <a:spcPts val="0"/>
              </a:spcAft>
              <a:buSzPts val="1400"/>
              <a:buChar char="○"/>
            </a:pPr>
            <a:r>
              <a:rPr lang="en"/>
              <a:t>EX: OPS+ = 150 means 50% better than league average.</a:t>
            </a:r>
            <a:endParaRPr/>
          </a:p>
          <a:p>
            <a:pPr indent="-317500" lvl="0" marL="457200" rtl="0" algn="l">
              <a:lnSpc>
                <a:spcPct val="150000"/>
              </a:lnSpc>
              <a:spcBef>
                <a:spcPts val="0"/>
              </a:spcBef>
              <a:spcAft>
                <a:spcPts val="0"/>
              </a:spcAft>
              <a:buSzPts val="1400"/>
              <a:buChar char="●"/>
            </a:pPr>
            <a:r>
              <a:rPr b="1" lang="en" u="sng"/>
              <a:t>OPS:  On Base + Slugging </a:t>
            </a:r>
            <a:r>
              <a:rPr lang="en"/>
              <a:t>=</a:t>
            </a:r>
            <a:r>
              <a:rPr lang="en"/>
              <a:t> OBP + SLG</a:t>
            </a:r>
            <a:endParaRPr/>
          </a:p>
          <a:p>
            <a:pPr indent="-317500" lvl="1" marL="914400" rtl="0" algn="l">
              <a:lnSpc>
                <a:spcPct val="150000"/>
              </a:lnSpc>
              <a:spcBef>
                <a:spcPts val="0"/>
              </a:spcBef>
              <a:spcAft>
                <a:spcPts val="0"/>
              </a:spcAft>
              <a:buSzPts val="1400"/>
              <a:buChar char="○"/>
            </a:pPr>
            <a:r>
              <a:rPr lang="en"/>
              <a:t>Representation of how often someone gets on base + how many bases they get.</a:t>
            </a:r>
            <a:endParaRPr/>
          </a:p>
          <a:p>
            <a:pPr indent="-317500" lvl="0" marL="457200" rtl="0" algn="l">
              <a:lnSpc>
                <a:spcPct val="150000"/>
              </a:lnSpc>
              <a:spcBef>
                <a:spcPts val="0"/>
              </a:spcBef>
              <a:spcAft>
                <a:spcPts val="0"/>
              </a:spcAft>
              <a:buSzPts val="1400"/>
              <a:buChar char="●"/>
            </a:pPr>
            <a:r>
              <a:rPr b="1" lang="en" u="sng"/>
              <a:t>OPS+: Weighted OPS</a:t>
            </a:r>
            <a:r>
              <a:rPr lang="en"/>
              <a:t> = </a:t>
            </a:r>
            <a:r>
              <a:rPr i="1" lang="en"/>
              <a:t>100 x (OBP/lgOBP + SLG/lgSLG - 1)</a:t>
            </a:r>
            <a:r>
              <a:rPr lang="en"/>
              <a:t>.</a:t>
            </a:r>
            <a:endParaRPr/>
          </a:p>
          <a:p>
            <a:pPr indent="-317500" lvl="1" marL="914400" rtl="0" algn="l">
              <a:lnSpc>
                <a:spcPct val="150000"/>
              </a:lnSpc>
              <a:spcBef>
                <a:spcPts val="0"/>
              </a:spcBef>
              <a:spcAft>
                <a:spcPts val="0"/>
              </a:spcAft>
              <a:buSzPts val="1400"/>
              <a:buChar char="○"/>
            </a:pPr>
            <a:r>
              <a:rPr lang="en"/>
              <a:t>Adjusts for factors like location and pitcher-faced to </a:t>
            </a:r>
            <a:r>
              <a:rPr lang="en"/>
              <a:t>normalize</a:t>
            </a:r>
            <a:r>
              <a:rPr lang="en"/>
              <a:t> statistics.</a:t>
            </a:r>
            <a:endParaRPr/>
          </a:p>
          <a:p>
            <a:pPr indent="-317500" lvl="2" marL="1371600" rtl="0" algn="l">
              <a:lnSpc>
                <a:spcPct val="150000"/>
              </a:lnSpc>
              <a:spcBef>
                <a:spcPts val="0"/>
              </a:spcBef>
              <a:spcAft>
                <a:spcPts val="0"/>
              </a:spcAft>
              <a:buSzPts val="1400"/>
              <a:buChar char="■"/>
            </a:pPr>
            <a:r>
              <a:rPr lang="en"/>
              <a:t>EX: More </a:t>
            </a:r>
            <a:r>
              <a:rPr lang="en"/>
              <a:t>home</a:t>
            </a:r>
            <a:r>
              <a:rPr lang="en"/>
              <a:t> runs in Denver due to elevation.</a:t>
            </a:r>
            <a:endParaRPr/>
          </a:p>
          <a:p>
            <a:pPr indent="-317500" lvl="0" marL="457200" rtl="0" algn="l">
              <a:lnSpc>
                <a:spcPct val="150000"/>
              </a:lnSpc>
              <a:spcBef>
                <a:spcPts val="0"/>
              </a:spcBef>
              <a:spcAft>
                <a:spcPts val="0"/>
              </a:spcAft>
              <a:buSzPts val="1400"/>
              <a:buChar char="●"/>
            </a:pPr>
            <a:r>
              <a:rPr lang="en"/>
              <a:t>Plus metrics for every statistics.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On WAR</a:t>
            </a:r>
            <a:endParaRPr/>
          </a:p>
        </p:txBody>
      </p:sp>
      <p:sp>
        <p:nvSpPr>
          <p:cNvPr id="1556" name="Google Shape;1556;p54"/>
          <p:cNvSpPr txBox="1"/>
          <p:nvPr>
            <p:ph idx="1" type="body"/>
          </p:nvPr>
        </p:nvSpPr>
        <p:spPr>
          <a:xfrm>
            <a:off x="0" y="1017725"/>
            <a:ext cx="4078200" cy="163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solidFill>
                  <a:srgbClr val="434343"/>
                </a:solidFill>
              </a:rPr>
              <a:t>WAR: Wins Above Replacement</a:t>
            </a:r>
            <a:endParaRPr b="1" u="sng">
              <a:solidFill>
                <a:srgbClr val="434343"/>
              </a:solidFill>
            </a:endParaRPr>
          </a:p>
          <a:p>
            <a:pPr indent="-304800" lvl="0" marL="457200" rtl="0" algn="l">
              <a:lnSpc>
                <a:spcPct val="115000"/>
              </a:lnSpc>
              <a:spcBef>
                <a:spcPts val="0"/>
              </a:spcBef>
              <a:spcAft>
                <a:spcPts val="0"/>
              </a:spcAft>
              <a:buClr>
                <a:srgbClr val="434343"/>
              </a:buClr>
              <a:buSzPts val="1200"/>
              <a:buChar char="●"/>
            </a:pPr>
            <a:r>
              <a:rPr lang="en" sz="1200">
                <a:solidFill>
                  <a:srgbClr val="434343"/>
                </a:solidFill>
              </a:rPr>
              <a:t>Measures how much better a player is (in terms of wins) compared to if they were replaced by a league average player.</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n" sz="1200">
                <a:solidFill>
                  <a:srgbClr val="434343"/>
                </a:solidFill>
              </a:rPr>
              <a:t>Comprehensive statistic (includes all stats at a weighted average). </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n" sz="1200">
                <a:solidFill>
                  <a:srgbClr val="434343"/>
                </a:solidFill>
              </a:rPr>
              <a:t>Calculate wOBA to calculate wRAA, to calculate WAR.</a:t>
            </a:r>
            <a:endParaRPr sz="1200">
              <a:solidFill>
                <a:srgbClr val="434343"/>
              </a:solidFill>
            </a:endParaRPr>
          </a:p>
        </p:txBody>
      </p:sp>
      <p:pic>
        <p:nvPicPr>
          <p:cNvPr id="1557" name="Google Shape;1557;p54"/>
          <p:cNvPicPr preferRelativeResize="0"/>
          <p:nvPr/>
        </p:nvPicPr>
        <p:blipFill>
          <a:blip r:embed="rId3">
            <a:alphaModFix/>
          </a:blip>
          <a:stretch>
            <a:fillRect/>
          </a:stretch>
        </p:blipFill>
        <p:spPr>
          <a:xfrm>
            <a:off x="4271402" y="1133475"/>
            <a:ext cx="4544472" cy="352425"/>
          </a:xfrm>
          <a:prstGeom prst="rect">
            <a:avLst/>
          </a:prstGeom>
          <a:noFill/>
          <a:ln>
            <a:noFill/>
          </a:ln>
        </p:spPr>
      </p:pic>
      <p:pic>
        <p:nvPicPr>
          <p:cNvPr id="1558" name="Google Shape;1558;p54"/>
          <p:cNvPicPr preferRelativeResize="0"/>
          <p:nvPr/>
        </p:nvPicPr>
        <p:blipFill>
          <a:blip r:embed="rId4">
            <a:alphaModFix/>
          </a:blip>
          <a:stretch>
            <a:fillRect/>
          </a:stretch>
        </p:blipFill>
        <p:spPr>
          <a:xfrm>
            <a:off x="4271388" y="1601662"/>
            <a:ext cx="3876675" cy="352425"/>
          </a:xfrm>
          <a:prstGeom prst="rect">
            <a:avLst/>
          </a:prstGeom>
          <a:noFill/>
          <a:ln>
            <a:noFill/>
          </a:ln>
        </p:spPr>
      </p:pic>
      <p:pic>
        <p:nvPicPr>
          <p:cNvPr id="1559" name="Google Shape;1559;p54"/>
          <p:cNvPicPr preferRelativeResize="0"/>
          <p:nvPr/>
        </p:nvPicPr>
        <p:blipFill>
          <a:blip r:embed="rId5">
            <a:alphaModFix/>
          </a:blip>
          <a:stretch>
            <a:fillRect/>
          </a:stretch>
        </p:blipFill>
        <p:spPr>
          <a:xfrm>
            <a:off x="4271400" y="2229987"/>
            <a:ext cx="3105150" cy="285750"/>
          </a:xfrm>
          <a:prstGeom prst="rect">
            <a:avLst/>
          </a:prstGeom>
          <a:noFill/>
          <a:ln>
            <a:noFill/>
          </a:ln>
        </p:spPr>
      </p:pic>
      <p:sp>
        <p:nvSpPr>
          <p:cNvPr id="1560" name="Google Shape;1560;p54"/>
          <p:cNvSpPr txBox="1"/>
          <p:nvPr/>
        </p:nvSpPr>
        <p:spPr>
          <a:xfrm>
            <a:off x="1041600" y="3211250"/>
            <a:ext cx="32298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wOBA:</a:t>
            </a:r>
            <a:r>
              <a:rPr lang="en" sz="1200">
                <a:solidFill>
                  <a:srgbClr val="434343"/>
                </a:solidFill>
                <a:latin typeface="Poppins"/>
                <a:ea typeface="Poppins"/>
                <a:cs typeface="Poppins"/>
                <a:sym typeface="Poppins"/>
              </a:rPr>
              <a:t> Weighted on-base average</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wRAA: </a:t>
            </a:r>
            <a:r>
              <a:rPr lang="en" sz="1200">
                <a:solidFill>
                  <a:srgbClr val="434343"/>
                </a:solidFill>
                <a:latin typeface="Poppins"/>
                <a:ea typeface="Poppins"/>
                <a:cs typeface="Poppins"/>
                <a:sym typeface="Poppins"/>
              </a:rPr>
              <a:t>Weighted runs above average</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AB: </a:t>
            </a:r>
            <a:r>
              <a:rPr lang="en" sz="1200">
                <a:solidFill>
                  <a:srgbClr val="434343"/>
                </a:solidFill>
                <a:latin typeface="Poppins"/>
                <a:ea typeface="Poppins"/>
                <a:cs typeface="Poppins"/>
                <a:sym typeface="Poppins"/>
              </a:rPr>
              <a:t>At bats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BB:</a:t>
            </a:r>
            <a:r>
              <a:rPr lang="en" sz="1200">
                <a:solidFill>
                  <a:srgbClr val="434343"/>
                </a:solidFill>
                <a:latin typeface="Poppins"/>
                <a:ea typeface="Poppins"/>
                <a:cs typeface="Poppins"/>
                <a:sym typeface="Poppins"/>
              </a:rPr>
              <a:t> Bases on balls (walks)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IBB:</a:t>
            </a:r>
            <a:r>
              <a:rPr lang="en" sz="1200">
                <a:solidFill>
                  <a:srgbClr val="434343"/>
                </a:solidFill>
                <a:latin typeface="Poppins"/>
                <a:ea typeface="Poppins"/>
                <a:cs typeface="Poppins"/>
                <a:sym typeface="Poppins"/>
              </a:rPr>
              <a:t> Intentional bases on balls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HBP:</a:t>
            </a:r>
            <a:r>
              <a:rPr lang="en" sz="1200">
                <a:solidFill>
                  <a:srgbClr val="434343"/>
                </a:solidFill>
                <a:latin typeface="Poppins"/>
                <a:ea typeface="Poppins"/>
                <a:cs typeface="Poppins"/>
                <a:sym typeface="Poppins"/>
              </a:rPr>
              <a:t> Hit by pitch</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P</a:t>
            </a:r>
            <a:r>
              <a:rPr b="1" baseline="-25000" lang="en" sz="1200">
                <a:solidFill>
                  <a:srgbClr val="434343"/>
                </a:solidFill>
                <a:latin typeface="Poppins"/>
                <a:ea typeface="Poppins"/>
                <a:cs typeface="Poppins"/>
                <a:sym typeface="Poppins"/>
              </a:rPr>
              <a:t>Runs</a:t>
            </a:r>
            <a:r>
              <a:rPr b="1" lang="en" sz="1200">
                <a:solidFill>
                  <a:srgbClr val="434343"/>
                </a:solidFill>
                <a:latin typeface="Poppins"/>
                <a:ea typeface="Poppins"/>
                <a:cs typeface="Poppins"/>
                <a:sym typeface="Poppins"/>
              </a:rPr>
              <a:t>:</a:t>
            </a:r>
            <a:r>
              <a:rPr lang="en" sz="1200">
                <a:solidFill>
                  <a:srgbClr val="434343"/>
                </a:solidFill>
                <a:latin typeface="Poppins"/>
                <a:ea typeface="Poppins"/>
                <a:cs typeface="Poppins"/>
                <a:sym typeface="Poppins"/>
              </a:rPr>
              <a:t> Player runs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A</a:t>
            </a:r>
            <a:r>
              <a:rPr b="1" baseline="-25000" lang="en" sz="1200">
                <a:solidFill>
                  <a:srgbClr val="434343"/>
                </a:solidFill>
                <a:latin typeface="Poppins"/>
                <a:ea typeface="Poppins"/>
                <a:cs typeface="Poppins"/>
                <a:sym typeface="Poppins"/>
              </a:rPr>
              <a:t>Runs</a:t>
            </a:r>
            <a:r>
              <a:rPr b="1" lang="en" sz="1200">
                <a:solidFill>
                  <a:srgbClr val="434343"/>
                </a:solidFill>
                <a:latin typeface="Poppins"/>
                <a:ea typeface="Poppins"/>
                <a:cs typeface="Poppins"/>
                <a:sym typeface="Poppins"/>
              </a:rPr>
              <a:t>:</a:t>
            </a:r>
            <a:r>
              <a:rPr lang="en" sz="1200">
                <a:solidFill>
                  <a:srgbClr val="434343"/>
                </a:solidFill>
                <a:latin typeface="Poppins"/>
                <a:ea typeface="Poppins"/>
                <a:cs typeface="Poppins"/>
                <a:sym typeface="Poppins"/>
              </a:rPr>
              <a:t> Average runs</a:t>
            </a:r>
            <a:endParaRPr baseline="-25000"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t/>
            </a:r>
            <a:endParaRPr sz="1200">
              <a:solidFill>
                <a:srgbClr val="434343"/>
              </a:solidFill>
              <a:latin typeface="Poppins"/>
              <a:ea typeface="Poppins"/>
              <a:cs typeface="Poppins"/>
              <a:sym typeface="Poppins"/>
            </a:endParaRPr>
          </a:p>
        </p:txBody>
      </p:sp>
      <p:sp>
        <p:nvSpPr>
          <p:cNvPr id="1561" name="Google Shape;1561;p54"/>
          <p:cNvSpPr txBox="1"/>
          <p:nvPr/>
        </p:nvSpPr>
        <p:spPr>
          <a:xfrm>
            <a:off x="4271400" y="3195950"/>
            <a:ext cx="3831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SF:</a:t>
            </a:r>
            <a:r>
              <a:rPr lang="en" sz="1200">
                <a:solidFill>
                  <a:srgbClr val="434343"/>
                </a:solidFill>
                <a:latin typeface="Poppins"/>
                <a:ea typeface="Poppins"/>
                <a:cs typeface="Poppins"/>
                <a:sym typeface="Poppins"/>
              </a:rPr>
              <a:t> Sacrifice flies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1/2/3B:</a:t>
            </a:r>
            <a:r>
              <a:rPr lang="en" sz="1200">
                <a:solidFill>
                  <a:srgbClr val="434343"/>
                </a:solidFill>
                <a:latin typeface="Poppins"/>
                <a:ea typeface="Poppins"/>
                <a:cs typeface="Poppins"/>
                <a:sym typeface="Poppins"/>
              </a:rPr>
              <a:t> Base reached</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HR:</a:t>
            </a:r>
            <a:r>
              <a:rPr lang="en" sz="1200">
                <a:solidFill>
                  <a:srgbClr val="434343"/>
                </a:solidFill>
                <a:latin typeface="Poppins"/>
                <a:ea typeface="Poppins"/>
                <a:cs typeface="Poppins"/>
                <a:sym typeface="Poppins"/>
              </a:rPr>
              <a:t> Home run</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SB:</a:t>
            </a:r>
            <a:r>
              <a:rPr lang="en" sz="1200">
                <a:solidFill>
                  <a:srgbClr val="434343"/>
                </a:solidFill>
                <a:latin typeface="Poppins"/>
                <a:ea typeface="Poppins"/>
                <a:cs typeface="Poppins"/>
                <a:sym typeface="Poppins"/>
              </a:rPr>
              <a:t> Stolen base</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CS:</a:t>
            </a:r>
            <a:r>
              <a:rPr lang="en" sz="1200">
                <a:solidFill>
                  <a:srgbClr val="434343"/>
                </a:solidFill>
                <a:latin typeface="Poppins"/>
                <a:ea typeface="Poppins"/>
                <a:cs typeface="Poppins"/>
                <a:sym typeface="Poppins"/>
              </a:rPr>
              <a:t> Caught stealing</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a:t>
            </a:r>
            <a:r>
              <a:rPr lang="en" sz="1200">
                <a:solidFill>
                  <a:srgbClr val="434343"/>
                </a:solidFill>
                <a:latin typeface="Poppins"/>
                <a:ea typeface="Poppins"/>
                <a:cs typeface="Poppins"/>
                <a:sym typeface="Poppins"/>
              </a:rPr>
              <a:t> Coefficient for statistical formula (weights)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rPr b="1" lang="en" sz="1200">
                <a:solidFill>
                  <a:srgbClr val="434343"/>
                </a:solidFill>
                <a:latin typeface="Poppins"/>
                <a:ea typeface="Poppins"/>
                <a:cs typeface="Poppins"/>
                <a:sym typeface="Poppins"/>
              </a:rPr>
              <a:t>R</a:t>
            </a:r>
            <a:r>
              <a:rPr b="1" baseline="-25000" lang="en" sz="1200">
                <a:solidFill>
                  <a:srgbClr val="434343"/>
                </a:solidFill>
                <a:latin typeface="Poppins"/>
                <a:ea typeface="Poppins"/>
                <a:cs typeface="Poppins"/>
                <a:sym typeface="Poppins"/>
              </a:rPr>
              <a:t>Runs</a:t>
            </a:r>
            <a:r>
              <a:rPr b="1" lang="en" sz="1200">
                <a:solidFill>
                  <a:srgbClr val="434343"/>
                </a:solidFill>
                <a:latin typeface="Poppins"/>
                <a:ea typeface="Poppins"/>
                <a:cs typeface="Poppins"/>
                <a:sym typeface="Poppins"/>
              </a:rPr>
              <a:t>:</a:t>
            </a:r>
            <a:r>
              <a:rPr lang="en" sz="1200">
                <a:solidFill>
                  <a:srgbClr val="434343"/>
                </a:solidFill>
                <a:latin typeface="Poppins"/>
                <a:ea typeface="Poppins"/>
                <a:cs typeface="Poppins"/>
                <a:sym typeface="Poppins"/>
              </a:rPr>
              <a:t> Replacement level runs</a:t>
            </a:r>
            <a:endParaRPr sz="1200">
              <a:solidFill>
                <a:srgbClr val="434343"/>
              </a:solidFill>
              <a:latin typeface="Poppins"/>
              <a:ea typeface="Poppins"/>
              <a:cs typeface="Poppins"/>
              <a:sym typeface="Poppins"/>
            </a:endParaRPr>
          </a:p>
          <a:p>
            <a:pPr indent="0" lvl="0" marL="0" rtl="0" algn="l">
              <a:lnSpc>
                <a:spcPct val="115000"/>
              </a:lnSpc>
              <a:spcBef>
                <a:spcPts val="0"/>
              </a:spcBef>
              <a:spcAft>
                <a:spcPts val="0"/>
              </a:spcAft>
              <a:buNone/>
            </a:pPr>
            <a:r>
              <a:t/>
            </a:r>
            <a:endParaRPr b="1" u="sng">
              <a:solidFill>
                <a:srgbClr val="434343"/>
              </a:solidFill>
              <a:latin typeface="Poppins"/>
              <a:ea typeface="Poppins"/>
              <a:cs typeface="Poppins"/>
              <a:sym typeface="Poppins"/>
            </a:endParaRPr>
          </a:p>
        </p:txBody>
      </p:sp>
      <p:sp>
        <p:nvSpPr>
          <p:cNvPr id="1562" name="Google Shape;1562;p54"/>
          <p:cNvSpPr txBox="1"/>
          <p:nvPr/>
        </p:nvSpPr>
        <p:spPr>
          <a:xfrm>
            <a:off x="1041600" y="2791625"/>
            <a:ext cx="6299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u="sng">
                <a:solidFill>
                  <a:srgbClr val="434343"/>
                </a:solidFill>
                <a:latin typeface="Poppins"/>
                <a:ea typeface="Poppins"/>
                <a:cs typeface="Poppins"/>
                <a:sym typeface="Poppins"/>
              </a:rPr>
              <a:t>Formula Broken Down:</a:t>
            </a:r>
            <a:endParaRPr b="1" u="sng">
              <a:solidFill>
                <a:srgbClr val="434343"/>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55"/>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Results</a:t>
            </a:r>
            <a:endParaRPr/>
          </a:p>
        </p:txBody>
      </p:sp>
      <p:sp>
        <p:nvSpPr>
          <p:cNvPr id="1568" name="Google Shape;1568;p55"/>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569" name="Google Shape;1569;p55"/>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56"/>
          <p:cNvSpPr txBox="1"/>
          <p:nvPr>
            <p:ph type="title"/>
          </p:nvPr>
        </p:nvSpPr>
        <p:spPr>
          <a:xfrm>
            <a:off x="0" y="63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Predicted 2024 Statistics of a MLB Team</a:t>
            </a:r>
            <a:endParaRPr/>
          </a:p>
        </p:txBody>
      </p:sp>
      <p:pic>
        <p:nvPicPr>
          <p:cNvPr id="1575" name="Google Shape;1575;p56"/>
          <p:cNvPicPr preferRelativeResize="0"/>
          <p:nvPr/>
        </p:nvPicPr>
        <p:blipFill>
          <a:blip r:embed="rId3">
            <a:alphaModFix/>
          </a:blip>
          <a:stretch>
            <a:fillRect/>
          </a:stretch>
        </p:blipFill>
        <p:spPr>
          <a:xfrm>
            <a:off x="0" y="635925"/>
            <a:ext cx="5621249" cy="3212150"/>
          </a:xfrm>
          <a:prstGeom prst="rect">
            <a:avLst/>
          </a:prstGeom>
          <a:noFill/>
          <a:ln>
            <a:noFill/>
          </a:ln>
        </p:spPr>
      </p:pic>
      <p:sp>
        <p:nvSpPr>
          <p:cNvPr id="1576" name="Google Shape;1576;p56"/>
          <p:cNvSpPr txBox="1"/>
          <p:nvPr/>
        </p:nvSpPr>
        <p:spPr>
          <a:xfrm>
            <a:off x="5752200" y="654350"/>
            <a:ext cx="33174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Poppins"/>
                <a:ea typeface="Poppins"/>
                <a:cs typeface="Poppins"/>
                <a:sym typeface="Poppins"/>
              </a:rPr>
              <a:t>Model Metrics:</a:t>
            </a:r>
            <a:endParaRPr b="1" u="sng">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R2: 0.818 - Good</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ME: 0.198 - Very Good</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MAE: 4.193 - Not Satisfactory</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RMSE: 5.474 - Not Satisfactory</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NSE: 0.818 - Very Good</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PBIAS: -0.243 - Very Good</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RSR: 0.427 - Very Good</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R2: </a:t>
            </a:r>
            <a:r>
              <a:rPr i="1" lang="en" sz="800">
                <a:solidFill>
                  <a:srgbClr val="666666"/>
                </a:solidFill>
                <a:latin typeface="Poppins"/>
                <a:ea typeface="Poppins"/>
                <a:cs typeface="Poppins"/>
                <a:sym typeface="Poppins"/>
              </a:rPr>
              <a:t>Coefficient</a:t>
            </a:r>
            <a:r>
              <a:rPr i="1" lang="en" sz="800">
                <a:solidFill>
                  <a:srgbClr val="666666"/>
                </a:solidFill>
                <a:latin typeface="Poppins"/>
                <a:ea typeface="Poppins"/>
                <a:cs typeface="Poppins"/>
                <a:sym typeface="Poppins"/>
              </a:rPr>
              <a:t> of determination</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ME: Margin of error</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MAE: Mean absolute error</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NSE: Nash-Sutcliffe efficiency</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PBIAS: Percent bias</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rPr i="1" lang="en" sz="800">
                <a:solidFill>
                  <a:srgbClr val="666666"/>
                </a:solidFill>
                <a:latin typeface="Poppins"/>
                <a:ea typeface="Poppins"/>
                <a:cs typeface="Poppins"/>
                <a:sym typeface="Poppins"/>
              </a:rPr>
              <a:t>RSR: Root Mean std ratio</a:t>
            </a:r>
            <a:endParaRPr i="1" sz="800">
              <a:solidFill>
                <a:srgbClr val="666666"/>
              </a:solidFill>
              <a:latin typeface="Poppins"/>
              <a:ea typeface="Poppins"/>
              <a:cs typeface="Poppins"/>
              <a:sym typeface="Poppins"/>
            </a:endParaRPr>
          </a:p>
          <a:p>
            <a:pPr indent="0" lvl="0" marL="0" rtl="0" algn="l">
              <a:spcBef>
                <a:spcPts val="0"/>
              </a:spcBef>
              <a:spcAft>
                <a:spcPts val="0"/>
              </a:spcAft>
              <a:buNone/>
            </a:pPr>
            <a:r>
              <a:t/>
            </a:r>
            <a:endParaRPr i="1">
              <a:solidFill>
                <a:schemeClr val="dk1"/>
              </a:solidFill>
              <a:latin typeface="Poppins"/>
              <a:ea typeface="Poppins"/>
              <a:cs typeface="Poppins"/>
              <a:sym typeface="Poppins"/>
            </a:endParaRPr>
          </a:p>
        </p:txBody>
      </p:sp>
      <p:sp>
        <p:nvSpPr>
          <p:cNvPr id="1577" name="Google Shape;1577;p56"/>
          <p:cNvSpPr txBox="1"/>
          <p:nvPr/>
        </p:nvSpPr>
        <p:spPr>
          <a:xfrm>
            <a:off x="524625" y="3848075"/>
            <a:ext cx="4572000" cy="17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Poppins"/>
                <a:ea typeface="Poppins"/>
                <a:cs typeface="Poppins"/>
                <a:sym typeface="Poppins"/>
              </a:rPr>
              <a:t>Predicted Record based on WAR of 35:</a:t>
            </a:r>
            <a:r>
              <a:rPr lang="en">
                <a:solidFill>
                  <a:schemeClr val="dk1"/>
                </a:solidFill>
                <a:latin typeface="Poppins"/>
                <a:ea typeface="Poppins"/>
                <a:cs typeface="Poppins"/>
                <a:sym typeface="Poppins"/>
              </a:rPr>
              <a:t> (82, 79, 0)</a:t>
            </a:r>
            <a:endParaRPr>
              <a:solidFill>
                <a:schemeClr val="dk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57"/>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Code</a:t>
            </a:r>
            <a:endParaRPr/>
          </a:p>
        </p:txBody>
      </p:sp>
      <p:sp>
        <p:nvSpPr>
          <p:cNvPr id="1583" name="Google Shape;1583;p57"/>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584" name="Google Shape;1584;p57"/>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the ML Model</a:t>
            </a:r>
            <a:endParaRPr/>
          </a:p>
        </p:txBody>
      </p:sp>
      <p:sp>
        <p:nvSpPr>
          <p:cNvPr id="1590" name="Google Shape;1590;p58"/>
          <p:cNvSpPr txBox="1"/>
          <p:nvPr>
            <p:ph idx="1" type="body"/>
          </p:nvPr>
        </p:nvSpPr>
        <p:spPr>
          <a:xfrm>
            <a:off x="515550" y="1416600"/>
            <a:ext cx="7908600" cy="343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191919"/>
              </a:buClr>
              <a:buSzPts val="1400"/>
              <a:buChar char="●"/>
            </a:pPr>
            <a:r>
              <a:rPr b="1" lang="en">
                <a:solidFill>
                  <a:srgbClr val="434343"/>
                </a:solidFill>
              </a:rPr>
              <a:t>Scrape baseball-reference.com</a:t>
            </a:r>
            <a:endParaRPr b="1">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t>Since MLB data isn’t publicly accessible via an API (without paying </a:t>
            </a:r>
            <a:r>
              <a:rPr lang="en" sz="1200"/>
              <a:t>obscene</a:t>
            </a:r>
            <a:r>
              <a:rPr lang="en" sz="1200"/>
              <a:t> </a:t>
            </a:r>
            <a:r>
              <a:rPr lang="en" sz="1200"/>
              <a:t>amounts</a:t>
            </a:r>
            <a:r>
              <a:rPr lang="en" sz="1200"/>
              <a:t> of money), we scraped data from the </a:t>
            </a:r>
            <a:r>
              <a:rPr lang="en" sz="1200"/>
              <a:t>website</a:t>
            </a:r>
            <a:r>
              <a:rPr lang="en" sz="1200"/>
              <a:t>. More </a:t>
            </a:r>
            <a:r>
              <a:rPr lang="en" sz="1200"/>
              <a:t>specifics</a:t>
            </a:r>
            <a:r>
              <a:rPr lang="en" sz="1200"/>
              <a:t> can be found on the README.md on our </a:t>
            </a:r>
            <a:r>
              <a:rPr lang="en" sz="1200" u="sng">
                <a:solidFill>
                  <a:schemeClr val="hlink"/>
                </a:solidFill>
                <a:hlinkClick r:id="rId3"/>
              </a:rPr>
              <a:t>GitHub repository</a:t>
            </a:r>
            <a:r>
              <a:rPr lang="en" sz="1200"/>
              <a:t>. </a:t>
            </a:r>
            <a:endParaRPr sz="12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Data load and clean</a:t>
            </a:r>
            <a:endParaRPr b="1">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t>Used pandas DataFrame to read all XLSX in our data folder. We ignored all null and NaN values for all operations (since not all players play every position).</a:t>
            </a:r>
            <a:endParaRPr sz="12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Data preprocessing</a:t>
            </a:r>
            <a:endParaRPr b="1">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t>Loaded WAR column into pandas DataFrame for each team and season.</a:t>
            </a:r>
            <a:endParaRPr sz="12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Model training</a:t>
            </a:r>
            <a:endParaRPr b="1">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t>Trained using linear regression and metric values at a 95% CI. </a:t>
            </a:r>
            <a:endParaRPr sz="12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Predictions</a:t>
            </a:r>
            <a:endParaRPr b="1">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t>Used ML linear </a:t>
            </a:r>
            <a:r>
              <a:rPr lang="en" sz="1200"/>
              <a:t>regression</a:t>
            </a:r>
            <a:r>
              <a:rPr lang="en" sz="1200"/>
              <a:t> model to make record </a:t>
            </a:r>
            <a:r>
              <a:rPr lang="en" sz="1200"/>
              <a:t>predictions</a:t>
            </a:r>
            <a:r>
              <a:rPr lang="en" sz="1200"/>
              <a:t> based on teams WAR. </a:t>
            </a:r>
            <a:endParaRPr sz="12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59"/>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1596" name="Google Shape;1596;p59"/>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1597" name="Google Shape;1597;p59"/>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LINK TO GITHUB</a:t>
            </a:r>
            <a:endParaRPr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60"/>
          <p:cNvSpPr txBox="1"/>
          <p:nvPr>
            <p:ph type="title"/>
          </p:nvPr>
        </p:nvSpPr>
        <p:spPr>
          <a:xfrm>
            <a:off x="720000" y="106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
        <p:nvSpPr>
          <p:cNvPr id="1603" name="Google Shape;1603;p60"/>
          <p:cNvSpPr txBox="1"/>
          <p:nvPr>
            <p:ph idx="1" type="body"/>
          </p:nvPr>
        </p:nvSpPr>
        <p:spPr>
          <a:xfrm>
            <a:off x="720000" y="882550"/>
            <a:ext cx="7704000" cy="404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500"/>
              </a:spcBef>
              <a:spcAft>
                <a:spcPts val="0"/>
              </a:spcAft>
              <a:buClr>
                <a:srgbClr val="0D0D0D"/>
              </a:buClr>
              <a:buSzPts val="1400"/>
              <a:buChar char="●"/>
            </a:pPr>
            <a:r>
              <a:rPr lang="en">
                <a:solidFill>
                  <a:srgbClr val="0D0D0D"/>
                </a:solidFill>
              </a:rPr>
              <a:t>Our model demonstrated strong predictive capabilities (R^2 = 0.818).</a:t>
            </a:r>
            <a:endParaRPr>
              <a:solidFill>
                <a:srgbClr val="0D0D0D"/>
              </a:solidFill>
            </a:endParaRPr>
          </a:p>
          <a:p>
            <a:pPr indent="-317500" lvl="0" marL="457200" rtl="0" algn="l">
              <a:lnSpc>
                <a:spcPct val="150000"/>
              </a:lnSpc>
              <a:spcBef>
                <a:spcPts val="0"/>
              </a:spcBef>
              <a:spcAft>
                <a:spcPts val="0"/>
              </a:spcAft>
              <a:buClr>
                <a:srgbClr val="0D0D0D"/>
              </a:buClr>
              <a:buSzPts val="1400"/>
              <a:buChar char="●"/>
            </a:pPr>
            <a:r>
              <a:rPr lang="en">
                <a:solidFill>
                  <a:srgbClr val="0D0D0D"/>
                </a:solidFill>
              </a:rPr>
              <a:t>Good because it shows approximately 81.8% of the variance in our dependent variable (team performance) is predictable from the independent variables .</a:t>
            </a:r>
            <a:endParaRPr>
              <a:solidFill>
                <a:srgbClr val="0D0D0D"/>
              </a:solidFill>
            </a:endParaRPr>
          </a:p>
          <a:p>
            <a:pPr indent="-317500" lvl="0" marL="457200" rtl="0" algn="l">
              <a:lnSpc>
                <a:spcPct val="150000"/>
              </a:lnSpc>
              <a:spcBef>
                <a:spcPts val="0"/>
              </a:spcBef>
              <a:spcAft>
                <a:spcPts val="0"/>
              </a:spcAft>
              <a:buClr>
                <a:srgbClr val="0D0D0D"/>
              </a:buClr>
              <a:buSzPts val="1400"/>
              <a:buChar char="●"/>
            </a:pPr>
            <a:r>
              <a:rPr lang="en">
                <a:solidFill>
                  <a:srgbClr val="0D0D0D"/>
                </a:solidFill>
              </a:rPr>
              <a:t>Noteworthy in the context of sports analytics, where outcomes can be highly uncertain and influenced by numerous factors.</a:t>
            </a:r>
            <a:endParaRPr>
              <a:solidFill>
                <a:srgbClr val="0D0D0D"/>
              </a:solidFill>
            </a:endParaRPr>
          </a:p>
          <a:p>
            <a:pPr indent="-317500" lvl="0" marL="457200" rtl="0" algn="l">
              <a:lnSpc>
                <a:spcPct val="150000"/>
              </a:lnSpc>
              <a:spcBef>
                <a:spcPts val="0"/>
              </a:spcBef>
              <a:spcAft>
                <a:spcPts val="0"/>
              </a:spcAft>
              <a:buClr>
                <a:srgbClr val="0D0D0D"/>
              </a:buClr>
              <a:buSzPts val="1400"/>
              <a:buChar char="●"/>
            </a:pPr>
            <a:r>
              <a:rPr lang="en">
                <a:solidFill>
                  <a:srgbClr val="0D0D0D"/>
                </a:solidFill>
              </a:rPr>
              <a:t>Model faced challenges, particularly with the mean absolute error (MAE) of 4.193, which is not satisfactory.</a:t>
            </a:r>
            <a:endParaRPr>
              <a:solidFill>
                <a:srgbClr val="0D0D0D"/>
              </a:solidFill>
            </a:endParaRPr>
          </a:p>
          <a:p>
            <a:pPr indent="-317500" lvl="0" marL="457200" rtl="0" algn="l">
              <a:lnSpc>
                <a:spcPct val="150000"/>
              </a:lnSpc>
              <a:spcBef>
                <a:spcPts val="0"/>
              </a:spcBef>
              <a:spcAft>
                <a:spcPts val="0"/>
              </a:spcAft>
              <a:buClr>
                <a:srgbClr val="0D0D0D"/>
              </a:buClr>
              <a:buSzPts val="1400"/>
              <a:buChar char="●"/>
            </a:pPr>
            <a:r>
              <a:rPr lang="en">
                <a:solidFill>
                  <a:srgbClr val="0D0D0D"/>
                </a:solidFill>
              </a:rPr>
              <a:t>On average, predictions deviate from the actual results by about 4.193 wins, which can easily sway the outcome of any team any given season.</a:t>
            </a:r>
            <a:endParaRPr>
              <a:solidFill>
                <a:srgbClr val="0D0D0D"/>
              </a:solidFill>
            </a:endParaRPr>
          </a:p>
          <a:p>
            <a:pPr indent="-317500" lvl="0" marL="457200" rtl="0" algn="l">
              <a:lnSpc>
                <a:spcPct val="150000"/>
              </a:lnSpc>
              <a:spcBef>
                <a:spcPts val="0"/>
              </a:spcBef>
              <a:spcAft>
                <a:spcPts val="0"/>
              </a:spcAft>
              <a:buClr>
                <a:srgbClr val="0D0D0D"/>
              </a:buClr>
              <a:buSzPts val="1400"/>
              <a:buChar char="●"/>
            </a:pPr>
            <a:r>
              <a:rPr lang="en">
                <a:solidFill>
                  <a:srgbClr val="0D0D0D"/>
                </a:solidFill>
              </a:rPr>
              <a:t>With time and model refinement, Kim Jong Un should be able to </a:t>
            </a:r>
            <a:r>
              <a:rPr lang="en">
                <a:solidFill>
                  <a:srgbClr val="0D0D0D"/>
                </a:solidFill>
              </a:rPr>
              <a:t>successfully</a:t>
            </a:r>
            <a:r>
              <a:rPr lang="en">
                <a:solidFill>
                  <a:srgbClr val="0D0D0D"/>
                </a:solidFill>
              </a:rPr>
              <a:t> rig the baseball games.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45"/>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498" name="Google Shape;1498;p45"/>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Get-Rich-Quick Scheme</a:t>
            </a:r>
            <a:endParaRPr/>
          </a:p>
        </p:txBody>
      </p:sp>
      <p:sp>
        <p:nvSpPr>
          <p:cNvPr id="1504" name="Google Shape;1504;p46"/>
          <p:cNvSpPr txBox="1"/>
          <p:nvPr>
            <p:ph idx="1" type="body"/>
          </p:nvPr>
        </p:nvSpPr>
        <p:spPr>
          <a:xfrm>
            <a:off x="720000" y="1139550"/>
            <a:ext cx="5740800" cy="3828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We’ve been contacted by Kim Jong Un. We appear to have earned his grudging respect after our spy satellite project, and he has a business opportunity for us.</a:t>
            </a:r>
            <a:endParaRPr/>
          </a:p>
          <a:p>
            <a:pPr indent="-317500" lvl="0" marL="457200" rtl="0" algn="l">
              <a:lnSpc>
                <a:spcPct val="150000"/>
              </a:lnSpc>
              <a:spcBef>
                <a:spcPts val="0"/>
              </a:spcBef>
              <a:spcAft>
                <a:spcPts val="0"/>
              </a:spcAft>
              <a:buSzPts val="1400"/>
              <a:buChar char="●"/>
            </a:pPr>
            <a:r>
              <a:rPr lang="en"/>
              <a:t>Kim recently binge-watched the TV show </a:t>
            </a:r>
            <a:r>
              <a:rPr i="1" lang="en"/>
              <a:t>For All Mankind</a:t>
            </a:r>
            <a:r>
              <a:rPr lang="en"/>
              <a:t>, and now he wants to send a North Korean to Mars like in the show. That, and he got drunk and got beat up by Elon Musk, so now he wants to beat Elon to Mars.</a:t>
            </a:r>
            <a:endParaRPr/>
          </a:p>
          <a:p>
            <a:pPr indent="-317500" lvl="0" marL="457200" rtl="0" algn="l">
              <a:lnSpc>
                <a:spcPct val="150000"/>
              </a:lnSpc>
              <a:spcBef>
                <a:spcPts val="0"/>
              </a:spcBef>
              <a:spcAft>
                <a:spcPts val="0"/>
              </a:spcAft>
              <a:buSzPts val="1400"/>
              <a:buChar char="●"/>
            </a:pPr>
            <a:r>
              <a:rPr lang="en"/>
              <a:t>To do this, he needs lots of money, so he wants to rig baseball games. To best do that, he needs us to predict baseball teams’ 2024 results so that he knows what games can be rigged and by how much.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47"/>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510" name="Google Shape;1510;p47"/>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511" name="Google Shape;1511;p47"/>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MLB Team Information</a:t>
            </a:r>
            <a:endParaRPr/>
          </a:p>
        </p:txBody>
      </p:sp>
      <p:sp>
        <p:nvSpPr>
          <p:cNvPr id="1517" name="Google Shape;1517;p48"/>
          <p:cNvSpPr txBox="1"/>
          <p:nvPr>
            <p:ph idx="1" type="body"/>
          </p:nvPr>
        </p:nvSpPr>
        <p:spPr>
          <a:xfrm>
            <a:off x="81000" y="1139700"/>
            <a:ext cx="2911800" cy="4003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We built a custom web scraper that scrapes information for all MLB baseball teams from baseball-reference.com</a:t>
            </a:r>
            <a:endParaRPr/>
          </a:p>
          <a:p>
            <a:pPr indent="-317500" lvl="0" marL="457200" rtl="0" algn="l">
              <a:lnSpc>
                <a:spcPct val="150000"/>
              </a:lnSpc>
              <a:spcBef>
                <a:spcPts val="0"/>
              </a:spcBef>
              <a:spcAft>
                <a:spcPts val="0"/>
              </a:spcAft>
              <a:buSzPts val="1400"/>
              <a:buChar char="●"/>
            </a:pPr>
            <a:r>
              <a:rPr lang="en"/>
              <a:t>The scraper scrapes all relevant statistics, including wins, losses, and the WAR.</a:t>
            </a:r>
            <a:endParaRPr/>
          </a:p>
        </p:txBody>
      </p:sp>
      <p:pic>
        <p:nvPicPr>
          <p:cNvPr id="1518" name="Google Shape;1518;p48"/>
          <p:cNvPicPr preferRelativeResize="0"/>
          <p:nvPr/>
        </p:nvPicPr>
        <p:blipFill>
          <a:blip r:embed="rId3">
            <a:alphaModFix/>
          </a:blip>
          <a:stretch>
            <a:fillRect/>
          </a:stretch>
        </p:blipFill>
        <p:spPr>
          <a:xfrm>
            <a:off x="2914350" y="1248550"/>
            <a:ext cx="6229652" cy="264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49"/>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Platform</a:t>
            </a:r>
            <a:endParaRPr/>
          </a:p>
        </p:txBody>
      </p:sp>
      <p:sp>
        <p:nvSpPr>
          <p:cNvPr id="1524" name="Google Shape;1524;p49"/>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525" name="Google Shape;1525;p49"/>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your PC specs?”</a:t>
            </a:r>
            <a:endParaRPr/>
          </a:p>
        </p:txBody>
      </p:sp>
      <p:sp>
        <p:nvSpPr>
          <p:cNvPr id="1531" name="Google Shape;1531;p50"/>
          <p:cNvSpPr txBox="1"/>
          <p:nvPr>
            <p:ph idx="1" type="body"/>
          </p:nvPr>
        </p:nvSpPr>
        <p:spPr>
          <a:xfrm>
            <a:off x="720000" y="1139550"/>
            <a:ext cx="7999500" cy="3815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rgbClr val="0D0D0D"/>
                </a:solidFill>
              </a:rPr>
              <a:t>Hardware:</a:t>
            </a:r>
            <a:endParaRPr u="sng">
              <a:solidFill>
                <a:srgbClr val="0D0D0D"/>
              </a:solidFill>
            </a:endParaRPr>
          </a:p>
          <a:p>
            <a:pPr indent="0" lvl="0" marL="0" rtl="0" algn="l">
              <a:lnSpc>
                <a:spcPct val="150000"/>
              </a:lnSpc>
              <a:spcBef>
                <a:spcPts val="0"/>
              </a:spcBef>
              <a:spcAft>
                <a:spcPts val="0"/>
              </a:spcAft>
              <a:buNone/>
            </a:pPr>
            <a:r>
              <a:rPr b="1" lang="en">
                <a:solidFill>
                  <a:srgbClr val="0D0D0D"/>
                </a:solidFill>
              </a:rPr>
              <a:t>CPU</a:t>
            </a:r>
            <a:r>
              <a:rPr lang="en">
                <a:solidFill>
                  <a:srgbClr val="0D0D0D"/>
                </a:solidFill>
              </a:rPr>
              <a:t>: Intel Core i9-12900k.</a:t>
            </a:r>
            <a:endParaRPr>
              <a:solidFill>
                <a:srgbClr val="0D0D0D"/>
              </a:solidFill>
            </a:endParaRPr>
          </a:p>
          <a:p>
            <a:pPr indent="0" lvl="0" marL="0" rtl="0" algn="l">
              <a:lnSpc>
                <a:spcPct val="150000"/>
              </a:lnSpc>
              <a:spcBef>
                <a:spcPts val="0"/>
              </a:spcBef>
              <a:spcAft>
                <a:spcPts val="0"/>
              </a:spcAft>
              <a:buNone/>
            </a:pPr>
            <a:r>
              <a:rPr b="1" lang="en">
                <a:solidFill>
                  <a:srgbClr val="0D0D0D"/>
                </a:solidFill>
              </a:rPr>
              <a:t>Ram</a:t>
            </a:r>
            <a:r>
              <a:rPr lang="en">
                <a:solidFill>
                  <a:srgbClr val="0D0D0D"/>
                </a:solidFill>
              </a:rPr>
              <a:t>: 64gb (2x32GB) of Corsair Vengeance RGB PRO DDR4 3600MTs.</a:t>
            </a:r>
            <a:endParaRPr>
              <a:solidFill>
                <a:srgbClr val="0D0D0D"/>
              </a:solidFill>
            </a:endParaRPr>
          </a:p>
          <a:p>
            <a:pPr indent="0" lvl="0" marL="0" rtl="0" algn="l">
              <a:lnSpc>
                <a:spcPct val="150000"/>
              </a:lnSpc>
              <a:spcBef>
                <a:spcPts val="0"/>
              </a:spcBef>
              <a:spcAft>
                <a:spcPts val="0"/>
              </a:spcAft>
              <a:buNone/>
            </a:pPr>
            <a:r>
              <a:rPr b="1" lang="en">
                <a:solidFill>
                  <a:srgbClr val="0D0D0D"/>
                </a:solidFill>
              </a:rPr>
              <a:t>MOBO</a:t>
            </a:r>
            <a:r>
              <a:rPr lang="en">
                <a:solidFill>
                  <a:srgbClr val="0D0D0D"/>
                </a:solidFill>
              </a:rPr>
              <a:t>: ASUS ROG Strix Z790-A Gaming WiFi D4 LGA1700(Intel 14th&amp; 13th &amp; 12th Gen) ATX gaming motherboard.</a:t>
            </a:r>
            <a:endParaRPr>
              <a:solidFill>
                <a:srgbClr val="0D0D0D"/>
              </a:solidFill>
            </a:endParaRPr>
          </a:p>
          <a:p>
            <a:pPr indent="0" lvl="0" marL="0" rtl="0" algn="l">
              <a:lnSpc>
                <a:spcPct val="150000"/>
              </a:lnSpc>
              <a:spcBef>
                <a:spcPts val="0"/>
              </a:spcBef>
              <a:spcAft>
                <a:spcPts val="0"/>
              </a:spcAft>
              <a:buNone/>
            </a:pPr>
            <a:r>
              <a:rPr b="1" lang="en">
                <a:solidFill>
                  <a:srgbClr val="0D0D0D"/>
                </a:solidFill>
              </a:rPr>
              <a:t>PSU</a:t>
            </a:r>
            <a:r>
              <a:rPr lang="en">
                <a:solidFill>
                  <a:srgbClr val="0D0D0D"/>
                </a:solidFill>
              </a:rPr>
              <a:t>: Corsair RM1000e (2023) Fully Modular.</a:t>
            </a:r>
            <a:endParaRPr>
              <a:solidFill>
                <a:srgbClr val="0D0D0D"/>
              </a:solidFill>
            </a:endParaRPr>
          </a:p>
          <a:p>
            <a:pPr indent="0" lvl="0" marL="0" rtl="0" algn="l">
              <a:lnSpc>
                <a:spcPct val="150000"/>
              </a:lnSpc>
              <a:spcBef>
                <a:spcPts val="0"/>
              </a:spcBef>
              <a:spcAft>
                <a:spcPts val="0"/>
              </a:spcAft>
              <a:buNone/>
            </a:pPr>
            <a:r>
              <a:rPr b="1" lang="en">
                <a:solidFill>
                  <a:srgbClr val="0D0D0D"/>
                </a:solidFill>
              </a:rPr>
              <a:t>GPU</a:t>
            </a:r>
            <a:r>
              <a:rPr lang="en">
                <a:solidFill>
                  <a:srgbClr val="0D0D0D"/>
                </a:solidFill>
              </a:rPr>
              <a:t>: EVGA GeForce RTX 3090 FTW3 Ultra Gaming, 24GB.</a:t>
            </a:r>
            <a:endParaRPr>
              <a:solidFill>
                <a:srgbClr val="0D0D0D"/>
              </a:solidFill>
            </a:endParaRPr>
          </a:p>
          <a:p>
            <a:pPr indent="0" lvl="0" marL="0" rtl="0" algn="l">
              <a:lnSpc>
                <a:spcPct val="150000"/>
              </a:lnSpc>
              <a:spcBef>
                <a:spcPts val="0"/>
              </a:spcBef>
              <a:spcAft>
                <a:spcPts val="0"/>
              </a:spcAft>
              <a:buNone/>
            </a:pPr>
            <a:r>
              <a:rPr b="1" lang="en">
                <a:solidFill>
                  <a:srgbClr val="0D0D0D"/>
                </a:solidFill>
              </a:rPr>
              <a:t>Storage</a:t>
            </a:r>
            <a:r>
              <a:rPr lang="en">
                <a:solidFill>
                  <a:srgbClr val="0D0D0D"/>
                </a:solidFill>
              </a:rPr>
              <a:t>: 4x 2TB Samsung 980 Pro SSD NVMe Gen 4 M.2.</a:t>
            </a:r>
            <a:endParaRPr b="1">
              <a:solidFill>
                <a:srgbClr val="0D0D0D"/>
              </a:solidFill>
            </a:endParaRPr>
          </a:p>
          <a:p>
            <a:pPr indent="0" lvl="0" marL="0" rtl="0" algn="l">
              <a:lnSpc>
                <a:spcPct val="150000"/>
              </a:lnSpc>
              <a:spcBef>
                <a:spcPts val="0"/>
              </a:spcBef>
              <a:spcAft>
                <a:spcPts val="0"/>
              </a:spcAft>
              <a:buNone/>
            </a:pPr>
            <a:r>
              <a:t/>
            </a:r>
            <a:endParaRPr b="1">
              <a:solidFill>
                <a:srgbClr val="0D0D0D"/>
              </a:solidFill>
            </a:endParaRPr>
          </a:p>
          <a:p>
            <a:pPr indent="0" lvl="0" marL="0" rtl="0" algn="l">
              <a:lnSpc>
                <a:spcPct val="150000"/>
              </a:lnSpc>
              <a:spcBef>
                <a:spcPts val="0"/>
              </a:spcBef>
              <a:spcAft>
                <a:spcPts val="0"/>
              </a:spcAft>
              <a:buNone/>
            </a:pPr>
            <a:r>
              <a:rPr lang="en" u="sng">
                <a:solidFill>
                  <a:srgbClr val="0D0D0D"/>
                </a:solidFill>
              </a:rPr>
              <a:t>Software:</a:t>
            </a:r>
            <a:endParaRPr u="sng">
              <a:solidFill>
                <a:srgbClr val="0D0D0D"/>
              </a:solidFill>
            </a:endParaRPr>
          </a:p>
          <a:p>
            <a:pPr indent="0" lvl="0" marL="0" rtl="0" algn="l">
              <a:lnSpc>
                <a:spcPct val="150000"/>
              </a:lnSpc>
              <a:spcBef>
                <a:spcPts val="0"/>
              </a:spcBef>
              <a:spcAft>
                <a:spcPts val="0"/>
              </a:spcAft>
              <a:buNone/>
            </a:pPr>
            <a:r>
              <a:rPr lang="en">
                <a:solidFill>
                  <a:srgbClr val="0D0D0D"/>
                </a:solidFill>
              </a:rPr>
              <a:t>IntelliJ PyCharm Ultimate 2024.3.5, Microsoft Power BI Premium, numpy, pandas, matplotlib, sk_learn, and seaborn.</a:t>
            </a:r>
            <a:endParaRPr u="sng">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51"/>
          <p:cNvSpPr txBox="1"/>
          <p:nvPr>
            <p:ph type="title"/>
          </p:nvPr>
        </p:nvSpPr>
        <p:spPr>
          <a:xfrm>
            <a:off x="720000" y="2079325"/>
            <a:ext cx="6254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Model</a:t>
            </a:r>
            <a:endParaRPr/>
          </a:p>
        </p:txBody>
      </p:sp>
      <p:sp>
        <p:nvSpPr>
          <p:cNvPr id="1537" name="Google Shape;1537;p51"/>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38" name="Google Shape;1538;p51"/>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52"/>
          <p:cNvSpPr txBox="1"/>
          <p:nvPr>
            <p:ph type="title"/>
          </p:nvPr>
        </p:nvSpPr>
        <p:spPr>
          <a:xfrm>
            <a:off x="296675" y="0"/>
            <a:ext cx="7704000" cy="10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Baseball Metrics?</a:t>
            </a:r>
            <a:endParaRPr/>
          </a:p>
        </p:txBody>
      </p:sp>
      <p:sp>
        <p:nvSpPr>
          <p:cNvPr id="1544" name="Google Shape;1544;p52"/>
          <p:cNvSpPr txBox="1"/>
          <p:nvPr>
            <p:ph idx="1" type="body"/>
          </p:nvPr>
        </p:nvSpPr>
        <p:spPr>
          <a:xfrm>
            <a:off x="296675" y="1017600"/>
            <a:ext cx="8406300" cy="3828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Original</a:t>
            </a:r>
            <a:r>
              <a:rPr lang="en"/>
              <a:t> baseball statistics were: </a:t>
            </a:r>
            <a:r>
              <a:rPr b="1" lang="en"/>
              <a:t>AVG</a:t>
            </a:r>
            <a:r>
              <a:rPr lang="en"/>
              <a:t>, </a:t>
            </a:r>
            <a:r>
              <a:rPr b="1" lang="en"/>
              <a:t>OBP</a:t>
            </a:r>
            <a:r>
              <a:rPr lang="en"/>
              <a:t>.</a:t>
            </a:r>
            <a:endParaRPr/>
          </a:p>
          <a:p>
            <a:pPr indent="-317500" lvl="1" marL="914400" rtl="0" algn="l">
              <a:lnSpc>
                <a:spcPct val="150000"/>
              </a:lnSpc>
              <a:spcBef>
                <a:spcPts val="0"/>
              </a:spcBef>
              <a:spcAft>
                <a:spcPts val="0"/>
              </a:spcAft>
              <a:buSzPts val="1400"/>
              <a:buChar char="○"/>
            </a:pPr>
            <a:r>
              <a:rPr b="1" lang="en" u="sng">
                <a:solidFill>
                  <a:srgbClr val="434343"/>
                </a:solidFill>
              </a:rPr>
              <a:t>AVG: Average</a:t>
            </a:r>
            <a:r>
              <a:rPr lang="en">
                <a:solidFill>
                  <a:srgbClr val="434343"/>
                </a:solidFill>
              </a:rPr>
              <a:t> </a:t>
            </a:r>
            <a:r>
              <a:rPr lang="en"/>
              <a:t>=</a:t>
            </a:r>
            <a:r>
              <a:rPr lang="en">
                <a:solidFill>
                  <a:srgbClr val="434343"/>
                </a:solidFill>
              </a:rPr>
              <a:t> </a:t>
            </a:r>
            <a:r>
              <a:rPr lang="en"/>
              <a:t>H</a:t>
            </a:r>
            <a:r>
              <a:rPr lang="en">
                <a:solidFill>
                  <a:srgbClr val="434343"/>
                </a:solidFill>
              </a:rPr>
              <a:t>its / </a:t>
            </a:r>
            <a:r>
              <a:rPr lang="en"/>
              <a:t>At B</a:t>
            </a:r>
            <a:r>
              <a:rPr lang="en">
                <a:solidFill>
                  <a:srgbClr val="434343"/>
                </a:solidFill>
              </a:rPr>
              <a:t>ats.</a:t>
            </a:r>
            <a:endParaRPr/>
          </a:p>
          <a:p>
            <a:pPr indent="-317500" lvl="1" marL="914400" rtl="0" algn="l">
              <a:lnSpc>
                <a:spcPct val="150000"/>
              </a:lnSpc>
              <a:spcBef>
                <a:spcPts val="0"/>
              </a:spcBef>
              <a:spcAft>
                <a:spcPts val="0"/>
              </a:spcAft>
              <a:buSzPts val="1400"/>
              <a:buChar char="○"/>
            </a:pPr>
            <a:r>
              <a:rPr b="1" lang="en" u="sng"/>
              <a:t>OBP: On-base percentage </a:t>
            </a:r>
            <a:r>
              <a:rPr lang="en"/>
              <a:t>= times on base / plate </a:t>
            </a:r>
            <a:r>
              <a:rPr lang="en"/>
              <a:t>appearances</a:t>
            </a:r>
            <a:r>
              <a:rPr lang="en"/>
              <a:t>.</a:t>
            </a:r>
            <a:endParaRPr/>
          </a:p>
          <a:p>
            <a:pPr indent="-317500" lvl="0" marL="457200" rtl="0" algn="l">
              <a:lnSpc>
                <a:spcPct val="150000"/>
              </a:lnSpc>
              <a:spcBef>
                <a:spcPts val="0"/>
              </a:spcBef>
              <a:spcAft>
                <a:spcPts val="0"/>
              </a:spcAft>
              <a:buSzPts val="1400"/>
              <a:buChar char="●"/>
            </a:pPr>
            <a:r>
              <a:rPr lang="en"/>
              <a:t>1984, slugging statistic (SLG) was created.</a:t>
            </a:r>
            <a:endParaRPr/>
          </a:p>
          <a:p>
            <a:pPr indent="-317500" lvl="1" marL="914400" rtl="0" algn="l">
              <a:lnSpc>
                <a:spcPct val="150000"/>
              </a:lnSpc>
              <a:spcBef>
                <a:spcPts val="0"/>
              </a:spcBef>
              <a:spcAft>
                <a:spcPts val="0"/>
              </a:spcAft>
              <a:buSzPts val="1400"/>
              <a:buChar char="○"/>
            </a:pPr>
            <a:r>
              <a:rPr lang="en"/>
              <a:t>Was more comprehensive as it weighted the type of hit.</a:t>
            </a:r>
            <a:endParaRPr/>
          </a:p>
          <a:p>
            <a:pPr indent="-317500" lvl="1" marL="914400" rtl="0" algn="l">
              <a:lnSpc>
                <a:spcPct val="150000"/>
              </a:lnSpc>
              <a:spcBef>
                <a:spcPts val="0"/>
              </a:spcBef>
              <a:spcAft>
                <a:spcPts val="0"/>
              </a:spcAft>
              <a:buSzPts val="1400"/>
              <a:buFont typeface="Roboto Condensed"/>
              <a:buChar char="○"/>
            </a:pPr>
            <a:r>
              <a:rPr b="1" lang="en" u="sng"/>
              <a:t>SLG: Slugging </a:t>
            </a:r>
            <a:r>
              <a:rPr lang="en"/>
              <a:t>= </a:t>
            </a:r>
            <a:r>
              <a:rPr i="1" lang="en"/>
              <a:t>(1×Singles)+(2×Doubles)+(3×Triples)+(4×Home Runs)</a:t>
            </a:r>
            <a:r>
              <a:rPr lang="en"/>
              <a:t> / At Bats</a:t>
            </a:r>
            <a:endParaRPr/>
          </a:p>
          <a:p>
            <a:pPr indent="-317500" lvl="1" marL="914400" rtl="0" algn="l">
              <a:lnSpc>
                <a:spcPct val="150000"/>
              </a:lnSpc>
              <a:spcBef>
                <a:spcPts val="0"/>
              </a:spcBef>
              <a:spcAft>
                <a:spcPts val="0"/>
              </a:spcAft>
              <a:buSzPts val="1400"/>
              <a:buChar char="○"/>
            </a:pPr>
            <a:r>
              <a:rPr lang="en"/>
              <a:t>Ex: SLG = 1.000 means a batter averages 1 base per At Bat.</a:t>
            </a:r>
            <a:endParaRPr/>
          </a:p>
          <a:p>
            <a:pPr indent="-317500" lvl="0" marL="457200" rtl="0" algn="l">
              <a:lnSpc>
                <a:spcPct val="150000"/>
              </a:lnSpc>
              <a:spcBef>
                <a:spcPts val="0"/>
              </a:spcBef>
              <a:spcAft>
                <a:spcPts val="0"/>
              </a:spcAft>
              <a:buSzPts val="1400"/>
              <a:buChar char="●"/>
            </a:pPr>
            <a:r>
              <a:rPr lang="en"/>
              <a:t>These stats are shown as a “</a:t>
            </a:r>
            <a:r>
              <a:rPr i="1" lang="en"/>
              <a:t>slash-line</a:t>
            </a:r>
            <a:r>
              <a:rPr lang="en"/>
              <a:t>” AVG/OBP/SLG.</a:t>
            </a:r>
            <a:endParaRPr/>
          </a:p>
          <a:p>
            <a:pPr indent="0" lvl="0" marL="0" rtl="0" algn="l">
              <a:lnSpc>
                <a:spcPct val="15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