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1" r:id="rId16"/>
    <p:sldId id="282" r:id="rId17"/>
    <p:sldId id="270" r:id="rId18"/>
    <p:sldId id="271" r:id="rId19"/>
    <p:sldId id="272" r:id="rId20"/>
    <p:sldId id="273" r:id="rId21"/>
    <p:sldId id="274" r:id="rId22"/>
    <p:sldId id="275" r:id="rId23"/>
    <p:sldId id="276" r:id="rId24"/>
    <p:sldId id="277" r:id="rId25"/>
    <p:sldId id="278" r:id="rId26"/>
    <p:sldId id="279" r:id="rId27"/>
    <p:sldId id="280" r:id="rId28"/>
    <p:sldId id="283" r:id="rId29"/>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1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D5721-7229-41A4-91EC-29A7E04561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L"/>
          </a:p>
        </p:txBody>
      </p:sp>
      <p:sp>
        <p:nvSpPr>
          <p:cNvPr id="3" name="Subtitle 2">
            <a:extLst>
              <a:ext uri="{FF2B5EF4-FFF2-40B4-BE49-F238E27FC236}">
                <a16:creationId xmlns:a16="http://schemas.microsoft.com/office/drawing/2014/main" id="{CA0BE3C2-691C-483D-B422-5DF5B6FE8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L"/>
          </a:p>
        </p:txBody>
      </p:sp>
      <p:sp>
        <p:nvSpPr>
          <p:cNvPr id="4" name="Date Placeholder 3">
            <a:extLst>
              <a:ext uri="{FF2B5EF4-FFF2-40B4-BE49-F238E27FC236}">
                <a16:creationId xmlns:a16="http://schemas.microsoft.com/office/drawing/2014/main" id="{CE1FB8FD-29EE-4AC8-A574-504D4762DCC0}"/>
              </a:ext>
            </a:extLst>
          </p:cNvPr>
          <p:cNvSpPr>
            <a:spLocks noGrp="1"/>
          </p:cNvSpPr>
          <p:nvPr>
            <p:ph type="dt" sz="half" idx="10"/>
          </p:nvPr>
        </p:nvSpPr>
        <p:spPr/>
        <p:txBody>
          <a:bodyPr/>
          <a:lstStyle/>
          <a:p>
            <a:fld id="{64DAA49B-BAD2-4FA8-B891-A984C8206F8D}" type="datetimeFigureOut">
              <a:rPr lang="es-CL" smtClean="0"/>
              <a:t>15-11-2022</a:t>
            </a:fld>
            <a:endParaRPr lang="es-CL"/>
          </a:p>
        </p:txBody>
      </p:sp>
      <p:sp>
        <p:nvSpPr>
          <p:cNvPr id="5" name="Footer Placeholder 4">
            <a:extLst>
              <a:ext uri="{FF2B5EF4-FFF2-40B4-BE49-F238E27FC236}">
                <a16:creationId xmlns:a16="http://schemas.microsoft.com/office/drawing/2014/main" id="{E7CC0574-64A1-4B11-B843-5BB6D81FE915}"/>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B13FA892-DED9-431A-A229-BB8D3D7B6276}"/>
              </a:ext>
            </a:extLst>
          </p:cNvPr>
          <p:cNvSpPr>
            <a:spLocks noGrp="1"/>
          </p:cNvSpPr>
          <p:nvPr>
            <p:ph type="sldNum" sz="quarter" idx="12"/>
          </p:nvPr>
        </p:nvSpPr>
        <p:spPr/>
        <p:txBody>
          <a:bodyPr/>
          <a:lstStyle/>
          <a:p>
            <a:fld id="{A8F63685-4BDA-4804-B83D-9029F0288330}" type="slidenum">
              <a:rPr lang="es-CL" smtClean="0"/>
              <a:t>‹#›</a:t>
            </a:fld>
            <a:endParaRPr lang="es-CL"/>
          </a:p>
        </p:txBody>
      </p:sp>
    </p:spTree>
    <p:extLst>
      <p:ext uri="{BB962C8B-B14F-4D97-AF65-F5344CB8AC3E}">
        <p14:creationId xmlns:p14="http://schemas.microsoft.com/office/powerpoint/2010/main" val="2221549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83E6-D402-4504-A848-9829B2420A48}"/>
              </a:ext>
            </a:extLst>
          </p:cNvPr>
          <p:cNvSpPr>
            <a:spLocks noGrp="1"/>
          </p:cNvSpPr>
          <p:nvPr>
            <p:ph type="title"/>
          </p:nvPr>
        </p:nvSpPr>
        <p:spPr/>
        <p:txBody>
          <a:bodyPr/>
          <a:lstStyle/>
          <a:p>
            <a:r>
              <a:rPr lang="en-US"/>
              <a:t>Click to edit Master title style</a:t>
            </a:r>
            <a:endParaRPr lang="es-CL"/>
          </a:p>
        </p:txBody>
      </p:sp>
      <p:sp>
        <p:nvSpPr>
          <p:cNvPr id="3" name="Vertical Text Placeholder 2">
            <a:extLst>
              <a:ext uri="{FF2B5EF4-FFF2-40B4-BE49-F238E27FC236}">
                <a16:creationId xmlns:a16="http://schemas.microsoft.com/office/drawing/2014/main" id="{F5989C9C-512E-476C-AC5B-6BB8F5677C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05AF01C9-644E-4676-AB01-F24E7CDF803B}"/>
              </a:ext>
            </a:extLst>
          </p:cNvPr>
          <p:cNvSpPr>
            <a:spLocks noGrp="1"/>
          </p:cNvSpPr>
          <p:nvPr>
            <p:ph type="dt" sz="half" idx="10"/>
          </p:nvPr>
        </p:nvSpPr>
        <p:spPr/>
        <p:txBody>
          <a:bodyPr/>
          <a:lstStyle/>
          <a:p>
            <a:fld id="{64DAA49B-BAD2-4FA8-B891-A984C8206F8D}" type="datetimeFigureOut">
              <a:rPr lang="es-CL" smtClean="0"/>
              <a:t>15-11-2022</a:t>
            </a:fld>
            <a:endParaRPr lang="es-CL"/>
          </a:p>
        </p:txBody>
      </p:sp>
      <p:sp>
        <p:nvSpPr>
          <p:cNvPr id="5" name="Footer Placeholder 4">
            <a:extLst>
              <a:ext uri="{FF2B5EF4-FFF2-40B4-BE49-F238E27FC236}">
                <a16:creationId xmlns:a16="http://schemas.microsoft.com/office/drawing/2014/main" id="{2469EA0E-7864-455A-B159-39E56825DAB0}"/>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9B8959BB-A7AF-4B7E-9A75-D19806849ABE}"/>
              </a:ext>
            </a:extLst>
          </p:cNvPr>
          <p:cNvSpPr>
            <a:spLocks noGrp="1"/>
          </p:cNvSpPr>
          <p:nvPr>
            <p:ph type="sldNum" sz="quarter" idx="12"/>
          </p:nvPr>
        </p:nvSpPr>
        <p:spPr/>
        <p:txBody>
          <a:bodyPr/>
          <a:lstStyle/>
          <a:p>
            <a:fld id="{A8F63685-4BDA-4804-B83D-9029F0288330}" type="slidenum">
              <a:rPr lang="es-CL" smtClean="0"/>
              <a:t>‹#›</a:t>
            </a:fld>
            <a:endParaRPr lang="es-CL"/>
          </a:p>
        </p:txBody>
      </p:sp>
    </p:spTree>
    <p:extLst>
      <p:ext uri="{BB962C8B-B14F-4D97-AF65-F5344CB8AC3E}">
        <p14:creationId xmlns:p14="http://schemas.microsoft.com/office/powerpoint/2010/main" val="3608338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509210-7407-4817-84F4-0ACC6A896F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L"/>
          </a:p>
        </p:txBody>
      </p:sp>
      <p:sp>
        <p:nvSpPr>
          <p:cNvPr id="3" name="Vertical Text Placeholder 2">
            <a:extLst>
              <a:ext uri="{FF2B5EF4-FFF2-40B4-BE49-F238E27FC236}">
                <a16:creationId xmlns:a16="http://schemas.microsoft.com/office/drawing/2014/main" id="{59FFCE41-7AC6-45C3-9109-AB38221208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C6889F49-273C-49E3-A8BC-CA89B8BFDEF8}"/>
              </a:ext>
            </a:extLst>
          </p:cNvPr>
          <p:cNvSpPr>
            <a:spLocks noGrp="1"/>
          </p:cNvSpPr>
          <p:nvPr>
            <p:ph type="dt" sz="half" idx="10"/>
          </p:nvPr>
        </p:nvSpPr>
        <p:spPr/>
        <p:txBody>
          <a:bodyPr/>
          <a:lstStyle/>
          <a:p>
            <a:fld id="{64DAA49B-BAD2-4FA8-B891-A984C8206F8D}" type="datetimeFigureOut">
              <a:rPr lang="es-CL" smtClean="0"/>
              <a:t>15-11-2022</a:t>
            </a:fld>
            <a:endParaRPr lang="es-CL"/>
          </a:p>
        </p:txBody>
      </p:sp>
      <p:sp>
        <p:nvSpPr>
          <p:cNvPr id="5" name="Footer Placeholder 4">
            <a:extLst>
              <a:ext uri="{FF2B5EF4-FFF2-40B4-BE49-F238E27FC236}">
                <a16:creationId xmlns:a16="http://schemas.microsoft.com/office/drawing/2014/main" id="{E1CA4440-3494-45BF-8288-3740A1B44221}"/>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1B6CCE05-B920-45B2-A41F-D17428131E32}"/>
              </a:ext>
            </a:extLst>
          </p:cNvPr>
          <p:cNvSpPr>
            <a:spLocks noGrp="1"/>
          </p:cNvSpPr>
          <p:nvPr>
            <p:ph type="sldNum" sz="quarter" idx="12"/>
          </p:nvPr>
        </p:nvSpPr>
        <p:spPr/>
        <p:txBody>
          <a:bodyPr/>
          <a:lstStyle/>
          <a:p>
            <a:fld id="{A8F63685-4BDA-4804-B83D-9029F0288330}" type="slidenum">
              <a:rPr lang="es-CL" smtClean="0"/>
              <a:t>‹#›</a:t>
            </a:fld>
            <a:endParaRPr lang="es-CL"/>
          </a:p>
        </p:txBody>
      </p:sp>
    </p:spTree>
    <p:extLst>
      <p:ext uri="{BB962C8B-B14F-4D97-AF65-F5344CB8AC3E}">
        <p14:creationId xmlns:p14="http://schemas.microsoft.com/office/powerpoint/2010/main" val="282075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6242-A0AE-474D-AAC7-F8C0F5ED836A}"/>
              </a:ext>
            </a:extLst>
          </p:cNvPr>
          <p:cNvSpPr>
            <a:spLocks noGrp="1"/>
          </p:cNvSpPr>
          <p:nvPr>
            <p:ph type="title"/>
          </p:nvPr>
        </p:nvSpPr>
        <p:spPr/>
        <p:txBody>
          <a:bodyPr/>
          <a:lstStyle/>
          <a:p>
            <a:r>
              <a:rPr lang="en-US"/>
              <a:t>Click to edit Master title style</a:t>
            </a:r>
            <a:endParaRPr lang="es-CL"/>
          </a:p>
        </p:txBody>
      </p:sp>
      <p:sp>
        <p:nvSpPr>
          <p:cNvPr id="3" name="Content Placeholder 2">
            <a:extLst>
              <a:ext uri="{FF2B5EF4-FFF2-40B4-BE49-F238E27FC236}">
                <a16:creationId xmlns:a16="http://schemas.microsoft.com/office/drawing/2014/main" id="{E04E6B36-40BF-4057-AA5B-F7BC27019A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B7FBFF58-570F-4AE6-AD86-2FFDCF207102}"/>
              </a:ext>
            </a:extLst>
          </p:cNvPr>
          <p:cNvSpPr>
            <a:spLocks noGrp="1"/>
          </p:cNvSpPr>
          <p:nvPr>
            <p:ph type="dt" sz="half" idx="10"/>
          </p:nvPr>
        </p:nvSpPr>
        <p:spPr/>
        <p:txBody>
          <a:bodyPr/>
          <a:lstStyle/>
          <a:p>
            <a:fld id="{64DAA49B-BAD2-4FA8-B891-A984C8206F8D}" type="datetimeFigureOut">
              <a:rPr lang="es-CL" smtClean="0"/>
              <a:t>15-11-2022</a:t>
            </a:fld>
            <a:endParaRPr lang="es-CL"/>
          </a:p>
        </p:txBody>
      </p:sp>
      <p:sp>
        <p:nvSpPr>
          <p:cNvPr id="5" name="Footer Placeholder 4">
            <a:extLst>
              <a:ext uri="{FF2B5EF4-FFF2-40B4-BE49-F238E27FC236}">
                <a16:creationId xmlns:a16="http://schemas.microsoft.com/office/drawing/2014/main" id="{45EE3920-456A-4EDB-A791-FB4EF5082E02}"/>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E8DD9166-411B-41B4-84D3-E817E2BB6A57}"/>
              </a:ext>
            </a:extLst>
          </p:cNvPr>
          <p:cNvSpPr>
            <a:spLocks noGrp="1"/>
          </p:cNvSpPr>
          <p:nvPr>
            <p:ph type="sldNum" sz="quarter" idx="12"/>
          </p:nvPr>
        </p:nvSpPr>
        <p:spPr/>
        <p:txBody>
          <a:bodyPr/>
          <a:lstStyle/>
          <a:p>
            <a:fld id="{A8F63685-4BDA-4804-B83D-9029F0288330}" type="slidenum">
              <a:rPr lang="es-CL" smtClean="0"/>
              <a:t>‹#›</a:t>
            </a:fld>
            <a:endParaRPr lang="es-CL"/>
          </a:p>
        </p:txBody>
      </p:sp>
    </p:spTree>
    <p:extLst>
      <p:ext uri="{BB962C8B-B14F-4D97-AF65-F5344CB8AC3E}">
        <p14:creationId xmlns:p14="http://schemas.microsoft.com/office/powerpoint/2010/main" val="20086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08B5-E2C8-474B-972F-4266CFC00A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L"/>
          </a:p>
        </p:txBody>
      </p:sp>
      <p:sp>
        <p:nvSpPr>
          <p:cNvPr id="3" name="Text Placeholder 2">
            <a:extLst>
              <a:ext uri="{FF2B5EF4-FFF2-40B4-BE49-F238E27FC236}">
                <a16:creationId xmlns:a16="http://schemas.microsoft.com/office/drawing/2014/main" id="{A8987C86-DDBD-480A-A92E-B2ABA285B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E81AA7-DFE0-4058-BB9E-D40CE71318DF}"/>
              </a:ext>
            </a:extLst>
          </p:cNvPr>
          <p:cNvSpPr>
            <a:spLocks noGrp="1"/>
          </p:cNvSpPr>
          <p:nvPr>
            <p:ph type="dt" sz="half" idx="10"/>
          </p:nvPr>
        </p:nvSpPr>
        <p:spPr/>
        <p:txBody>
          <a:bodyPr/>
          <a:lstStyle/>
          <a:p>
            <a:fld id="{64DAA49B-BAD2-4FA8-B891-A984C8206F8D}" type="datetimeFigureOut">
              <a:rPr lang="es-CL" smtClean="0"/>
              <a:t>15-11-2022</a:t>
            </a:fld>
            <a:endParaRPr lang="es-CL"/>
          </a:p>
        </p:txBody>
      </p:sp>
      <p:sp>
        <p:nvSpPr>
          <p:cNvPr id="5" name="Footer Placeholder 4">
            <a:extLst>
              <a:ext uri="{FF2B5EF4-FFF2-40B4-BE49-F238E27FC236}">
                <a16:creationId xmlns:a16="http://schemas.microsoft.com/office/drawing/2014/main" id="{4954917F-9F22-49C5-94C0-BE4F1F9A8651}"/>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D42F9697-EBD3-495C-8FBF-6C41A766A9CB}"/>
              </a:ext>
            </a:extLst>
          </p:cNvPr>
          <p:cNvSpPr>
            <a:spLocks noGrp="1"/>
          </p:cNvSpPr>
          <p:nvPr>
            <p:ph type="sldNum" sz="quarter" idx="12"/>
          </p:nvPr>
        </p:nvSpPr>
        <p:spPr/>
        <p:txBody>
          <a:bodyPr/>
          <a:lstStyle/>
          <a:p>
            <a:fld id="{A8F63685-4BDA-4804-B83D-9029F0288330}" type="slidenum">
              <a:rPr lang="es-CL" smtClean="0"/>
              <a:t>‹#›</a:t>
            </a:fld>
            <a:endParaRPr lang="es-CL"/>
          </a:p>
        </p:txBody>
      </p:sp>
    </p:spTree>
    <p:extLst>
      <p:ext uri="{BB962C8B-B14F-4D97-AF65-F5344CB8AC3E}">
        <p14:creationId xmlns:p14="http://schemas.microsoft.com/office/powerpoint/2010/main" val="231777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BB26-4A4F-471A-9288-2F8CE4659E2F}"/>
              </a:ext>
            </a:extLst>
          </p:cNvPr>
          <p:cNvSpPr>
            <a:spLocks noGrp="1"/>
          </p:cNvSpPr>
          <p:nvPr>
            <p:ph type="title"/>
          </p:nvPr>
        </p:nvSpPr>
        <p:spPr/>
        <p:txBody>
          <a:bodyPr/>
          <a:lstStyle/>
          <a:p>
            <a:r>
              <a:rPr lang="en-US"/>
              <a:t>Click to edit Master title style</a:t>
            </a:r>
            <a:endParaRPr lang="es-CL"/>
          </a:p>
        </p:txBody>
      </p:sp>
      <p:sp>
        <p:nvSpPr>
          <p:cNvPr id="3" name="Content Placeholder 2">
            <a:extLst>
              <a:ext uri="{FF2B5EF4-FFF2-40B4-BE49-F238E27FC236}">
                <a16:creationId xmlns:a16="http://schemas.microsoft.com/office/drawing/2014/main" id="{BB1E4B11-E56A-4F4A-8113-EBB6ADF2A8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Content Placeholder 3">
            <a:extLst>
              <a:ext uri="{FF2B5EF4-FFF2-40B4-BE49-F238E27FC236}">
                <a16:creationId xmlns:a16="http://schemas.microsoft.com/office/drawing/2014/main" id="{C0C1D1C1-93A9-4F43-ABF1-AA8422A27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Date Placeholder 4">
            <a:extLst>
              <a:ext uri="{FF2B5EF4-FFF2-40B4-BE49-F238E27FC236}">
                <a16:creationId xmlns:a16="http://schemas.microsoft.com/office/drawing/2014/main" id="{F772C348-1472-4F4F-A2DD-10879CE47968}"/>
              </a:ext>
            </a:extLst>
          </p:cNvPr>
          <p:cNvSpPr>
            <a:spLocks noGrp="1"/>
          </p:cNvSpPr>
          <p:nvPr>
            <p:ph type="dt" sz="half" idx="10"/>
          </p:nvPr>
        </p:nvSpPr>
        <p:spPr/>
        <p:txBody>
          <a:bodyPr/>
          <a:lstStyle/>
          <a:p>
            <a:fld id="{64DAA49B-BAD2-4FA8-B891-A984C8206F8D}" type="datetimeFigureOut">
              <a:rPr lang="es-CL" smtClean="0"/>
              <a:t>15-11-2022</a:t>
            </a:fld>
            <a:endParaRPr lang="es-CL"/>
          </a:p>
        </p:txBody>
      </p:sp>
      <p:sp>
        <p:nvSpPr>
          <p:cNvPr id="6" name="Footer Placeholder 5">
            <a:extLst>
              <a:ext uri="{FF2B5EF4-FFF2-40B4-BE49-F238E27FC236}">
                <a16:creationId xmlns:a16="http://schemas.microsoft.com/office/drawing/2014/main" id="{D1E99B1B-3E84-459B-950F-18D7407E8ED2}"/>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DBE5FCE9-9DB6-4078-B79D-9504ADC3C3E5}"/>
              </a:ext>
            </a:extLst>
          </p:cNvPr>
          <p:cNvSpPr>
            <a:spLocks noGrp="1"/>
          </p:cNvSpPr>
          <p:nvPr>
            <p:ph type="sldNum" sz="quarter" idx="12"/>
          </p:nvPr>
        </p:nvSpPr>
        <p:spPr/>
        <p:txBody>
          <a:bodyPr/>
          <a:lstStyle/>
          <a:p>
            <a:fld id="{A8F63685-4BDA-4804-B83D-9029F0288330}" type="slidenum">
              <a:rPr lang="es-CL" smtClean="0"/>
              <a:t>‹#›</a:t>
            </a:fld>
            <a:endParaRPr lang="es-CL"/>
          </a:p>
        </p:txBody>
      </p:sp>
    </p:spTree>
    <p:extLst>
      <p:ext uri="{BB962C8B-B14F-4D97-AF65-F5344CB8AC3E}">
        <p14:creationId xmlns:p14="http://schemas.microsoft.com/office/powerpoint/2010/main" val="376498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687D-DFD7-4CE9-8868-D3C4B6C590AB}"/>
              </a:ext>
            </a:extLst>
          </p:cNvPr>
          <p:cNvSpPr>
            <a:spLocks noGrp="1"/>
          </p:cNvSpPr>
          <p:nvPr>
            <p:ph type="title"/>
          </p:nvPr>
        </p:nvSpPr>
        <p:spPr>
          <a:xfrm>
            <a:off x="839788" y="365125"/>
            <a:ext cx="10515600" cy="1325563"/>
          </a:xfrm>
        </p:spPr>
        <p:txBody>
          <a:bodyPr/>
          <a:lstStyle/>
          <a:p>
            <a:r>
              <a:rPr lang="en-US"/>
              <a:t>Click to edit Master title style</a:t>
            </a:r>
            <a:endParaRPr lang="es-CL"/>
          </a:p>
        </p:txBody>
      </p:sp>
      <p:sp>
        <p:nvSpPr>
          <p:cNvPr id="3" name="Text Placeholder 2">
            <a:extLst>
              <a:ext uri="{FF2B5EF4-FFF2-40B4-BE49-F238E27FC236}">
                <a16:creationId xmlns:a16="http://schemas.microsoft.com/office/drawing/2014/main" id="{02EE94D3-FC5D-4F51-98E7-BA6C9FFA83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748014-FBD9-4E22-BD63-2383301AA4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Text Placeholder 4">
            <a:extLst>
              <a:ext uri="{FF2B5EF4-FFF2-40B4-BE49-F238E27FC236}">
                <a16:creationId xmlns:a16="http://schemas.microsoft.com/office/drawing/2014/main" id="{55BD2C3D-7877-400F-9417-FF6B3742ED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B26895-1B41-4A1A-AF47-1B12323D80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7" name="Date Placeholder 6">
            <a:extLst>
              <a:ext uri="{FF2B5EF4-FFF2-40B4-BE49-F238E27FC236}">
                <a16:creationId xmlns:a16="http://schemas.microsoft.com/office/drawing/2014/main" id="{089B0E75-7DE7-4856-96D0-218A92718B0D}"/>
              </a:ext>
            </a:extLst>
          </p:cNvPr>
          <p:cNvSpPr>
            <a:spLocks noGrp="1"/>
          </p:cNvSpPr>
          <p:nvPr>
            <p:ph type="dt" sz="half" idx="10"/>
          </p:nvPr>
        </p:nvSpPr>
        <p:spPr/>
        <p:txBody>
          <a:bodyPr/>
          <a:lstStyle/>
          <a:p>
            <a:fld id="{64DAA49B-BAD2-4FA8-B891-A984C8206F8D}" type="datetimeFigureOut">
              <a:rPr lang="es-CL" smtClean="0"/>
              <a:t>15-11-2022</a:t>
            </a:fld>
            <a:endParaRPr lang="es-CL"/>
          </a:p>
        </p:txBody>
      </p:sp>
      <p:sp>
        <p:nvSpPr>
          <p:cNvPr id="8" name="Footer Placeholder 7">
            <a:extLst>
              <a:ext uri="{FF2B5EF4-FFF2-40B4-BE49-F238E27FC236}">
                <a16:creationId xmlns:a16="http://schemas.microsoft.com/office/drawing/2014/main" id="{FE7478DD-D9B6-4657-BA58-E9F5AF82489E}"/>
              </a:ext>
            </a:extLst>
          </p:cNvPr>
          <p:cNvSpPr>
            <a:spLocks noGrp="1"/>
          </p:cNvSpPr>
          <p:nvPr>
            <p:ph type="ftr" sz="quarter" idx="11"/>
          </p:nvPr>
        </p:nvSpPr>
        <p:spPr/>
        <p:txBody>
          <a:bodyPr/>
          <a:lstStyle/>
          <a:p>
            <a:endParaRPr lang="es-CL"/>
          </a:p>
        </p:txBody>
      </p:sp>
      <p:sp>
        <p:nvSpPr>
          <p:cNvPr id="9" name="Slide Number Placeholder 8">
            <a:extLst>
              <a:ext uri="{FF2B5EF4-FFF2-40B4-BE49-F238E27FC236}">
                <a16:creationId xmlns:a16="http://schemas.microsoft.com/office/drawing/2014/main" id="{FF111F46-947F-4B7F-9F9F-3796C98FE98A}"/>
              </a:ext>
            </a:extLst>
          </p:cNvPr>
          <p:cNvSpPr>
            <a:spLocks noGrp="1"/>
          </p:cNvSpPr>
          <p:nvPr>
            <p:ph type="sldNum" sz="quarter" idx="12"/>
          </p:nvPr>
        </p:nvSpPr>
        <p:spPr/>
        <p:txBody>
          <a:bodyPr/>
          <a:lstStyle/>
          <a:p>
            <a:fld id="{A8F63685-4BDA-4804-B83D-9029F0288330}" type="slidenum">
              <a:rPr lang="es-CL" smtClean="0"/>
              <a:t>‹#›</a:t>
            </a:fld>
            <a:endParaRPr lang="es-CL"/>
          </a:p>
        </p:txBody>
      </p:sp>
    </p:spTree>
    <p:extLst>
      <p:ext uri="{BB962C8B-B14F-4D97-AF65-F5344CB8AC3E}">
        <p14:creationId xmlns:p14="http://schemas.microsoft.com/office/powerpoint/2010/main" val="287015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42CFA-4BC5-4CAD-9C29-21392BA72F05}"/>
              </a:ext>
            </a:extLst>
          </p:cNvPr>
          <p:cNvSpPr>
            <a:spLocks noGrp="1"/>
          </p:cNvSpPr>
          <p:nvPr>
            <p:ph type="title"/>
          </p:nvPr>
        </p:nvSpPr>
        <p:spPr/>
        <p:txBody>
          <a:bodyPr/>
          <a:lstStyle/>
          <a:p>
            <a:r>
              <a:rPr lang="en-US"/>
              <a:t>Click to edit Master title style</a:t>
            </a:r>
            <a:endParaRPr lang="es-CL"/>
          </a:p>
        </p:txBody>
      </p:sp>
      <p:sp>
        <p:nvSpPr>
          <p:cNvPr id="3" name="Date Placeholder 2">
            <a:extLst>
              <a:ext uri="{FF2B5EF4-FFF2-40B4-BE49-F238E27FC236}">
                <a16:creationId xmlns:a16="http://schemas.microsoft.com/office/drawing/2014/main" id="{BE47ED1A-62D8-4D0B-A59B-79001CEEAB86}"/>
              </a:ext>
            </a:extLst>
          </p:cNvPr>
          <p:cNvSpPr>
            <a:spLocks noGrp="1"/>
          </p:cNvSpPr>
          <p:nvPr>
            <p:ph type="dt" sz="half" idx="10"/>
          </p:nvPr>
        </p:nvSpPr>
        <p:spPr/>
        <p:txBody>
          <a:bodyPr/>
          <a:lstStyle/>
          <a:p>
            <a:fld id="{64DAA49B-BAD2-4FA8-B891-A984C8206F8D}" type="datetimeFigureOut">
              <a:rPr lang="es-CL" smtClean="0"/>
              <a:t>15-11-2022</a:t>
            </a:fld>
            <a:endParaRPr lang="es-CL"/>
          </a:p>
        </p:txBody>
      </p:sp>
      <p:sp>
        <p:nvSpPr>
          <p:cNvPr id="4" name="Footer Placeholder 3">
            <a:extLst>
              <a:ext uri="{FF2B5EF4-FFF2-40B4-BE49-F238E27FC236}">
                <a16:creationId xmlns:a16="http://schemas.microsoft.com/office/drawing/2014/main" id="{4FAF225E-A44D-4355-B489-DCF4D7BF7565}"/>
              </a:ext>
            </a:extLst>
          </p:cNvPr>
          <p:cNvSpPr>
            <a:spLocks noGrp="1"/>
          </p:cNvSpPr>
          <p:nvPr>
            <p:ph type="ftr" sz="quarter" idx="11"/>
          </p:nvPr>
        </p:nvSpPr>
        <p:spPr/>
        <p:txBody>
          <a:bodyPr/>
          <a:lstStyle/>
          <a:p>
            <a:endParaRPr lang="es-CL"/>
          </a:p>
        </p:txBody>
      </p:sp>
      <p:sp>
        <p:nvSpPr>
          <p:cNvPr id="5" name="Slide Number Placeholder 4">
            <a:extLst>
              <a:ext uri="{FF2B5EF4-FFF2-40B4-BE49-F238E27FC236}">
                <a16:creationId xmlns:a16="http://schemas.microsoft.com/office/drawing/2014/main" id="{D8535069-E330-4E02-A339-51B016D19CD8}"/>
              </a:ext>
            </a:extLst>
          </p:cNvPr>
          <p:cNvSpPr>
            <a:spLocks noGrp="1"/>
          </p:cNvSpPr>
          <p:nvPr>
            <p:ph type="sldNum" sz="quarter" idx="12"/>
          </p:nvPr>
        </p:nvSpPr>
        <p:spPr/>
        <p:txBody>
          <a:bodyPr/>
          <a:lstStyle/>
          <a:p>
            <a:fld id="{A8F63685-4BDA-4804-B83D-9029F0288330}" type="slidenum">
              <a:rPr lang="es-CL" smtClean="0"/>
              <a:t>‹#›</a:t>
            </a:fld>
            <a:endParaRPr lang="es-CL"/>
          </a:p>
        </p:txBody>
      </p:sp>
    </p:spTree>
    <p:extLst>
      <p:ext uri="{BB962C8B-B14F-4D97-AF65-F5344CB8AC3E}">
        <p14:creationId xmlns:p14="http://schemas.microsoft.com/office/powerpoint/2010/main" val="41386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2ED2BC-C63E-41E9-98C8-83D9F385D4D3}"/>
              </a:ext>
            </a:extLst>
          </p:cNvPr>
          <p:cNvSpPr>
            <a:spLocks noGrp="1"/>
          </p:cNvSpPr>
          <p:nvPr>
            <p:ph type="dt" sz="half" idx="10"/>
          </p:nvPr>
        </p:nvSpPr>
        <p:spPr/>
        <p:txBody>
          <a:bodyPr/>
          <a:lstStyle/>
          <a:p>
            <a:fld id="{64DAA49B-BAD2-4FA8-B891-A984C8206F8D}" type="datetimeFigureOut">
              <a:rPr lang="es-CL" smtClean="0"/>
              <a:t>15-11-2022</a:t>
            </a:fld>
            <a:endParaRPr lang="es-CL"/>
          </a:p>
        </p:txBody>
      </p:sp>
      <p:sp>
        <p:nvSpPr>
          <p:cNvPr id="3" name="Footer Placeholder 2">
            <a:extLst>
              <a:ext uri="{FF2B5EF4-FFF2-40B4-BE49-F238E27FC236}">
                <a16:creationId xmlns:a16="http://schemas.microsoft.com/office/drawing/2014/main" id="{7FDB94F7-FD8B-479F-9076-3E5BEB2905EA}"/>
              </a:ext>
            </a:extLst>
          </p:cNvPr>
          <p:cNvSpPr>
            <a:spLocks noGrp="1"/>
          </p:cNvSpPr>
          <p:nvPr>
            <p:ph type="ftr" sz="quarter" idx="11"/>
          </p:nvPr>
        </p:nvSpPr>
        <p:spPr/>
        <p:txBody>
          <a:bodyPr/>
          <a:lstStyle/>
          <a:p>
            <a:endParaRPr lang="es-CL"/>
          </a:p>
        </p:txBody>
      </p:sp>
      <p:sp>
        <p:nvSpPr>
          <p:cNvPr id="4" name="Slide Number Placeholder 3">
            <a:extLst>
              <a:ext uri="{FF2B5EF4-FFF2-40B4-BE49-F238E27FC236}">
                <a16:creationId xmlns:a16="http://schemas.microsoft.com/office/drawing/2014/main" id="{B03D2DDA-018C-4A43-8F3B-2316C7AB337A}"/>
              </a:ext>
            </a:extLst>
          </p:cNvPr>
          <p:cNvSpPr>
            <a:spLocks noGrp="1"/>
          </p:cNvSpPr>
          <p:nvPr>
            <p:ph type="sldNum" sz="quarter" idx="12"/>
          </p:nvPr>
        </p:nvSpPr>
        <p:spPr/>
        <p:txBody>
          <a:bodyPr/>
          <a:lstStyle/>
          <a:p>
            <a:fld id="{A8F63685-4BDA-4804-B83D-9029F0288330}" type="slidenum">
              <a:rPr lang="es-CL" smtClean="0"/>
              <a:t>‹#›</a:t>
            </a:fld>
            <a:endParaRPr lang="es-CL"/>
          </a:p>
        </p:txBody>
      </p:sp>
    </p:spTree>
    <p:extLst>
      <p:ext uri="{BB962C8B-B14F-4D97-AF65-F5344CB8AC3E}">
        <p14:creationId xmlns:p14="http://schemas.microsoft.com/office/powerpoint/2010/main" val="228177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95B6-F093-46A0-8CB4-D63180E642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L"/>
          </a:p>
        </p:txBody>
      </p:sp>
      <p:sp>
        <p:nvSpPr>
          <p:cNvPr id="3" name="Content Placeholder 2">
            <a:extLst>
              <a:ext uri="{FF2B5EF4-FFF2-40B4-BE49-F238E27FC236}">
                <a16:creationId xmlns:a16="http://schemas.microsoft.com/office/drawing/2014/main" id="{CE8C1C42-1B8B-44BA-9B60-B4C29CA09F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Text Placeholder 3">
            <a:extLst>
              <a:ext uri="{FF2B5EF4-FFF2-40B4-BE49-F238E27FC236}">
                <a16:creationId xmlns:a16="http://schemas.microsoft.com/office/drawing/2014/main" id="{A5EFA65E-5E68-4CC5-89F7-688EBD0EB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B843E7-7B60-4833-9E1E-BCABCFAE5A45}"/>
              </a:ext>
            </a:extLst>
          </p:cNvPr>
          <p:cNvSpPr>
            <a:spLocks noGrp="1"/>
          </p:cNvSpPr>
          <p:nvPr>
            <p:ph type="dt" sz="half" idx="10"/>
          </p:nvPr>
        </p:nvSpPr>
        <p:spPr/>
        <p:txBody>
          <a:bodyPr/>
          <a:lstStyle/>
          <a:p>
            <a:fld id="{64DAA49B-BAD2-4FA8-B891-A984C8206F8D}" type="datetimeFigureOut">
              <a:rPr lang="es-CL" smtClean="0"/>
              <a:t>15-11-2022</a:t>
            </a:fld>
            <a:endParaRPr lang="es-CL"/>
          </a:p>
        </p:txBody>
      </p:sp>
      <p:sp>
        <p:nvSpPr>
          <p:cNvPr id="6" name="Footer Placeholder 5">
            <a:extLst>
              <a:ext uri="{FF2B5EF4-FFF2-40B4-BE49-F238E27FC236}">
                <a16:creationId xmlns:a16="http://schemas.microsoft.com/office/drawing/2014/main" id="{95CCA6B7-5FDC-49D2-931B-336FD815EB2E}"/>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2D3E5A03-422C-4119-A69B-4213C50841E2}"/>
              </a:ext>
            </a:extLst>
          </p:cNvPr>
          <p:cNvSpPr>
            <a:spLocks noGrp="1"/>
          </p:cNvSpPr>
          <p:nvPr>
            <p:ph type="sldNum" sz="quarter" idx="12"/>
          </p:nvPr>
        </p:nvSpPr>
        <p:spPr/>
        <p:txBody>
          <a:bodyPr/>
          <a:lstStyle/>
          <a:p>
            <a:fld id="{A8F63685-4BDA-4804-B83D-9029F0288330}" type="slidenum">
              <a:rPr lang="es-CL" smtClean="0"/>
              <a:t>‹#›</a:t>
            </a:fld>
            <a:endParaRPr lang="es-CL"/>
          </a:p>
        </p:txBody>
      </p:sp>
    </p:spTree>
    <p:extLst>
      <p:ext uri="{BB962C8B-B14F-4D97-AF65-F5344CB8AC3E}">
        <p14:creationId xmlns:p14="http://schemas.microsoft.com/office/powerpoint/2010/main" val="2674977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D299-4F37-4D58-B7F6-1BCB5EDA2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L"/>
          </a:p>
        </p:txBody>
      </p:sp>
      <p:sp>
        <p:nvSpPr>
          <p:cNvPr id="3" name="Picture Placeholder 2">
            <a:extLst>
              <a:ext uri="{FF2B5EF4-FFF2-40B4-BE49-F238E27FC236}">
                <a16:creationId xmlns:a16="http://schemas.microsoft.com/office/drawing/2014/main" id="{BEEE6F7D-2C64-415A-9703-8AEA316063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Text Placeholder 3">
            <a:extLst>
              <a:ext uri="{FF2B5EF4-FFF2-40B4-BE49-F238E27FC236}">
                <a16:creationId xmlns:a16="http://schemas.microsoft.com/office/drawing/2014/main" id="{C872D440-0B40-458B-BD35-205D5C83B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D306B1-1610-4B2B-A646-ADD54C2DC836}"/>
              </a:ext>
            </a:extLst>
          </p:cNvPr>
          <p:cNvSpPr>
            <a:spLocks noGrp="1"/>
          </p:cNvSpPr>
          <p:nvPr>
            <p:ph type="dt" sz="half" idx="10"/>
          </p:nvPr>
        </p:nvSpPr>
        <p:spPr/>
        <p:txBody>
          <a:bodyPr/>
          <a:lstStyle/>
          <a:p>
            <a:fld id="{64DAA49B-BAD2-4FA8-B891-A984C8206F8D}" type="datetimeFigureOut">
              <a:rPr lang="es-CL" smtClean="0"/>
              <a:t>15-11-2022</a:t>
            </a:fld>
            <a:endParaRPr lang="es-CL"/>
          </a:p>
        </p:txBody>
      </p:sp>
      <p:sp>
        <p:nvSpPr>
          <p:cNvPr id="6" name="Footer Placeholder 5">
            <a:extLst>
              <a:ext uri="{FF2B5EF4-FFF2-40B4-BE49-F238E27FC236}">
                <a16:creationId xmlns:a16="http://schemas.microsoft.com/office/drawing/2014/main" id="{3EA1E542-AEBA-4076-9A31-18BD783389AF}"/>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BA7CF825-A848-43FC-A8E1-72AEB4A64BFE}"/>
              </a:ext>
            </a:extLst>
          </p:cNvPr>
          <p:cNvSpPr>
            <a:spLocks noGrp="1"/>
          </p:cNvSpPr>
          <p:nvPr>
            <p:ph type="sldNum" sz="quarter" idx="12"/>
          </p:nvPr>
        </p:nvSpPr>
        <p:spPr/>
        <p:txBody>
          <a:bodyPr/>
          <a:lstStyle/>
          <a:p>
            <a:fld id="{A8F63685-4BDA-4804-B83D-9029F0288330}" type="slidenum">
              <a:rPr lang="es-CL" smtClean="0"/>
              <a:t>‹#›</a:t>
            </a:fld>
            <a:endParaRPr lang="es-CL"/>
          </a:p>
        </p:txBody>
      </p:sp>
    </p:spTree>
    <p:extLst>
      <p:ext uri="{BB962C8B-B14F-4D97-AF65-F5344CB8AC3E}">
        <p14:creationId xmlns:p14="http://schemas.microsoft.com/office/powerpoint/2010/main" val="4149044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2B1AB0-4B6F-47B5-BECE-9F5EDD8B2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s-CL" dirty="0"/>
          </a:p>
        </p:txBody>
      </p:sp>
      <p:sp>
        <p:nvSpPr>
          <p:cNvPr id="3" name="Text Placeholder 2">
            <a:extLst>
              <a:ext uri="{FF2B5EF4-FFF2-40B4-BE49-F238E27FC236}">
                <a16:creationId xmlns:a16="http://schemas.microsoft.com/office/drawing/2014/main" id="{DE90EBFC-BFBB-4D27-9DA8-DE5873A332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L" dirty="0"/>
          </a:p>
        </p:txBody>
      </p:sp>
      <p:sp>
        <p:nvSpPr>
          <p:cNvPr id="4" name="Date Placeholder 3">
            <a:extLst>
              <a:ext uri="{FF2B5EF4-FFF2-40B4-BE49-F238E27FC236}">
                <a16:creationId xmlns:a16="http://schemas.microsoft.com/office/drawing/2014/main" id="{F0A477C0-767E-44C2-B5EC-FE93643D96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DAA49B-BAD2-4FA8-B891-A984C8206F8D}" type="datetimeFigureOut">
              <a:rPr lang="es-CL" smtClean="0"/>
              <a:t>15-11-2022</a:t>
            </a:fld>
            <a:endParaRPr lang="es-CL"/>
          </a:p>
        </p:txBody>
      </p:sp>
      <p:sp>
        <p:nvSpPr>
          <p:cNvPr id="5" name="Footer Placeholder 4">
            <a:extLst>
              <a:ext uri="{FF2B5EF4-FFF2-40B4-BE49-F238E27FC236}">
                <a16:creationId xmlns:a16="http://schemas.microsoft.com/office/drawing/2014/main" id="{8A797A33-60AF-43BD-95FA-AC32B8FA2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Slide Number Placeholder 5">
            <a:extLst>
              <a:ext uri="{FF2B5EF4-FFF2-40B4-BE49-F238E27FC236}">
                <a16:creationId xmlns:a16="http://schemas.microsoft.com/office/drawing/2014/main" id="{119EDD6D-BC02-43A2-AA0D-F02DFC6FF1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63685-4BDA-4804-B83D-9029F0288330}" type="slidenum">
              <a:rPr lang="es-CL" smtClean="0"/>
              <a:t>‹#›</a:t>
            </a:fld>
            <a:endParaRPr lang="es-CL"/>
          </a:p>
        </p:txBody>
      </p:sp>
    </p:spTree>
    <p:extLst>
      <p:ext uri="{BB962C8B-B14F-4D97-AF65-F5344CB8AC3E}">
        <p14:creationId xmlns:p14="http://schemas.microsoft.com/office/powerpoint/2010/main" val="2027774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onsolas" panose="020B0609020204030204" pitchFamily="49"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nsolas" panose="020B0609020204030204" pitchFamily="49"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nsolas" panose="020B0609020204030204" pitchFamily="49"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nsolas" panose="020B0609020204030204" pitchFamily="49"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0EF5-248F-4A9C-A5D1-69EEC47A6829}"/>
              </a:ext>
            </a:extLst>
          </p:cNvPr>
          <p:cNvSpPr>
            <a:spLocks noGrp="1"/>
          </p:cNvSpPr>
          <p:nvPr>
            <p:ph type="ctrTitle"/>
          </p:nvPr>
        </p:nvSpPr>
        <p:spPr/>
        <p:txBody>
          <a:bodyPr/>
          <a:lstStyle/>
          <a:p>
            <a:r>
              <a:rPr lang="es-ES" dirty="0"/>
              <a:t>Procedimientos Almacenados</a:t>
            </a:r>
            <a:endParaRPr lang="es-CL" dirty="0"/>
          </a:p>
        </p:txBody>
      </p:sp>
      <p:sp>
        <p:nvSpPr>
          <p:cNvPr id="3" name="Subtitle 2">
            <a:extLst>
              <a:ext uri="{FF2B5EF4-FFF2-40B4-BE49-F238E27FC236}">
                <a16:creationId xmlns:a16="http://schemas.microsoft.com/office/drawing/2014/main" id="{B6C0C2C2-9B26-49BD-84C9-47E5CDABADA3}"/>
              </a:ext>
            </a:extLst>
          </p:cNvPr>
          <p:cNvSpPr>
            <a:spLocks noGrp="1"/>
          </p:cNvSpPr>
          <p:nvPr>
            <p:ph type="subTitle" idx="1"/>
          </p:nvPr>
        </p:nvSpPr>
        <p:spPr/>
        <p:txBody>
          <a:bodyPr/>
          <a:lstStyle/>
          <a:p>
            <a:r>
              <a:rPr lang="es-CL" dirty="0"/>
              <a:t>https://www.postgresql.org/docs/9.6/plpgsql.html</a:t>
            </a:r>
          </a:p>
        </p:txBody>
      </p:sp>
    </p:spTree>
    <p:extLst>
      <p:ext uri="{BB962C8B-B14F-4D97-AF65-F5344CB8AC3E}">
        <p14:creationId xmlns:p14="http://schemas.microsoft.com/office/powerpoint/2010/main" val="3484260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1211B7-35D1-4364-848C-51DFEB3B99A0}"/>
              </a:ext>
            </a:extLst>
          </p:cNvPr>
          <p:cNvPicPr>
            <a:picLocks noChangeAspect="1"/>
          </p:cNvPicPr>
          <p:nvPr/>
        </p:nvPicPr>
        <p:blipFill>
          <a:blip r:embed="rId2"/>
          <a:stretch>
            <a:fillRect/>
          </a:stretch>
        </p:blipFill>
        <p:spPr>
          <a:xfrm>
            <a:off x="694699" y="911277"/>
            <a:ext cx="8973802" cy="1467055"/>
          </a:xfrm>
          <a:prstGeom prst="rect">
            <a:avLst/>
          </a:prstGeom>
        </p:spPr>
      </p:pic>
      <p:pic>
        <p:nvPicPr>
          <p:cNvPr id="5" name="Picture 4">
            <a:extLst>
              <a:ext uri="{FF2B5EF4-FFF2-40B4-BE49-F238E27FC236}">
                <a16:creationId xmlns:a16="http://schemas.microsoft.com/office/drawing/2014/main" id="{78B8DE9E-76E8-4B89-A1B9-FB648AEEC4BA}"/>
              </a:ext>
            </a:extLst>
          </p:cNvPr>
          <p:cNvPicPr>
            <a:picLocks noChangeAspect="1"/>
          </p:cNvPicPr>
          <p:nvPr/>
        </p:nvPicPr>
        <p:blipFill>
          <a:blip r:embed="rId3"/>
          <a:stretch>
            <a:fillRect/>
          </a:stretch>
        </p:blipFill>
        <p:spPr>
          <a:xfrm>
            <a:off x="2000904" y="3312693"/>
            <a:ext cx="8926171" cy="2333951"/>
          </a:xfrm>
          <a:prstGeom prst="rect">
            <a:avLst/>
          </a:prstGeom>
        </p:spPr>
      </p:pic>
    </p:spTree>
    <p:extLst>
      <p:ext uri="{BB962C8B-B14F-4D97-AF65-F5344CB8AC3E}">
        <p14:creationId xmlns:p14="http://schemas.microsoft.com/office/powerpoint/2010/main" val="2552872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EE40B9-6FEE-4671-A706-1B570C393183}"/>
              </a:ext>
            </a:extLst>
          </p:cNvPr>
          <p:cNvPicPr>
            <a:picLocks noChangeAspect="1"/>
          </p:cNvPicPr>
          <p:nvPr/>
        </p:nvPicPr>
        <p:blipFill>
          <a:blip r:embed="rId2"/>
          <a:stretch>
            <a:fillRect/>
          </a:stretch>
        </p:blipFill>
        <p:spPr>
          <a:xfrm>
            <a:off x="857203" y="807602"/>
            <a:ext cx="8983329" cy="2343477"/>
          </a:xfrm>
          <a:prstGeom prst="rect">
            <a:avLst/>
          </a:prstGeom>
        </p:spPr>
      </p:pic>
      <p:pic>
        <p:nvPicPr>
          <p:cNvPr id="5" name="Picture 4">
            <a:extLst>
              <a:ext uri="{FF2B5EF4-FFF2-40B4-BE49-F238E27FC236}">
                <a16:creationId xmlns:a16="http://schemas.microsoft.com/office/drawing/2014/main" id="{9B31EA77-A4B2-4F2B-9D50-B4BEA7652AAC}"/>
              </a:ext>
            </a:extLst>
          </p:cNvPr>
          <p:cNvPicPr>
            <a:picLocks noChangeAspect="1"/>
          </p:cNvPicPr>
          <p:nvPr/>
        </p:nvPicPr>
        <p:blipFill>
          <a:blip r:embed="rId3"/>
          <a:stretch>
            <a:fillRect/>
          </a:stretch>
        </p:blipFill>
        <p:spPr>
          <a:xfrm>
            <a:off x="2695531" y="3817254"/>
            <a:ext cx="8964276" cy="2591162"/>
          </a:xfrm>
          <a:prstGeom prst="rect">
            <a:avLst/>
          </a:prstGeom>
        </p:spPr>
      </p:pic>
    </p:spTree>
    <p:extLst>
      <p:ext uri="{BB962C8B-B14F-4D97-AF65-F5344CB8AC3E}">
        <p14:creationId xmlns:p14="http://schemas.microsoft.com/office/powerpoint/2010/main" val="3995666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808C1C-5768-41C6-9D2D-F49BD635A464}"/>
              </a:ext>
            </a:extLst>
          </p:cNvPr>
          <p:cNvPicPr>
            <a:picLocks noChangeAspect="1"/>
          </p:cNvPicPr>
          <p:nvPr/>
        </p:nvPicPr>
        <p:blipFill>
          <a:blip r:embed="rId2"/>
          <a:stretch>
            <a:fillRect/>
          </a:stretch>
        </p:blipFill>
        <p:spPr>
          <a:xfrm>
            <a:off x="200907" y="221351"/>
            <a:ext cx="9002381" cy="2333951"/>
          </a:xfrm>
          <a:prstGeom prst="rect">
            <a:avLst/>
          </a:prstGeom>
        </p:spPr>
      </p:pic>
      <p:pic>
        <p:nvPicPr>
          <p:cNvPr id="5" name="Picture 4">
            <a:extLst>
              <a:ext uri="{FF2B5EF4-FFF2-40B4-BE49-F238E27FC236}">
                <a16:creationId xmlns:a16="http://schemas.microsoft.com/office/drawing/2014/main" id="{01092671-EDF4-4717-B955-5B2FD091E134}"/>
              </a:ext>
            </a:extLst>
          </p:cNvPr>
          <p:cNvPicPr>
            <a:picLocks noChangeAspect="1"/>
          </p:cNvPicPr>
          <p:nvPr/>
        </p:nvPicPr>
        <p:blipFill>
          <a:blip r:embed="rId3"/>
          <a:stretch>
            <a:fillRect/>
          </a:stretch>
        </p:blipFill>
        <p:spPr>
          <a:xfrm>
            <a:off x="3141579" y="2380625"/>
            <a:ext cx="8964276" cy="4477375"/>
          </a:xfrm>
          <a:prstGeom prst="rect">
            <a:avLst/>
          </a:prstGeom>
        </p:spPr>
      </p:pic>
    </p:spTree>
    <p:extLst>
      <p:ext uri="{BB962C8B-B14F-4D97-AF65-F5344CB8AC3E}">
        <p14:creationId xmlns:p14="http://schemas.microsoft.com/office/powerpoint/2010/main" val="2656840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A267B1-6313-4FB0-868F-4DBB90635E1B}"/>
              </a:ext>
            </a:extLst>
          </p:cNvPr>
          <p:cNvPicPr>
            <a:picLocks noChangeAspect="1"/>
          </p:cNvPicPr>
          <p:nvPr/>
        </p:nvPicPr>
        <p:blipFill>
          <a:blip r:embed="rId2"/>
          <a:stretch>
            <a:fillRect/>
          </a:stretch>
        </p:blipFill>
        <p:spPr>
          <a:xfrm>
            <a:off x="282214" y="407608"/>
            <a:ext cx="9040487" cy="3210373"/>
          </a:xfrm>
          <a:prstGeom prst="rect">
            <a:avLst/>
          </a:prstGeom>
        </p:spPr>
      </p:pic>
    </p:spTree>
    <p:extLst>
      <p:ext uri="{BB962C8B-B14F-4D97-AF65-F5344CB8AC3E}">
        <p14:creationId xmlns:p14="http://schemas.microsoft.com/office/powerpoint/2010/main" val="3495656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B0DADF-E429-43FC-A8B4-D4DFC9FBFAE0}"/>
              </a:ext>
            </a:extLst>
          </p:cNvPr>
          <p:cNvPicPr>
            <a:picLocks noChangeAspect="1"/>
          </p:cNvPicPr>
          <p:nvPr/>
        </p:nvPicPr>
        <p:blipFill>
          <a:blip r:embed="rId2"/>
          <a:stretch>
            <a:fillRect/>
          </a:stretch>
        </p:blipFill>
        <p:spPr>
          <a:xfrm>
            <a:off x="1522761" y="0"/>
            <a:ext cx="9146477" cy="6858000"/>
          </a:xfrm>
          <a:prstGeom prst="rect">
            <a:avLst/>
          </a:prstGeom>
        </p:spPr>
      </p:pic>
      <p:sp>
        <p:nvSpPr>
          <p:cNvPr id="4" name="Rectangle 3">
            <a:extLst>
              <a:ext uri="{FF2B5EF4-FFF2-40B4-BE49-F238E27FC236}">
                <a16:creationId xmlns:a16="http://schemas.microsoft.com/office/drawing/2014/main" id="{59A2A904-B35F-4E4D-9D24-42AA787D7E76}"/>
              </a:ext>
            </a:extLst>
          </p:cNvPr>
          <p:cNvSpPr/>
          <p:nvPr/>
        </p:nvSpPr>
        <p:spPr>
          <a:xfrm>
            <a:off x="1862254" y="1694985"/>
            <a:ext cx="6233531" cy="16280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 name="Left Brace 4">
            <a:extLst>
              <a:ext uri="{FF2B5EF4-FFF2-40B4-BE49-F238E27FC236}">
                <a16:creationId xmlns:a16="http://schemas.microsoft.com/office/drawing/2014/main" id="{0824AAD3-EB71-4A80-9EF7-E72566D4CBE7}"/>
              </a:ext>
            </a:extLst>
          </p:cNvPr>
          <p:cNvSpPr/>
          <p:nvPr/>
        </p:nvSpPr>
        <p:spPr>
          <a:xfrm>
            <a:off x="1522761" y="3429000"/>
            <a:ext cx="351186" cy="205740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Tree>
    <p:extLst>
      <p:ext uri="{BB962C8B-B14F-4D97-AF65-F5344CB8AC3E}">
        <p14:creationId xmlns:p14="http://schemas.microsoft.com/office/powerpoint/2010/main" val="604643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DCD6-953C-4396-87B5-5D6B751334D2}"/>
              </a:ext>
            </a:extLst>
          </p:cNvPr>
          <p:cNvSpPr>
            <a:spLocks noGrp="1"/>
          </p:cNvSpPr>
          <p:nvPr>
            <p:ph type="title"/>
          </p:nvPr>
        </p:nvSpPr>
        <p:spPr/>
        <p:txBody>
          <a:bodyPr/>
          <a:lstStyle/>
          <a:p>
            <a:r>
              <a:rPr lang="es-ES" dirty="0"/>
              <a:t>Usos</a:t>
            </a:r>
            <a:endParaRPr lang="es-CL" dirty="0"/>
          </a:p>
        </p:txBody>
      </p:sp>
      <p:sp>
        <p:nvSpPr>
          <p:cNvPr id="3" name="Text Placeholder 2">
            <a:extLst>
              <a:ext uri="{FF2B5EF4-FFF2-40B4-BE49-F238E27FC236}">
                <a16:creationId xmlns:a16="http://schemas.microsoft.com/office/drawing/2014/main" id="{FBCBABD3-BE05-4174-B569-2BB3E55D0E1C}"/>
              </a:ext>
            </a:extLst>
          </p:cNvPr>
          <p:cNvSpPr>
            <a:spLocks noGrp="1"/>
          </p:cNvSpPr>
          <p:nvPr>
            <p:ph type="body" idx="1"/>
          </p:nvPr>
        </p:nvSpPr>
        <p:spPr/>
        <p:txBody>
          <a:bodyPr/>
          <a:lstStyle/>
          <a:p>
            <a:endParaRPr lang="es-CL"/>
          </a:p>
        </p:txBody>
      </p:sp>
    </p:spTree>
    <p:extLst>
      <p:ext uri="{BB962C8B-B14F-4D97-AF65-F5344CB8AC3E}">
        <p14:creationId xmlns:p14="http://schemas.microsoft.com/office/powerpoint/2010/main" val="2420793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35F04C-9DFE-4675-A421-572B3F590B3E}"/>
              </a:ext>
            </a:extLst>
          </p:cNvPr>
          <p:cNvSpPr txBox="1"/>
          <p:nvPr/>
        </p:nvSpPr>
        <p:spPr>
          <a:xfrm>
            <a:off x="1657350" y="1141362"/>
            <a:ext cx="9229726" cy="3170099"/>
          </a:xfrm>
          <a:prstGeom prst="rect">
            <a:avLst/>
          </a:prstGeom>
          <a:noFill/>
        </p:spPr>
        <p:txBody>
          <a:bodyPr wrap="square">
            <a:spAutoFit/>
          </a:bodyPr>
          <a:lstStyle/>
          <a:p>
            <a:pPr algn="l"/>
            <a:r>
              <a:rPr lang="es-CL" sz="2000" b="1" dirty="0" err="1">
                <a:solidFill>
                  <a:srgbClr val="800000"/>
                </a:solidFill>
                <a:latin typeface="Consolas" panose="020B0609020204030204" pitchFamily="49" charset="0"/>
              </a:rPr>
              <a:t>select</a:t>
            </a:r>
            <a:r>
              <a:rPr lang="es-CL" sz="2000" b="1" dirty="0">
                <a:solidFill>
                  <a:srgbClr val="000000"/>
                </a:solidFill>
                <a:latin typeface="Consolas" panose="020B0609020204030204" pitchFamily="49" charset="0"/>
              </a:rPr>
              <a:t> nombre, </a:t>
            </a:r>
          </a:p>
          <a:p>
            <a:pPr algn="l"/>
            <a:r>
              <a:rPr lang="es-CL" sz="2000" dirty="0">
                <a:solidFill>
                  <a:srgbClr val="000000"/>
                </a:solidFill>
                <a:latin typeface="Consolas" panose="020B0609020204030204" pitchFamily="49" charset="0"/>
              </a:rPr>
              <a:t>   </a:t>
            </a:r>
            <a:r>
              <a:rPr lang="es-CL" sz="2000" dirty="0" err="1">
                <a:solidFill>
                  <a:srgbClr val="000000"/>
                </a:solidFill>
                <a:latin typeface="Consolas" panose="020B0609020204030204" pitchFamily="49" charset="0"/>
              </a:rPr>
              <a:t>codigo</a:t>
            </a:r>
            <a:r>
              <a:rPr lang="es-CL" sz="2000" dirty="0">
                <a:solidFill>
                  <a:srgbClr val="000000"/>
                </a:solidFill>
                <a:latin typeface="Consolas" panose="020B0609020204030204" pitchFamily="49" charset="0"/>
              </a:rPr>
              <a:t>, </a:t>
            </a:r>
          </a:p>
          <a:p>
            <a:pPr algn="l"/>
            <a:r>
              <a:rPr lang="es-CL" sz="2000" dirty="0">
                <a:solidFill>
                  <a:srgbClr val="000000"/>
                </a:solidFill>
                <a:latin typeface="Consolas" panose="020B0609020204030204" pitchFamily="49" charset="0"/>
              </a:rPr>
              <a:t>   </a:t>
            </a:r>
            <a:r>
              <a:rPr lang="es-CL" sz="2000" dirty="0" err="1">
                <a:solidFill>
                  <a:srgbClr val="000000"/>
                </a:solidFill>
                <a:latin typeface="Consolas" panose="020B0609020204030204" pitchFamily="49" charset="0"/>
              </a:rPr>
              <a:t>seccion</a:t>
            </a:r>
            <a:r>
              <a:rPr lang="es-CL" sz="2000" dirty="0">
                <a:solidFill>
                  <a:srgbClr val="000000"/>
                </a:solidFill>
                <a:latin typeface="Consolas" panose="020B0609020204030204" pitchFamily="49" charset="0"/>
              </a:rPr>
              <a:t> </a:t>
            </a:r>
            <a:r>
              <a:rPr lang="es-CL" sz="2000" b="1" dirty="0">
                <a:solidFill>
                  <a:srgbClr val="800000"/>
                </a:solidFill>
                <a:latin typeface="Consolas" panose="020B0609020204030204" pitchFamily="49" charset="0"/>
              </a:rPr>
              <a:t>as</a:t>
            </a:r>
            <a:r>
              <a:rPr lang="es-CL" sz="2000" b="1" dirty="0">
                <a:solidFill>
                  <a:srgbClr val="000000"/>
                </a:solidFill>
                <a:latin typeface="Consolas" panose="020B0609020204030204" pitchFamily="49" charset="0"/>
              </a:rPr>
              <a:t> paralelo, </a:t>
            </a:r>
          </a:p>
          <a:p>
            <a:pPr algn="l"/>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get_profesores_curso</a:t>
            </a:r>
            <a:r>
              <a:rPr lang="en-US" sz="2000" dirty="0">
                <a:solidFill>
                  <a:srgbClr val="000000"/>
                </a:solidFill>
                <a:latin typeface="Consolas" panose="020B0609020204030204" pitchFamily="49" charset="0"/>
              </a:rPr>
              <a:t>(curso.id, </a:t>
            </a:r>
          </a:p>
          <a:p>
            <a:pPr algn="l"/>
            <a:r>
              <a:rPr lang="en-US" sz="2000" dirty="0">
                <a:solidFill>
                  <a:srgbClr val="000000"/>
                </a:solidFill>
                <a:latin typeface="Consolas" panose="020B0609020204030204" pitchFamily="49" charset="0"/>
              </a:rPr>
              <a:t>                      (</a:t>
            </a:r>
            <a:r>
              <a:rPr lang="en-US" sz="2000" b="1" dirty="0">
                <a:solidFill>
                  <a:srgbClr val="800000"/>
                </a:solidFill>
                <a:latin typeface="Consolas" panose="020B0609020204030204" pitchFamily="49" charset="0"/>
              </a:rPr>
              <a:t>select</a:t>
            </a:r>
            <a:r>
              <a:rPr lang="en-US" sz="2000" b="1" dirty="0">
                <a:solidFill>
                  <a:srgbClr val="000000"/>
                </a:solidFill>
                <a:latin typeface="Consolas" panose="020B0609020204030204" pitchFamily="49" charset="0"/>
              </a:rPr>
              <a:t> id </a:t>
            </a:r>
          </a:p>
          <a:p>
            <a:pPr algn="l"/>
            <a:r>
              <a:rPr lang="en-US" sz="2000" b="1" dirty="0">
                <a:solidFill>
                  <a:srgbClr val="000000"/>
                </a:solidFill>
                <a:latin typeface="Consolas" panose="020B0609020204030204" pitchFamily="49" charset="0"/>
              </a:rPr>
              <a:t>                       </a:t>
            </a:r>
            <a:r>
              <a:rPr lang="en-US" sz="2000" b="1" dirty="0">
                <a:solidFill>
                  <a:srgbClr val="800000"/>
                </a:solidFill>
                <a:latin typeface="Consolas" panose="020B0609020204030204" pitchFamily="49" charset="0"/>
              </a:rPr>
              <a:t>from</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semestre</a:t>
            </a:r>
            <a:r>
              <a:rPr lang="en-US" sz="2000" b="1" dirty="0">
                <a:solidFill>
                  <a:srgbClr val="000000"/>
                </a:solidFill>
                <a:latin typeface="Consolas" panose="020B0609020204030204" pitchFamily="49" charset="0"/>
              </a:rPr>
              <a:t> </a:t>
            </a:r>
          </a:p>
          <a:p>
            <a:pPr algn="l"/>
            <a:r>
              <a:rPr lang="en-US" sz="2000" b="1" dirty="0">
                <a:solidFill>
                  <a:srgbClr val="000000"/>
                </a:solidFill>
                <a:latin typeface="Consolas" panose="020B0609020204030204" pitchFamily="49" charset="0"/>
              </a:rPr>
              <a:t>                       </a:t>
            </a:r>
            <a:r>
              <a:rPr lang="en-US" sz="2000" b="1" dirty="0">
                <a:solidFill>
                  <a:srgbClr val="800000"/>
                </a:solidFill>
                <a:latin typeface="Consolas" panose="020B0609020204030204" pitchFamily="49" charset="0"/>
              </a:rPr>
              <a:t>where</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semestre_banner</a:t>
            </a:r>
            <a:r>
              <a:rPr lang="en-US" sz="2000" b="1" dirty="0">
                <a:solidFill>
                  <a:srgbClr val="000000"/>
                </a:solidFill>
                <a:latin typeface="Consolas" panose="020B0609020204030204" pitchFamily="49" charset="0"/>
              </a:rPr>
              <a:t> = </a:t>
            </a:r>
            <a:r>
              <a:rPr lang="en-US" sz="2000" b="1" dirty="0">
                <a:solidFill>
                  <a:srgbClr val="008000"/>
                </a:solidFill>
                <a:latin typeface="Consolas" panose="020B0609020204030204" pitchFamily="49" charset="0"/>
              </a:rPr>
              <a:t>'202020’</a:t>
            </a:r>
            <a:r>
              <a:rPr lang="en-US" sz="2000" b="1" dirty="0">
                <a:solidFill>
                  <a:srgbClr val="000000"/>
                </a:solidFill>
                <a:latin typeface="Consolas" panose="020B0609020204030204" pitchFamily="49" charset="0"/>
              </a:rPr>
              <a:t>)</a:t>
            </a:r>
          </a:p>
          <a:p>
            <a:pPr algn="l"/>
            <a:r>
              <a:rPr lang="en-US" sz="2000" b="1" dirty="0">
                <a:solidFill>
                  <a:srgbClr val="000000"/>
                </a:solidFill>
                <a:latin typeface="Consolas" panose="020B0609020204030204" pitchFamily="49" charset="0"/>
              </a:rPr>
              <a:t>   ) </a:t>
            </a:r>
            <a:r>
              <a:rPr lang="en-US" sz="2000" b="1" dirty="0">
                <a:solidFill>
                  <a:srgbClr val="800000"/>
                </a:solidFill>
                <a:latin typeface="Consolas" panose="020B0609020204030204" pitchFamily="49" charset="0"/>
              </a:rPr>
              <a:t>as</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profesor</a:t>
            </a:r>
            <a:endParaRPr lang="en-US" sz="2000" b="1" dirty="0">
              <a:solidFill>
                <a:srgbClr val="000000"/>
              </a:solidFill>
              <a:latin typeface="Consolas" panose="020B0609020204030204" pitchFamily="49" charset="0"/>
            </a:endParaRPr>
          </a:p>
          <a:p>
            <a:pPr algn="l"/>
            <a:r>
              <a:rPr lang="es-CL" sz="2000" b="1" dirty="0" err="1">
                <a:solidFill>
                  <a:srgbClr val="800000"/>
                </a:solidFill>
                <a:latin typeface="Consolas" panose="020B0609020204030204" pitchFamily="49" charset="0"/>
              </a:rPr>
              <a:t>from</a:t>
            </a:r>
            <a:r>
              <a:rPr lang="es-CL" sz="2000" b="1" dirty="0">
                <a:solidFill>
                  <a:srgbClr val="000000"/>
                </a:solidFill>
                <a:latin typeface="Consolas" panose="020B0609020204030204" pitchFamily="49" charset="0"/>
              </a:rPr>
              <a:t> curso</a:t>
            </a:r>
          </a:p>
          <a:p>
            <a:pPr algn="l"/>
            <a:r>
              <a:rPr lang="es-CL" sz="2000" b="1" dirty="0" err="1">
                <a:solidFill>
                  <a:srgbClr val="800000"/>
                </a:solidFill>
                <a:latin typeface="Consolas" panose="020B0609020204030204" pitchFamily="49" charset="0"/>
              </a:rPr>
              <a:t>where</a:t>
            </a:r>
            <a:r>
              <a:rPr lang="es-CL" sz="2000" b="1" dirty="0">
                <a:solidFill>
                  <a:srgbClr val="000000"/>
                </a:solidFill>
                <a:latin typeface="Consolas" panose="020B0609020204030204" pitchFamily="49" charset="0"/>
              </a:rPr>
              <a:t> </a:t>
            </a:r>
            <a:r>
              <a:rPr lang="es-CL" sz="2000" b="1" dirty="0" err="1">
                <a:solidFill>
                  <a:srgbClr val="000000"/>
                </a:solidFill>
                <a:latin typeface="Consolas" panose="020B0609020204030204" pitchFamily="49" charset="0"/>
              </a:rPr>
              <a:t>codigo</a:t>
            </a:r>
            <a:r>
              <a:rPr lang="es-CL" sz="2000" b="1" dirty="0">
                <a:solidFill>
                  <a:srgbClr val="000000"/>
                </a:solidFill>
                <a:latin typeface="Consolas" panose="020B0609020204030204" pitchFamily="49" charset="0"/>
              </a:rPr>
              <a:t> </a:t>
            </a:r>
            <a:r>
              <a:rPr lang="es-CL" sz="2000" b="1" dirty="0" err="1">
                <a:solidFill>
                  <a:srgbClr val="800000"/>
                </a:solidFill>
                <a:latin typeface="Consolas" panose="020B0609020204030204" pitchFamily="49" charset="0"/>
              </a:rPr>
              <a:t>like</a:t>
            </a:r>
            <a:r>
              <a:rPr lang="es-CL" sz="2000" b="1" dirty="0">
                <a:solidFill>
                  <a:srgbClr val="000000"/>
                </a:solidFill>
                <a:latin typeface="Consolas" panose="020B0609020204030204" pitchFamily="49" charset="0"/>
              </a:rPr>
              <a:t> </a:t>
            </a:r>
            <a:r>
              <a:rPr lang="es-CL" sz="2000" b="1" dirty="0">
                <a:solidFill>
                  <a:srgbClr val="008000"/>
                </a:solidFill>
                <a:latin typeface="Consolas" panose="020B0609020204030204" pitchFamily="49" charset="0"/>
              </a:rPr>
              <a:t>'ECIN-00200'</a:t>
            </a:r>
            <a:endParaRPr lang="es-CL" sz="2000" dirty="0"/>
          </a:p>
        </p:txBody>
      </p:sp>
    </p:spTree>
    <p:extLst>
      <p:ext uri="{BB962C8B-B14F-4D97-AF65-F5344CB8AC3E}">
        <p14:creationId xmlns:p14="http://schemas.microsoft.com/office/powerpoint/2010/main" val="3217798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06A35-6725-44B7-9A5D-AB24B9C23C88}"/>
              </a:ext>
            </a:extLst>
          </p:cNvPr>
          <p:cNvSpPr>
            <a:spLocks noGrp="1"/>
          </p:cNvSpPr>
          <p:nvPr>
            <p:ph type="ctrTitle"/>
          </p:nvPr>
        </p:nvSpPr>
        <p:spPr/>
        <p:txBody>
          <a:bodyPr/>
          <a:lstStyle/>
          <a:p>
            <a:r>
              <a:rPr lang="es-ES" dirty="0" err="1"/>
              <a:t>Triggers</a:t>
            </a:r>
            <a:endParaRPr lang="es-CL" dirty="0"/>
          </a:p>
        </p:txBody>
      </p:sp>
      <p:sp>
        <p:nvSpPr>
          <p:cNvPr id="3" name="Subtitle 2">
            <a:extLst>
              <a:ext uri="{FF2B5EF4-FFF2-40B4-BE49-F238E27FC236}">
                <a16:creationId xmlns:a16="http://schemas.microsoft.com/office/drawing/2014/main" id="{22EB6DD0-10F8-4A88-A348-E49B3EC4B8D9}"/>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2670071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0EDC91-DE3C-4A34-80C3-74788F0FB0AA}"/>
              </a:ext>
            </a:extLst>
          </p:cNvPr>
          <p:cNvSpPr>
            <a:spLocks noGrp="1"/>
          </p:cNvSpPr>
          <p:nvPr>
            <p:ph type="title"/>
          </p:nvPr>
        </p:nvSpPr>
        <p:spPr/>
        <p:txBody>
          <a:bodyPr/>
          <a:lstStyle/>
          <a:p>
            <a:r>
              <a:rPr lang="es-CL" dirty="0" err="1"/>
              <a:t>Overview</a:t>
            </a:r>
            <a:r>
              <a:rPr lang="es-CL" dirty="0"/>
              <a:t> </a:t>
            </a:r>
            <a:r>
              <a:rPr lang="es-CL" dirty="0" err="1"/>
              <a:t>of</a:t>
            </a:r>
            <a:r>
              <a:rPr lang="es-CL" dirty="0"/>
              <a:t> </a:t>
            </a:r>
            <a:r>
              <a:rPr lang="es-CL" dirty="0" err="1"/>
              <a:t>Trigger</a:t>
            </a:r>
            <a:r>
              <a:rPr lang="es-CL" dirty="0"/>
              <a:t> </a:t>
            </a:r>
            <a:r>
              <a:rPr lang="es-CL" dirty="0" err="1"/>
              <a:t>Behavior</a:t>
            </a:r>
            <a:endParaRPr lang="es-CL" dirty="0"/>
          </a:p>
        </p:txBody>
      </p:sp>
      <p:sp>
        <p:nvSpPr>
          <p:cNvPr id="7" name="Content Placeholder 6">
            <a:extLst>
              <a:ext uri="{FF2B5EF4-FFF2-40B4-BE49-F238E27FC236}">
                <a16:creationId xmlns:a16="http://schemas.microsoft.com/office/drawing/2014/main" id="{A61875CC-FA1B-473F-A1D0-63B6BD8756F0}"/>
              </a:ext>
            </a:extLst>
          </p:cNvPr>
          <p:cNvSpPr>
            <a:spLocks noGrp="1"/>
          </p:cNvSpPr>
          <p:nvPr>
            <p:ph idx="1"/>
          </p:nvPr>
        </p:nvSpPr>
        <p:spPr/>
        <p:txBody>
          <a:bodyPr/>
          <a:lstStyle/>
          <a:p>
            <a:r>
              <a:rPr lang="en-US" dirty="0"/>
              <a:t>A trigger is a specification that the database should automatically execute a particular function whenever a certain type of operation is performed.</a:t>
            </a:r>
          </a:p>
          <a:p>
            <a:r>
              <a:rPr lang="en-US" dirty="0"/>
              <a:t>On tables and foreign tables, triggers can be defined to execute either before or after any INSERT, UPDATE, or DELETE operation, either once per modified row, or once per SQL statement.</a:t>
            </a:r>
            <a:endParaRPr lang="es-CL" dirty="0"/>
          </a:p>
        </p:txBody>
      </p:sp>
    </p:spTree>
    <p:extLst>
      <p:ext uri="{BB962C8B-B14F-4D97-AF65-F5344CB8AC3E}">
        <p14:creationId xmlns:p14="http://schemas.microsoft.com/office/powerpoint/2010/main" val="1231203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8796-8708-4256-9469-0529C797B658}"/>
              </a:ext>
            </a:extLst>
          </p:cNvPr>
          <p:cNvSpPr>
            <a:spLocks noGrp="1"/>
          </p:cNvSpPr>
          <p:nvPr>
            <p:ph type="title"/>
          </p:nvPr>
        </p:nvSpPr>
        <p:spPr/>
        <p:txBody>
          <a:bodyPr/>
          <a:lstStyle/>
          <a:p>
            <a:r>
              <a:rPr lang="es-CL" dirty="0" err="1"/>
              <a:t>Overview</a:t>
            </a:r>
            <a:r>
              <a:rPr lang="es-CL" dirty="0"/>
              <a:t> </a:t>
            </a:r>
            <a:r>
              <a:rPr lang="es-CL" dirty="0" err="1"/>
              <a:t>of</a:t>
            </a:r>
            <a:r>
              <a:rPr lang="es-CL" dirty="0"/>
              <a:t> </a:t>
            </a:r>
            <a:r>
              <a:rPr lang="es-CL" dirty="0" err="1"/>
              <a:t>Trigger</a:t>
            </a:r>
            <a:r>
              <a:rPr lang="es-CL" dirty="0"/>
              <a:t> </a:t>
            </a:r>
            <a:r>
              <a:rPr lang="es-CL" dirty="0" err="1"/>
              <a:t>Behavior</a:t>
            </a:r>
            <a:endParaRPr lang="es-CL" dirty="0"/>
          </a:p>
        </p:txBody>
      </p:sp>
      <p:sp>
        <p:nvSpPr>
          <p:cNvPr id="3" name="Content Placeholder 2">
            <a:extLst>
              <a:ext uri="{FF2B5EF4-FFF2-40B4-BE49-F238E27FC236}">
                <a16:creationId xmlns:a16="http://schemas.microsoft.com/office/drawing/2014/main" id="{9E4DB84E-7003-40D9-8143-CCEF0A846BFD}"/>
              </a:ext>
            </a:extLst>
          </p:cNvPr>
          <p:cNvSpPr>
            <a:spLocks noGrp="1"/>
          </p:cNvSpPr>
          <p:nvPr>
            <p:ph idx="1"/>
          </p:nvPr>
        </p:nvSpPr>
        <p:spPr/>
        <p:txBody>
          <a:bodyPr/>
          <a:lstStyle/>
          <a:p>
            <a:r>
              <a:rPr lang="en-US" dirty="0"/>
              <a:t>The trigger function must be defined before the trigger itself can be created. The trigger function must be declared as a function taking no arguments and returning type trigger.</a:t>
            </a:r>
          </a:p>
          <a:p>
            <a:r>
              <a:rPr lang="en-US" dirty="0"/>
              <a:t>Once a suitable trigger function has been created, the trigger is established with CREATE TRIGGER. The same trigger function can be used for multiple triggers.</a:t>
            </a:r>
            <a:endParaRPr lang="es-CL" dirty="0"/>
          </a:p>
        </p:txBody>
      </p:sp>
    </p:spTree>
    <p:extLst>
      <p:ext uri="{BB962C8B-B14F-4D97-AF65-F5344CB8AC3E}">
        <p14:creationId xmlns:p14="http://schemas.microsoft.com/office/powerpoint/2010/main" val="413111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603CCD-1656-4A01-8BE7-9C6F236FEF48}"/>
              </a:ext>
            </a:extLst>
          </p:cNvPr>
          <p:cNvSpPr txBox="1"/>
          <p:nvPr/>
        </p:nvSpPr>
        <p:spPr>
          <a:xfrm>
            <a:off x="495300" y="739765"/>
            <a:ext cx="11391900" cy="4524315"/>
          </a:xfrm>
          <a:prstGeom prst="rect">
            <a:avLst/>
          </a:prstGeom>
          <a:noFill/>
        </p:spPr>
        <p:txBody>
          <a:bodyPr wrap="square">
            <a:spAutoFit/>
          </a:bodyPr>
          <a:lstStyle/>
          <a:p>
            <a:pPr algn="l"/>
            <a:r>
              <a:rPr lang="es-CL" sz="2400" b="1" dirty="0">
                <a:solidFill>
                  <a:srgbClr val="800000"/>
                </a:solidFill>
                <a:latin typeface="Consolas" panose="020B0609020204030204" pitchFamily="49" charset="0"/>
              </a:rPr>
              <a:t>CREATE</a:t>
            </a:r>
            <a:r>
              <a:rPr lang="es-CL" sz="2400" b="1" dirty="0">
                <a:solidFill>
                  <a:srgbClr val="000000"/>
                </a:solidFill>
                <a:latin typeface="Consolas" panose="020B0609020204030204" pitchFamily="49" charset="0"/>
              </a:rPr>
              <a:t> </a:t>
            </a:r>
            <a:r>
              <a:rPr lang="es-CL" sz="2400" b="1" dirty="0">
                <a:solidFill>
                  <a:srgbClr val="800000"/>
                </a:solidFill>
                <a:latin typeface="Consolas" panose="020B0609020204030204" pitchFamily="49" charset="0"/>
              </a:rPr>
              <a:t>FUNCTION</a:t>
            </a:r>
            <a:r>
              <a:rPr lang="es-CL" sz="2400" b="1" dirty="0">
                <a:solidFill>
                  <a:srgbClr val="000000"/>
                </a:solidFill>
                <a:latin typeface="Consolas" panose="020B0609020204030204" pitchFamily="49" charset="0"/>
              </a:rPr>
              <a:t> </a:t>
            </a:r>
            <a:r>
              <a:rPr lang="es-CL" sz="2400" b="1" dirty="0" err="1">
                <a:solidFill>
                  <a:srgbClr val="000000"/>
                </a:solidFill>
                <a:latin typeface="Consolas" panose="020B0609020204030204" pitchFamily="49" charset="0"/>
              </a:rPr>
              <a:t>borrar_actas_curso</a:t>
            </a:r>
            <a:r>
              <a:rPr lang="es-CL" sz="2400" b="1" dirty="0">
                <a:solidFill>
                  <a:srgbClr val="000000"/>
                </a:solidFill>
                <a:latin typeface="Consolas" panose="020B0609020204030204" pitchFamily="49" charset="0"/>
              </a:rPr>
              <a:t>(_</a:t>
            </a:r>
            <a:r>
              <a:rPr lang="es-CL" sz="2400" b="1" dirty="0" err="1">
                <a:solidFill>
                  <a:srgbClr val="000000"/>
                </a:solidFill>
                <a:latin typeface="Consolas" panose="020B0609020204030204" pitchFamily="49" charset="0"/>
              </a:rPr>
              <a:t>id_curso</a:t>
            </a:r>
            <a:r>
              <a:rPr lang="es-CL" sz="2400" b="1" dirty="0">
                <a:solidFill>
                  <a:srgbClr val="000000"/>
                </a:solidFill>
                <a:latin typeface="Consolas" panose="020B0609020204030204" pitchFamily="49" charset="0"/>
              </a:rPr>
              <a:t> </a:t>
            </a:r>
            <a:r>
              <a:rPr lang="es-CL" sz="2400" b="1" dirty="0" err="1">
                <a:solidFill>
                  <a:srgbClr val="000080"/>
                </a:solidFill>
                <a:latin typeface="Consolas" panose="020B0609020204030204" pitchFamily="49" charset="0"/>
              </a:rPr>
              <a:t>integer</a:t>
            </a:r>
            <a:r>
              <a:rPr lang="es-CL" sz="2400" b="1" dirty="0">
                <a:solidFill>
                  <a:srgbClr val="000000"/>
                </a:solidFill>
                <a:latin typeface="Consolas" panose="020B0609020204030204" pitchFamily="49" charset="0"/>
              </a:rPr>
              <a:t>, </a:t>
            </a:r>
          </a:p>
          <a:p>
            <a:pPr algn="l"/>
            <a:r>
              <a:rPr lang="es-CL" sz="2400" b="1" dirty="0">
                <a:solidFill>
                  <a:srgbClr val="000000"/>
                </a:solidFill>
                <a:latin typeface="Consolas" panose="020B0609020204030204" pitchFamily="49" charset="0"/>
              </a:rPr>
              <a:t>                                   _</a:t>
            </a:r>
            <a:r>
              <a:rPr lang="es-CL" sz="2400" b="1" dirty="0" err="1">
                <a:solidFill>
                  <a:srgbClr val="000000"/>
                </a:solidFill>
                <a:latin typeface="Consolas" panose="020B0609020204030204" pitchFamily="49" charset="0"/>
              </a:rPr>
              <a:t>id_semestre</a:t>
            </a:r>
            <a:r>
              <a:rPr lang="es-CL" sz="2400" b="1" dirty="0">
                <a:solidFill>
                  <a:srgbClr val="000000"/>
                </a:solidFill>
                <a:latin typeface="Consolas" panose="020B0609020204030204" pitchFamily="49" charset="0"/>
              </a:rPr>
              <a:t> </a:t>
            </a:r>
            <a:r>
              <a:rPr lang="es-CL" sz="2400" b="1" dirty="0" err="1">
                <a:solidFill>
                  <a:srgbClr val="000080"/>
                </a:solidFill>
                <a:latin typeface="Consolas" panose="020B0609020204030204" pitchFamily="49" charset="0"/>
              </a:rPr>
              <a:t>integer</a:t>
            </a:r>
            <a:r>
              <a:rPr lang="es-CL" sz="2400" b="1" dirty="0">
                <a:solidFill>
                  <a:srgbClr val="000000"/>
                </a:solidFill>
                <a:latin typeface="Consolas" panose="020B0609020204030204" pitchFamily="49" charset="0"/>
              </a:rPr>
              <a:t>)</a:t>
            </a:r>
          </a:p>
          <a:p>
            <a:pPr algn="l"/>
            <a:r>
              <a:rPr lang="es-CL" sz="2400" b="1" dirty="0">
                <a:solidFill>
                  <a:srgbClr val="800000"/>
                </a:solidFill>
                <a:latin typeface="Consolas" panose="020B0609020204030204" pitchFamily="49" charset="0"/>
              </a:rPr>
              <a:t>RETURNS</a:t>
            </a:r>
            <a:r>
              <a:rPr lang="es-CL" sz="2400" b="1" dirty="0">
                <a:solidFill>
                  <a:srgbClr val="000000"/>
                </a:solidFill>
                <a:latin typeface="Consolas" panose="020B0609020204030204" pitchFamily="49" charset="0"/>
              </a:rPr>
              <a:t> </a:t>
            </a:r>
            <a:r>
              <a:rPr lang="es-CL" sz="2400" b="1" dirty="0" err="1">
                <a:solidFill>
                  <a:srgbClr val="000080"/>
                </a:solidFill>
                <a:latin typeface="Consolas" panose="020B0609020204030204" pitchFamily="49" charset="0"/>
              </a:rPr>
              <a:t>integer</a:t>
            </a:r>
            <a:r>
              <a:rPr lang="es-CL" sz="2400" b="1" dirty="0">
                <a:solidFill>
                  <a:srgbClr val="000000"/>
                </a:solidFill>
                <a:latin typeface="Consolas" panose="020B0609020204030204" pitchFamily="49" charset="0"/>
              </a:rPr>
              <a:t> </a:t>
            </a:r>
            <a:r>
              <a:rPr lang="es-CL" sz="2400" b="1" dirty="0">
                <a:solidFill>
                  <a:srgbClr val="800000"/>
                </a:solidFill>
                <a:latin typeface="Consolas" panose="020B0609020204030204" pitchFamily="49" charset="0"/>
              </a:rPr>
              <a:t>LANGUAGE</a:t>
            </a:r>
            <a:r>
              <a:rPr lang="es-CL" sz="2400" b="1" dirty="0">
                <a:solidFill>
                  <a:srgbClr val="000000"/>
                </a:solidFill>
                <a:latin typeface="Consolas" panose="020B0609020204030204" pitchFamily="49" charset="0"/>
              </a:rPr>
              <a:t> </a:t>
            </a:r>
            <a:r>
              <a:rPr lang="es-CL" sz="2400" b="1" dirty="0" err="1">
                <a:solidFill>
                  <a:srgbClr val="000000"/>
                </a:solidFill>
                <a:latin typeface="Consolas" panose="020B0609020204030204" pitchFamily="49" charset="0"/>
              </a:rPr>
              <a:t>plpgsql</a:t>
            </a:r>
            <a:endParaRPr lang="es-CL" sz="2400" b="1" dirty="0">
              <a:solidFill>
                <a:srgbClr val="000000"/>
              </a:solidFill>
              <a:latin typeface="Consolas" panose="020B0609020204030204" pitchFamily="49" charset="0"/>
            </a:endParaRPr>
          </a:p>
          <a:p>
            <a:pPr algn="l"/>
            <a:r>
              <a:rPr lang="es-CL" sz="2400" b="1" dirty="0">
                <a:solidFill>
                  <a:srgbClr val="800000"/>
                </a:solidFill>
                <a:latin typeface="Consolas" panose="020B0609020204030204" pitchFamily="49" charset="0"/>
              </a:rPr>
              <a:t>AS</a:t>
            </a:r>
            <a:r>
              <a:rPr lang="es-CL" sz="2400" b="1" dirty="0">
                <a:solidFill>
                  <a:srgbClr val="000000"/>
                </a:solidFill>
                <a:latin typeface="Consolas" panose="020B0609020204030204" pitchFamily="49" charset="0"/>
              </a:rPr>
              <a:t> </a:t>
            </a:r>
            <a:r>
              <a:rPr lang="es-CL" sz="2400" b="1" dirty="0">
                <a:solidFill>
                  <a:srgbClr val="FF0000"/>
                </a:solidFill>
                <a:latin typeface="Consolas" panose="020B0609020204030204" pitchFamily="49" charset="0"/>
              </a:rPr>
              <a:t>$</a:t>
            </a:r>
            <a:r>
              <a:rPr lang="es-CL" sz="2400" b="1" dirty="0" err="1">
                <a:solidFill>
                  <a:srgbClr val="FF0000"/>
                </a:solidFill>
                <a:latin typeface="Consolas" panose="020B0609020204030204" pitchFamily="49" charset="0"/>
              </a:rPr>
              <a:t>function</a:t>
            </a:r>
            <a:r>
              <a:rPr lang="es-CL" sz="2400" b="1" dirty="0">
                <a:solidFill>
                  <a:srgbClr val="FF0000"/>
                </a:solidFill>
                <a:latin typeface="Consolas" panose="020B0609020204030204" pitchFamily="49" charset="0"/>
              </a:rPr>
              <a:t>$</a:t>
            </a:r>
          </a:p>
          <a:p>
            <a:pPr algn="l"/>
            <a:r>
              <a:rPr lang="es-CL" sz="2400" b="1" dirty="0">
                <a:solidFill>
                  <a:srgbClr val="800000"/>
                </a:solidFill>
                <a:latin typeface="Consolas" panose="020B0609020204030204" pitchFamily="49" charset="0"/>
              </a:rPr>
              <a:t>DECLARE</a:t>
            </a:r>
            <a:r>
              <a:rPr lang="es-CL" sz="2400" b="1" dirty="0">
                <a:solidFill>
                  <a:srgbClr val="000000"/>
                </a:solidFill>
                <a:latin typeface="Consolas" panose="020B0609020204030204" pitchFamily="49" charset="0"/>
              </a:rPr>
              <a:t> </a:t>
            </a:r>
          </a:p>
          <a:p>
            <a:pPr algn="l"/>
            <a:r>
              <a:rPr lang="es-CL" sz="2400" dirty="0">
                <a:solidFill>
                  <a:srgbClr val="000000"/>
                </a:solidFill>
                <a:latin typeface="Consolas" panose="020B0609020204030204" pitchFamily="49" charset="0"/>
              </a:rPr>
              <a:t>    _res </a:t>
            </a:r>
            <a:r>
              <a:rPr lang="es-CL" sz="2400" b="1" dirty="0" err="1">
                <a:solidFill>
                  <a:srgbClr val="000080"/>
                </a:solidFill>
                <a:latin typeface="Consolas" panose="020B0609020204030204" pitchFamily="49" charset="0"/>
              </a:rPr>
              <a:t>integer</a:t>
            </a:r>
            <a:r>
              <a:rPr lang="es-CL" sz="2400" b="1" dirty="0">
                <a:solidFill>
                  <a:srgbClr val="FF0000"/>
                </a:solidFill>
                <a:latin typeface="Consolas" panose="020B0609020204030204" pitchFamily="49" charset="0"/>
              </a:rPr>
              <a:t>;</a:t>
            </a:r>
          </a:p>
          <a:p>
            <a:pPr algn="l"/>
            <a:r>
              <a:rPr lang="es-CL" sz="2400" b="1" dirty="0">
                <a:solidFill>
                  <a:srgbClr val="800000"/>
                </a:solidFill>
                <a:latin typeface="Consolas" panose="020B0609020204030204" pitchFamily="49" charset="0"/>
              </a:rPr>
              <a:t>BEGIN</a:t>
            </a:r>
          </a:p>
          <a:p>
            <a:pPr algn="l"/>
            <a:r>
              <a:rPr lang="es-CL" sz="2400" dirty="0">
                <a:solidFill>
                  <a:srgbClr val="000000"/>
                </a:solidFill>
                <a:latin typeface="Consolas" panose="020B0609020204030204" pitchFamily="49" charset="0"/>
              </a:rPr>
              <a:t>    _res := </a:t>
            </a:r>
            <a:r>
              <a:rPr lang="es-CL" sz="2400" dirty="0">
                <a:solidFill>
                  <a:srgbClr val="0000FF"/>
                </a:solidFill>
                <a:latin typeface="Consolas" panose="020B0609020204030204" pitchFamily="49" charset="0"/>
              </a:rPr>
              <a:t>0</a:t>
            </a:r>
            <a:r>
              <a:rPr lang="es-CL" sz="2400" dirty="0">
                <a:solidFill>
                  <a:srgbClr val="FF0000"/>
                </a:solidFill>
                <a:latin typeface="Consolas" panose="020B0609020204030204" pitchFamily="49" charset="0"/>
              </a:rPr>
              <a:t>;</a:t>
            </a:r>
          </a:p>
          <a:p>
            <a:pPr algn="l"/>
            <a:endParaRPr lang="es-CL" sz="2400" dirty="0">
              <a:latin typeface="Consolas" panose="020B0609020204030204" pitchFamily="49" charset="0"/>
            </a:endParaRPr>
          </a:p>
          <a:p>
            <a:pPr algn="l"/>
            <a:r>
              <a:rPr lang="es-CL" sz="2400" b="1" dirty="0">
                <a:solidFill>
                  <a:srgbClr val="800000"/>
                </a:solidFill>
                <a:latin typeface="Consolas" panose="020B0609020204030204" pitchFamily="49" charset="0"/>
              </a:rPr>
              <a:t>    </a:t>
            </a:r>
            <a:r>
              <a:rPr lang="es-CL" sz="2400" b="1" dirty="0" err="1">
                <a:solidFill>
                  <a:srgbClr val="800000"/>
                </a:solidFill>
                <a:latin typeface="Consolas" panose="020B0609020204030204" pitchFamily="49" charset="0"/>
              </a:rPr>
              <a:t>return</a:t>
            </a:r>
            <a:r>
              <a:rPr lang="es-CL" sz="2400" b="1" dirty="0">
                <a:solidFill>
                  <a:srgbClr val="000000"/>
                </a:solidFill>
                <a:latin typeface="Consolas" panose="020B0609020204030204" pitchFamily="49" charset="0"/>
              </a:rPr>
              <a:t> _res</a:t>
            </a:r>
            <a:r>
              <a:rPr lang="es-CL" sz="2400" b="1" dirty="0">
                <a:solidFill>
                  <a:srgbClr val="FF0000"/>
                </a:solidFill>
                <a:latin typeface="Consolas" panose="020B0609020204030204" pitchFamily="49" charset="0"/>
              </a:rPr>
              <a:t>;</a:t>
            </a:r>
          </a:p>
          <a:p>
            <a:pPr algn="l"/>
            <a:r>
              <a:rPr lang="es-CL" sz="2400" b="1" dirty="0">
                <a:solidFill>
                  <a:srgbClr val="800000"/>
                </a:solidFill>
                <a:latin typeface="Consolas" panose="020B0609020204030204" pitchFamily="49" charset="0"/>
              </a:rPr>
              <a:t>END</a:t>
            </a:r>
            <a:r>
              <a:rPr lang="es-CL" sz="2400" b="1" dirty="0">
                <a:solidFill>
                  <a:srgbClr val="FF0000"/>
                </a:solidFill>
                <a:latin typeface="Consolas" panose="020B0609020204030204" pitchFamily="49" charset="0"/>
              </a:rPr>
              <a:t>;</a:t>
            </a:r>
          </a:p>
          <a:p>
            <a:pPr algn="l"/>
            <a:r>
              <a:rPr lang="es-CL" sz="2400" b="1" dirty="0">
                <a:solidFill>
                  <a:srgbClr val="FF0000"/>
                </a:solidFill>
                <a:latin typeface="Consolas" panose="020B0609020204030204" pitchFamily="49" charset="0"/>
              </a:rPr>
              <a:t>$</a:t>
            </a:r>
            <a:r>
              <a:rPr lang="es-CL" sz="2400" b="1" dirty="0" err="1">
                <a:solidFill>
                  <a:srgbClr val="FF0000"/>
                </a:solidFill>
                <a:latin typeface="Consolas" panose="020B0609020204030204" pitchFamily="49" charset="0"/>
              </a:rPr>
              <a:t>function</a:t>
            </a:r>
            <a:r>
              <a:rPr lang="es-CL" sz="2400" b="1" dirty="0">
                <a:solidFill>
                  <a:srgbClr val="FF0000"/>
                </a:solidFill>
                <a:latin typeface="Consolas" panose="020B0609020204030204" pitchFamily="49" charset="0"/>
              </a:rPr>
              <a:t>$;</a:t>
            </a:r>
          </a:p>
        </p:txBody>
      </p:sp>
    </p:spTree>
    <p:extLst>
      <p:ext uri="{BB962C8B-B14F-4D97-AF65-F5344CB8AC3E}">
        <p14:creationId xmlns:p14="http://schemas.microsoft.com/office/powerpoint/2010/main" val="2962977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CC8F-81D1-407C-B078-7B0B597DB3AB}"/>
              </a:ext>
            </a:extLst>
          </p:cNvPr>
          <p:cNvSpPr>
            <a:spLocks noGrp="1"/>
          </p:cNvSpPr>
          <p:nvPr>
            <p:ph type="title"/>
          </p:nvPr>
        </p:nvSpPr>
        <p:spPr/>
        <p:txBody>
          <a:bodyPr/>
          <a:lstStyle/>
          <a:p>
            <a:r>
              <a:rPr lang="es-CL" dirty="0" err="1"/>
              <a:t>Overview</a:t>
            </a:r>
            <a:r>
              <a:rPr lang="es-CL" dirty="0"/>
              <a:t> </a:t>
            </a:r>
            <a:r>
              <a:rPr lang="es-CL" dirty="0" err="1"/>
              <a:t>of</a:t>
            </a:r>
            <a:r>
              <a:rPr lang="es-CL" dirty="0"/>
              <a:t> </a:t>
            </a:r>
            <a:r>
              <a:rPr lang="es-CL" dirty="0" err="1"/>
              <a:t>Trigger</a:t>
            </a:r>
            <a:r>
              <a:rPr lang="es-CL" dirty="0"/>
              <a:t> </a:t>
            </a:r>
            <a:r>
              <a:rPr lang="es-CL" dirty="0" err="1"/>
              <a:t>Behavior</a:t>
            </a:r>
            <a:endParaRPr lang="es-CL" dirty="0"/>
          </a:p>
        </p:txBody>
      </p:sp>
      <p:sp>
        <p:nvSpPr>
          <p:cNvPr id="3" name="Content Placeholder 2">
            <a:extLst>
              <a:ext uri="{FF2B5EF4-FFF2-40B4-BE49-F238E27FC236}">
                <a16:creationId xmlns:a16="http://schemas.microsoft.com/office/drawing/2014/main" id="{06234BB2-B600-4CA3-86B4-02568128B398}"/>
              </a:ext>
            </a:extLst>
          </p:cNvPr>
          <p:cNvSpPr>
            <a:spLocks noGrp="1"/>
          </p:cNvSpPr>
          <p:nvPr>
            <p:ph idx="1"/>
          </p:nvPr>
        </p:nvSpPr>
        <p:spPr/>
        <p:txBody>
          <a:bodyPr/>
          <a:lstStyle/>
          <a:p>
            <a:r>
              <a:rPr lang="en-US" dirty="0"/>
              <a:t>PostgreSQL offers both per-row triggers and per-statement triggers. </a:t>
            </a:r>
          </a:p>
          <a:p>
            <a:r>
              <a:rPr lang="en-US" dirty="0"/>
              <a:t>With a per-row trigger, the trigger function is invoked once for each row that is affected by the statement that fired the trigger. </a:t>
            </a:r>
          </a:p>
          <a:p>
            <a:r>
              <a:rPr lang="en-US" dirty="0"/>
              <a:t>In contrast, a per-statement trigger is invoked only once when an appropriate statement is executed, regardless of the number of rows affected by that statement.</a:t>
            </a:r>
            <a:endParaRPr lang="es-CL" dirty="0"/>
          </a:p>
        </p:txBody>
      </p:sp>
    </p:spTree>
    <p:extLst>
      <p:ext uri="{BB962C8B-B14F-4D97-AF65-F5344CB8AC3E}">
        <p14:creationId xmlns:p14="http://schemas.microsoft.com/office/powerpoint/2010/main" val="778385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AC8BB-6578-4354-9AFE-1912F905B6F1}"/>
              </a:ext>
            </a:extLst>
          </p:cNvPr>
          <p:cNvSpPr>
            <a:spLocks noGrp="1"/>
          </p:cNvSpPr>
          <p:nvPr>
            <p:ph type="title"/>
          </p:nvPr>
        </p:nvSpPr>
        <p:spPr/>
        <p:txBody>
          <a:bodyPr/>
          <a:lstStyle/>
          <a:p>
            <a:r>
              <a:rPr lang="es-CL" dirty="0" err="1"/>
              <a:t>Overview</a:t>
            </a:r>
            <a:r>
              <a:rPr lang="es-CL" dirty="0"/>
              <a:t> </a:t>
            </a:r>
            <a:r>
              <a:rPr lang="es-CL" dirty="0" err="1"/>
              <a:t>of</a:t>
            </a:r>
            <a:r>
              <a:rPr lang="es-CL" dirty="0"/>
              <a:t> </a:t>
            </a:r>
            <a:r>
              <a:rPr lang="es-CL" dirty="0" err="1"/>
              <a:t>Trigger</a:t>
            </a:r>
            <a:r>
              <a:rPr lang="es-CL" dirty="0"/>
              <a:t> </a:t>
            </a:r>
            <a:r>
              <a:rPr lang="es-CL" dirty="0" err="1"/>
              <a:t>Behavior</a:t>
            </a:r>
            <a:endParaRPr lang="es-CL" dirty="0"/>
          </a:p>
        </p:txBody>
      </p:sp>
      <p:sp>
        <p:nvSpPr>
          <p:cNvPr id="3" name="Content Placeholder 2">
            <a:extLst>
              <a:ext uri="{FF2B5EF4-FFF2-40B4-BE49-F238E27FC236}">
                <a16:creationId xmlns:a16="http://schemas.microsoft.com/office/drawing/2014/main" id="{908AF974-0833-4B43-9394-F7320BA3CCB7}"/>
              </a:ext>
            </a:extLst>
          </p:cNvPr>
          <p:cNvSpPr>
            <a:spLocks noGrp="1"/>
          </p:cNvSpPr>
          <p:nvPr>
            <p:ph idx="1"/>
          </p:nvPr>
        </p:nvSpPr>
        <p:spPr/>
        <p:txBody>
          <a:bodyPr/>
          <a:lstStyle/>
          <a:p>
            <a:r>
              <a:rPr lang="en-US" dirty="0"/>
              <a:t>Triggers are also classified according to whether they fire before, after, or instead of the operation. </a:t>
            </a:r>
          </a:p>
          <a:p>
            <a:r>
              <a:rPr lang="en-US" dirty="0"/>
              <a:t>These are referred to as BEFORE triggers, AFTER triggers, and INSTEAD OF triggers respectively. </a:t>
            </a:r>
          </a:p>
          <a:p>
            <a:r>
              <a:rPr lang="en-US" dirty="0"/>
              <a:t>Statement-level BEFORE triggers naturally fire before the statement starts to do anything, while statement-level AFTER triggers fire at the very end of the statement.</a:t>
            </a:r>
            <a:endParaRPr lang="es-CL" dirty="0"/>
          </a:p>
        </p:txBody>
      </p:sp>
    </p:spTree>
    <p:extLst>
      <p:ext uri="{BB962C8B-B14F-4D97-AF65-F5344CB8AC3E}">
        <p14:creationId xmlns:p14="http://schemas.microsoft.com/office/powerpoint/2010/main" val="1967571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AB6C2-C348-4A77-8D34-33C3445DFCC0}"/>
              </a:ext>
            </a:extLst>
          </p:cNvPr>
          <p:cNvSpPr>
            <a:spLocks noGrp="1"/>
          </p:cNvSpPr>
          <p:nvPr>
            <p:ph type="title"/>
          </p:nvPr>
        </p:nvSpPr>
        <p:spPr/>
        <p:txBody>
          <a:bodyPr/>
          <a:lstStyle/>
          <a:p>
            <a:r>
              <a:rPr lang="es-CL" dirty="0" err="1"/>
              <a:t>Overview</a:t>
            </a:r>
            <a:r>
              <a:rPr lang="es-CL" dirty="0"/>
              <a:t> </a:t>
            </a:r>
            <a:r>
              <a:rPr lang="es-CL" dirty="0" err="1"/>
              <a:t>of</a:t>
            </a:r>
            <a:r>
              <a:rPr lang="es-CL" dirty="0"/>
              <a:t> </a:t>
            </a:r>
            <a:r>
              <a:rPr lang="es-CL" dirty="0" err="1"/>
              <a:t>Trigger</a:t>
            </a:r>
            <a:r>
              <a:rPr lang="es-CL" dirty="0"/>
              <a:t> </a:t>
            </a:r>
            <a:r>
              <a:rPr lang="es-CL" dirty="0" err="1"/>
              <a:t>Behavior</a:t>
            </a:r>
            <a:endParaRPr lang="es-CL" dirty="0"/>
          </a:p>
        </p:txBody>
      </p:sp>
      <p:sp>
        <p:nvSpPr>
          <p:cNvPr id="3" name="Content Placeholder 2">
            <a:extLst>
              <a:ext uri="{FF2B5EF4-FFF2-40B4-BE49-F238E27FC236}">
                <a16:creationId xmlns:a16="http://schemas.microsoft.com/office/drawing/2014/main" id="{194F7F65-DF81-480F-9640-1A9AE06E99D9}"/>
              </a:ext>
            </a:extLst>
          </p:cNvPr>
          <p:cNvSpPr>
            <a:spLocks noGrp="1"/>
          </p:cNvSpPr>
          <p:nvPr>
            <p:ph idx="1"/>
          </p:nvPr>
        </p:nvSpPr>
        <p:spPr/>
        <p:txBody>
          <a:bodyPr>
            <a:normAutofit/>
          </a:bodyPr>
          <a:lstStyle/>
          <a:p>
            <a:r>
              <a:rPr lang="en-US" dirty="0"/>
              <a:t>A row-level trigger fired before an operation has the following choices:</a:t>
            </a:r>
          </a:p>
          <a:p>
            <a:pPr lvl="1"/>
            <a:r>
              <a:rPr lang="en-US" dirty="0"/>
              <a:t>It can return NULL to skip the operation for the current row. This instructs the executor to not perform the row-level operation that invoked the trigger (the insertion, modification, or deletion of a particular table row).</a:t>
            </a:r>
          </a:p>
          <a:p>
            <a:pPr lvl="1"/>
            <a:r>
              <a:rPr lang="en-US" dirty="0"/>
              <a:t>For row-level INSERT and UPDATE triggers only, the returned row becomes the row that will be inserted or will replace the row being updated. This allows the trigger function to modify the row being inserted or updated.</a:t>
            </a:r>
          </a:p>
          <a:p>
            <a:endParaRPr lang="es-CL" dirty="0"/>
          </a:p>
        </p:txBody>
      </p:sp>
    </p:spTree>
    <p:extLst>
      <p:ext uri="{BB962C8B-B14F-4D97-AF65-F5344CB8AC3E}">
        <p14:creationId xmlns:p14="http://schemas.microsoft.com/office/powerpoint/2010/main" val="2865180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B3402-B2A1-467C-BFE9-30C48C49C4CA}"/>
              </a:ext>
            </a:extLst>
          </p:cNvPr>
          <p:cNvSpPr>
            <a:spLocks noGrp="1"/>
          </p:cNvSpPr>
          <p:nvPr>
            <p:ph type="title"/>
          </p:nvPr>
        </p:nvSpPr>
        <p:spPr/>
        <p:txBody>
          <a:bodyPr/>
          <a:lstStyle/>
          <a:p>
            <a:r>
              <a:rPr lang="es-CL" dirty="0" err="1"/>
              <a:t>Overview</a:t>
            </a:r>
            <a:r>
              <a:rPr lang="es-CL" dirty="0"/>
              <a:t> </a:t>
            </a:r>
            <a:r>
              <a:rPr lang="es-CL" dirty="0" err="1"/>
              <a:t>of</a:t>
            </a:r>
            <a:r>
              <a:rPr lang="es-CL" dirty="0"/>
              <a:t> </a:t>
            </a:r>
            <a:r>
              <a:rPr lang="es-CL" dirty="0" err="1"/>
              <a:t>Trigger</a:t>
            </a:r>
            <a:r>
              <a:rPr lang="es-CL" dirty="0"/>
              <a:t> </a:t>
            </a:r>
            <a:r>
              <a:rPr lang="es-CL" dirty="0" err="1"/>
              <a:t>Behavior</a:t>
            </a:r>
            <a:endParaRPr lang="es-CL" dirty="0"/>
          </a:p>
        </p:txBody>
      </p:sp>
      <p:sp>
        <p:nvSpPr>
          <p:cNvPr id="3" name="Content Placeholder 2">
            <a:extLst>
              <a:ext uri="{FF2B5EF4-FFF2-40B4-BE49-F238E27FC236}">
                <a16:creationId xmlns:a16="http://schemas.microsoft.com/office/drawing/2014/main" id="{2DCB06C3-2E83-45CC-A4DD-74705325E77A}"/>
              </a:ext>
            </a:extLst>
          </p:cNvPr>
          <p:cNvSpPr>
            <a:spLocks noGrp="1"/>
          </p:cNvSpPr>
          <p:nvPr>
            <p:ph idx="1"/>
          </p:nvPr>
        </p:nvSpPr>
        <p:spPr/>
        <p:txBody>
          <a:bodyPr/>
          <a:lstStyle/>
          <a:p>
            <a:r>
              <a:rPr lang="en-US" dirty="0"/>
              <a:t>The return value is ignored for row-level triggers fired after an operation, and so they can return NULL.</a:t>
            </a:r>
            <a:endParaRPr lang="es-CL" dirty="0"/>
          </a:p>
        </p:txBody>
      </p:sp>
    </p:spTree>
    <p:extLst>
      <p:ext uri="{BB962C8B-B14F-4D97-AF65-F5344CB8AC3E}">
        <p14:creationId xmlns:p14="http://schemas.microsoft.com/office/powerpoint/2010/main" val="430272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A7845-E792-4CE8-998D-8D33F0455179}"/>
              </a:ext>
            </a:extLst>
          </p:cNvPr>
          <p:cNvSpPr>
            <a:spLocks noGrp="1"/>
          </p:cNvSpPr>
          <p:nvPr>
            <p:ph type="title"/>
          </p:nvPr>
        </p:nvSpPr>
        <p:spPr/>
        <p:txBody>
          <a:bodyPr/>
          <a:lstStyle/>
          <a:p>
            <a:r>
              <a:rPr lang="es-ES" dirty="0"/>
              <a:t>Uses</a:t>
            </a:r>
            <a:endParaRPr lang="es-CL" dirty="0"/>
          </a:p>
        </p:txBody>
      </p:sp>
      <p:sp>
        <p:nvSpPr>
          <p:cNvPr id="3" name="Content Placeholder 2">
            <a:extLst>
              <a:ext uri="{FF2B5EF4-FFF2-40B4-BE49-F238E27FC236}">
                <a16:creationId xmlns:a16="http://schemas.microsoft.com/office/drawing/2014/main" id="{41035D99-52D6-4517-BFAF-126C1F761254}"/>
              </a:ext>
            </a:extLst>
          </p:cNvPr>
          <p:cNvSpPr>
            <a:spLocks noGrp="1"/>
          </p:cNvSpPr>
          <p:nvPr>
            <p:ph idx="1"/>
          </p:nvPr>
        </p:nvSpPr>
        <p:spPr/>
        <p:txBody>
          <a:bodyPr>
            <a:normAutofit fontScale="92500" lnSpcReduction="10000"/>
          </a:bodyPr>
          <a:lstStyle/>
          <a:p>
            <a:r>
              <a:rPr lang="en-US" dirty="0"/>
              <a:t>Typically, row-level BEFORE triggers are used for checking or modifying the data that will be inserted or updated. </a:t>
            </a:r>
          </a:p>
          <a:p>
            <a:r>
              <a:rPr lang="en-US" dirty="0"/>
              <a:t>For example, a BEFORE trigger might be used to insert the current time into a timestamp column, or to check that two elements of the row are consistent. </a:t>
            </a:r>
          </a:p>
          <a:p>
            <a:r>
              <a:rPr lang="en-US" dirty="0"/>
              <a:t>Row-level AFTER triggers are most sensibly used to propagate the updates to other tables, or make consistency checks against other tables. </a:t>
            </a:r>
          </a:p>
          <a:p>
            <a:r>
              <a:rPr lang="en-US" dirty="0"/>
              <a:t>The reason for this division of labor is that an AFTER trigger can be certain it is seeing the final value of the row, while a BEFORE trigger cannot.</a:t>
            </a:r>
            <a:endParaRPr lang="es-CL" dirty="0"/>
          </a:p>
        </p:txBody>
      </p:sp>
    </p:spTree>
    <p:extLst>
      <p:ext uri="{BB962C8B-B14F-4D97-AF65-F5344CB8AC3E}">
        <p14:creationId xmlns:p14="http://schemas.microsoft.com/office/powerpoint/2010/main" val="1726058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B348-709E-4C92-B413-E91FAB59E1AB}"/>
              </a:ext>
            </a:extLst>
          </p:cNvPr>
          <p:cNvSpPr>
            <a:spLocks noGrp="1"/>
          </p:cNvSpPr>
          <p:nvPr>
            <p:ph type="title"/>
          </p:nvPr>
        </p:nvSpPr>
        <p:spPr/>
        <p:txBody>
          <a:bodyPr/>
          <a:lstStyle/>
          <a:p>
            <a:r>
              <a:rPr lang="es-ES" dirty="0" err="1"/>
              <a:t>Cascading</a:t>
            </a:r>
            <a:endParaRPr lang="es-CL" dirty="0"/>
          </a:p>
        </p:txBody>
      </p:sp>
      <p:sp>
        <p:nvSpPr>
          <p:cNvPr id="3" name="Content Placeholder 2">
            <a:extLst>
              <a:ext uri="{FF2B5EF4-FFF2-40B4-BE49-F238E27FC236}">
                <a16:creationId xmlns:a16="http://schemas.microsoft.com/office/drawing/2014/main" id="{71EEB56E-B2B1-44CA-85F4-0F1521765D03}"/>
              </a:ext>
            </a:extLst>
          </p:cNvPr>
          <p:cNvSpPr>
            <a:spLocks noGrp="1"/>
          </p:cNvSpPr>
          <p:nvPr>
            <p:ph idx="1"/>
          </p:nvPr>
        </p:nvSpPr>
        <p:spPr/>
        <p:txBody>
          <a:bodyPr/>
          <a:lstStyle/>
          <a:p>
            <a:r>
              <a:rPr lang="en-US" dirty="0"/>
              <a:t>If a trigger function executes SQL commands then these commands might fire triggers again. </a:t>
            </a:r>
          </a:p>
          <a:p>
            <a:r>
              <a:rPr lang="en-US" dirty="0"/>
              <a:t>This is known as cascading triggers. </a:t>
            </a:r>
          </a:p>
          <a:p>
            <a:r>
              <a:rPr lang="en-US" dirty="0"/>
              <a:t>There is no direct limitation on the number of cascade levels. It is possible for cascades to cause a recursive invocation of the same trigger.</a:t>
            </a:r>
            <a:endParaRPr lang="es-CL" dirty="0"/>
          </a:p>
        </p:txBody>
      </p:sp>
    </p:spTree>
    <p:extLst>
      <p:ext uri="{BB962C8B-B14F-4D97-AF65-F5344CB8AC3E}">
        <p14:creationId xmlns:p14="http://schemas.microsoft.com/office/powerpoint/2010/main" val="1225812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D65C3-4ECC-43A6-8CD2-DEE9477F31DC}"/>
              </a:ext>
            </a:extLst>
          </p:cNvPr>
          <p:cNvSpPr>
            <a:spLocks noGrp="1"/>
          </p:cNvSpPr>
          <p:nvPr>
            <p:ph type="title"/>
          </p:nvPr>
        </p:nvSpPr>
        <p:spPr/>
        <p:txBody>
          <a:bodyPr/>
          <a:lstStyle/>
          <a:p>
            <a:endParaRPr lang="es-CL"/>
          </a:p>
        </p:txBody>
      </p:sp>
      <p:sp>
        <p:nvSpPr>
          <p:cNvPr id="3" name="Content Placeholder 2">
            <a:extLst>
              <a:ext uri="{FF2B5EF4-FFF2-40B4-BE49-F238E27FC236}">
                <a16:creationId xmlns:a16="http://schemas.microsoft.com/office/drawing/2014/main" id="{B4C9A8BC-FD1F-4411-84ED-FCB4761DD1A9}"/>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3545556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E2CA6F-2AA5-4BDB-9C22-06FC1CF882CC}"/>
              </a:ext>
            </a:extLst>
          </p:cNvPr>
          <p:cNvSpPr txBox="1"/>
          <p:nvPr/>
        </p:nvSpPr>
        <p:spPr>
          <a:xfrm>
            <a:off x="409575" y="456843"/>
            <a:ext cx="10363200" cy="4401205"/>
          </a:xfrm>
          <a:prstGeom prst="rect">
            <a:avLst/>
          </a:prstGeom>
          <a:noFill/>
        </p:spPr>
        <p:txBody>
          <a:bodyPr wrap="square">
            <a:spAutoFit/>
          </a:bodyPr>
          <a:lstStyle/>
          <a:p>
            <a:pPr algn="l"/>
            <a:r>
              <a:rPr lang="en-US" sz="2000" b="1" dirty="0">
                <a:solidFill>
                  <a:srgbClr val="800000"/>
                </a:solidFill>
                <a:latin typeface="Consolas" panose="020B0609020204030204" pitchFamily="49" charset="0"/>
              </a:rPr>
              <a:t>CREATE</a:t>
            </a:r>
            <a:r>
              <a:rPr lang="en-US" sz="2000" b="1" dirty="0">
                <a:solidFill>
                  <a:srgbClr val="000000"/>
                </a:solidFill>
                <a:latin typeface="Consolas" panose="020B0609020204030204" pitchFamily="49" charset="0"/>
              </a:rPr>
              <a:t> </a:t>
            </a:r>
            <a:r>
              <a:rPr lang="en-US" sz="2000" b="1" dirty="0">
                <a:solidFill>
                  <a:srgbClr val="800000"/>
                </a:solidFill>
                <a:latin typeface="Consolas" panose="020B0609020204030204" pitchFamily="49" charset="0"/>
              </a:rPr>
              <a:t>OR</a:t>
            </a:r>
            <a:r>
              <a:rPr lang="en-US" sz="2000" b="1" dirty="0">
                <a:solidFill>
                  <a:srgbClr val="000000"/>
                </a:solidFill>
                <a:latin typeface="Consolas" panose="020B0609020204030204" pitchFamily="49" charset="0"/>
              </a:rPr>
              <a:t> </a:t>
            </a:r>
            <a:r>
              <a:rPr lang="en-US" sz="2000" b="1" dirty="0">
                <a:solidFill>
                  <a:srgbClr val="800000"/>
                </a:solidFill>
                <a:latin typeface="Consolas" panose="020B0609020204030204" pitchFamily="49" charset="0"/>
              </a:rPr>
              <a:t>REPLACE</a:t>
            </a:r>
            <a:r>
              <a:rPr lang="en-US" sz="2000" b="1" dirty="0">
                <a:solidFill>
                  <a:srgbClr val="000000"/>
                </a:solidFill>
                <a:latin typeface="Consolas" panose="020B0609020204030204" pitchFamily="49" charset="0"/>
              </a:rPr>
              <a:t> </a:t>
            </a:r>
            <a:r>
              <a:rPr lang="en-US" sz="2000" b="1" dirty="0">
                <a:solidFill>
                  <a:srgbClr val="800000"/>
                </a:solidFill>
                <a:latin typeface="Consolas" panose="020B0609020204030204" pitchFamily="49" charset="0"/>
              </a:rPr>
              <a:t>FUNCTION</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log_last_name_changes</a:t>
            </a:r>
            <a:r>
              <a:rPr lang="en-US" sz="2000" b="1" dirty="0">
                <a:solidFill>
                  <a:srgbClr val="000000"/>
                </a:solidFill>
                <a:latin typeface="Consolas" panose="020B0609020204030204" pitchFamily="49" charset="0"/>
              </a:rPr>
              <a:t>()</a:t>
            </a:r>
          </a:p>
          <a:p>
            <a:pPr algn="l"/>
            <a:r>
              <a:rPr lang="es-CL" sz="2000" dirty="0">
                <a:solidFill>
                  <a:srgbClr val="000000"/>
                </a:solidFill>
                <a:latin typeface="Consolas" panose="020B0609020204030204" pitchFamily="49" charset="0"/>
              </a:rPr>
              <a:t>  </a:t>
            </a:r>
            <a:r>
              <a:rPr lang="es-CL" sz="2000" b="1" dirty="0">
                <a:solidFill>
                  <a:srgbClr val="800000"/>
                </a:solidFill>
                <a:latin typeface="Consolas" panose="020B0609020204030204" pitchFamily="49" charset="0"/>
              </a:rPr>
              <a:t>RETURNS</a:t>
            </a:r>
            <a:r>
              <a:rPr lang="es-CL" sz="2000" b="1" dirty="0">
                <a:solidFill>
                  <a:srgbClr val="000000"/>
                </a:solidFill>
                <a:latin typeface="Consolas" panose="020B0609020204030204" pitchFamily="49" charset="0"/>
              </a:rPr>
              <a:t> </a:t>
            </a:r>
            <a:r>
              <a:rPr lang="es-CL" sz="2000" b="1" dirty="0">
                <a:solidFill>
                  <a:srgbClr val="800000"/>
                </a:solidFill>
                <a:latin typeface="Consolas" panose="020B0609020204030204" pitchFamily="49" charset="0"/>
              </a:rPr>
              <a:t>TRIGGER</a:t>
            </a:r>
            <a:r>
              <a:rPr lang="es-CL" sz="2000" b="1" dirty="0">
                <a:solidFill>
                  <a:srgbClr val="000000"/>
                </a:solidFill>
                <a:latin typeface="Consolas" panose="020B0609020204030204" pitchFamily="49" charset="0"/>
              </a:rPr>
              <a:t> </a:t>
            </a:r>
          </a:p>
          <a:p>
            <a:pPr algn="l"/>
            <a:r>
              <a:rPr lang="es-CL" sz="2000" dirty="0">
                <a:solidFill>
                  <a:srgbClr val="000000"/>
                </a:solidFill>
                <a:latin typeface="Consolas" panose="020B0609020204030204" pitchFamily="49" charset="0"/>
              </a:rPr>
              <a:t>  </a:t>
            </a:r>
            <a:r>
              <a:rPr lang="es-CL" sz="2000" b="1" dirty="0">
                <a:solidFill>
                  <a:srgbClr val="800000"/>
                </a:solidFill>
                <a:latin typeface="Consolas" panose="020B0609020204030204" pitchFamily="49" charset="0"/>
              </a:rPr>
              <a:t>LANGUAGE</a:t>
            </a:r>
            <a:r>
              <a:rPr lang="es-CL" sz="2000" b="1" dirty="0">
                <a:solidFill>
                  <a:srgbClr val="000000"/>
                </a:solidFill>
                <a:latin typeface="Consolas" panose="020B0609020204030204" pitchFamily="49" charset="0"/>
              </a:rPr>
              <a:t> PLPGSQL</a:t>
            </a:r>
          </a:p>
          <a:p>
            <a:pPr algn="l"/>
            <a:r>
              <a:rPr lang="es-CL" sz="2000" dirty="0">
                <a:solidFill>
                  <a:srgbClr val="000000"/>
                </a:solidFill>
                <a:latin typeface="Consolas" panose="020B0609020204030204" pitchFamily="49" charset="0"/>
              </a:rPr>
              <a:t>  </a:t>
            </a:r>
            <a:r>
              <a:rPr lang="es-CL" sz="2000" b="1" dirty="0">
                <a:solidFill>
                  <a:srgbClr val="800000"/>
                </a:solidFill>
                <a:latin typeface="Consolas" panose="020B0609020204030204" pitchFamily="49" charset="0"/>
              </a:rPr>
              <a:t>AS</a:t>
            </a:r>
          </a:p>
          <a:p>
            <a:pPr algn="l"/>
            <a:r>
              <a:rPr lang="es-CL" sz="2000" b="1" dirty="0">
                <a:solidFill>
                  <a:srgbClr val="FF0000"/>
                </a:solidFill>
                <a:latin typeface="Consolas" panose="020B0609020204030204" pitchFamily="49" charset="0"/>
              </a:rPr>
              <a:t>$$</a:t>
            </a:r>
          </a:p>
          <a:p>
            <a:pPr algn="l"/>
            <a:r>
              <a:rPr lang="es-CL" sz="2000" b="1" dirty="0">
                <a:solidFill>
                  <a:srgbClr val="800000"/>
                </a:solidFill>
                <a:latin typeface="Consolas" panose="020B0609020204030204" pitchFamily="49" charset="0"/>
              </a:rPr>
              <a:t>BEGIN</a:t>
            </a:r>
          </a:p>
          <a:p>
            <a:pPr algn="l"/>
            <a:r>
              <a:rPr lang="en-US" sz="2000" b="1" dirty="0">
                <a:solidFill>
                  <a:srgbClr val="800000"/>
                </a:solidFill>
                <a:latin typeface="Consolas" panose="020B0609020204030204" pitchFamily="49" charset="0"/>
              </a:rPr>
              <a:t>   IF</a:t>
            </a:r>
            <a:r>
              <a:rPr lang="en-US" sz="2000" b="1" dirty="0">
                <a:solidFill>
                  <a:srgbClr val="000000"/>
                </a:solidFill>
                <a:latin typeface="Consolas" panose="020B0609020204030204" pitchFamily="49" charset="0"/>
              </a:rPr>
              <a:t> </a:t>
            </a:r>
            <a:r>
              <a:rPr lang="en-US" sz="2000" b="1" dirty="0" err="1">
                <a:solidFill>
                  <a:srgbClr val="800000"/>
                </a:solidFill>
                <a:latin typeface="Consolas" panose="020B0609020204030204" pitchFamily="49" charset="0"/>
              </a:rPr>
              <a:t>NEW</a:t>
            </a:r>
            <a:r>
              <a:rPr lang="en-US" sz="2000" b="1" dirty="0" err="1">
                <a:solidFill>
                  <a:srgbClr val="000000"/>
                </a:solidFill>
                <a:latin typeface="Consolas" panose="020B0609020204030204" pitchFamily="49" charset="0"/>
              </a:rPr>
              <a:t>.last_name</a:t>
            </a:r>
            <a:r>
              <a:rPr lang="en-US" sz="2000" b="1" dirty="0">
                <a:solidFill>
                  <a:srgbClr val="000000"/>
                </a:solidFill>
                <a:latin typeface="Consolas" panose="020B0609020204030204" pitchFamily="49" charset="0"/>
              </a:rPr>
              <a:t> &lt;&gt; </a:t>
            </a:r>
            <a:r>
              <a:rPr lang="en-US" sz="2000" b="1" dirty="0" err="1">
                <a:solidFill>
                  <a:srgbClr val="800000"/>
                </a:solidFill>
                <a:latin typeface="Consolas" panose="020B0609020204030204" pitchFamily="49" charset="0"/>
              </a:rPr>
              <a:t>OLD</a:t>
            </a:r>
            <a:r>
              <a:rPr lang="en-US" sz="2000" b="1" dirty="0" err="1">
                <a:solidFill>
                  <a:srgbClr val="000000"/>
                </a:solidFill>
                <a:latin typeface="Consolas" panose="020B0609020204030204" pitchFamily="49" charset="0"/>
              </a:rPr>
              <a:t>.last_name</a:t>
            </a:r>
            <a:r>
              <a:rPr lang="en-US" sz="2000" b="1" dirty="0">
                <a:solidFill>
                  <a:srgbClr val="000000"/>
                </a:solidFill>
                <a:latin typeface="Consolas" panose="020B0609020204030204" pitchFamily="49" charset="0"/>
              </a:rPr>
              <a:t> </a:t>
            </a:r>
            <a:r>
              <a:rPr lang="en-US" sz="2000" b="1" dirty="0">
                <a:solidFill>
                  <a:srgbClr val="800000"/>
                </a:solidFill>
                <a:latin typeface="Consolas" panose="020B0609020204030204" pitchFamily="49" charset="0"/>
              </a:rPr>
              <a:t>THEN</a:t>
            </a:r>
          </a:p>
          <a:p>
            <a:pPr algn="l"/>
            <a:r>
              <a:rPr lang="en-US" sz="2000" dirty="0">
                <a:solidFill>
                  <a:srgbClr val="000000"/>
                </a:solidFill>
                <a:latin typeface="Consolas" panose="020B0609020204030204" pitchFamily="49" charset="0"/>
              </a:rPr>
              <a:t>     </a:t>
            </a:r>
            <a:r>
              <a:rPr lang="en-US" sz="2000" b="1" dirty="0">
                <a:solidFill>
                  <a:srgbClr val="800000"/>
                </a:solidFill>
                <a:latin typeface="Consolas" panose="020B0609020204030204" pitchFamily="49" charset="0"/>
              </a:rPr>
              <a:t>INSERT</a:t>
            </a:r>
            <a:r>
              <a:rPr lang="en-US" sz="2000" b="1" dirty="0">
                <a:solidFill>
                  <a:srgbClr val="000000"/>
                </a:solidFill>
                <a:latin typeface="Consolas" panose="020B0609020204030204" pitchFamily="49" charset="0"/>
              </a:rPr>
              <a:t> </a:t>
            </a:r>
            <a:r>
              <a:rPr lang="en-US" sz="2000" b="1" dirty="0">
                <a:solidFill>
                  <a:srgbClr val="800000"/>
                </a:solidFill>
                <a:latin typeface="Consolas" panose="020B0609020204030204" pitchFamily="49" charset="0"/>
              </a:rPr>
              <a:t>INTO</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employee_audits</a:t>
            </a:r>
            <a:r>
              <a:rPr lang="en-US" sz="2000" b="1" dirty="0">
                <a:solidFill>
                  <a:srgbClr val="000000"/>
                </a:solidFill>
                <a:latin typeface="Consolas" panose="020B0609020204030204" pitchFamily="49" charset="0"/>
              </a:rPr>
              <a:t>(</a:t>
            </a:r>
            <a:r>
              <a:rPr lang="en-US" sz="2000" b="1" dirty="0" err="1">
                <a:solidFill>
                  <a:srgbClr val="000000"/>
                </a:solidFill>
                <a:latin typeface="Consolas" panose="020B0609020204030204" pitchFamily="49" charset="0"/>
              </a:rPr>
              <a:t>employee_id,last_name,changed_on</a:t>
            </a:r>
            <a:r>
              <a:rPr lang="en-US" sz="2000" b="1"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a:t>
            </a:r>
            <a:r>
              <a:rPr lang="en-US" sz="2000" b="1" dirty="0">
                <a:solidFill>
                  <a:srgbClr val="800000"/>
                </a:solidFill>
                <a:latin typeface="Consolas" panose="020B0609020204030204" pitchFamily="49" charset="0"/>
              </a:rPr>
              <a:t>VALUES</a:t>
            </a:r>
            <a:r>
              <a:rPr lang="en-US" sz="2000" b="1" dirty="0">
                <a:solidFill>
                  <a:srgbClr val="000000"/>
                </a:solidFill>
                <a:latin typeface="Consolas" panose="020B0609020204030204" pitchFamily="49" charset="0"/>
              </a:rPr>
              <a:t>(</a:t>
            </a:r>
            <a:r>
              <a:rPr lang="en-US" sz="2000" b="1" dirty="0" err="1">
                <a:solidFill>
                  <a:srgbClr val="800000"/>
                </a:solidFill>
                <a:latin typeface="Consolas" panose="020B0609020204030204" pitchFamily="49" charset="0"/>
              </a:rPr>
              <a:t>OLD</a:t>
            </a:r>
            <a:r>
              <a:rPr lang="en-US" sz="2000" b="1" dirty="0" err="1">
                <a:solidFill>
                  <a:srgbClr val="000000"/>
                </a:solidFill>
                <a:latin typeface="Consolas" panose="020B0609020204030204" pitchFamily="49" charset="0"/>
              </a:rPr>
              <a:t>.id,</a:t>
            </a:r>
            <a:r>
              <a:rPr lang="en-US" sz="2000" b="1" dirty="0" err="1">
                <a:solidFill>
                  <a:srgbClr val="800000"/>
                </a:solidFill>
                <a:latin typeface="Consolas" panose="020B0609020204030204" pitchFamily="49" charset="0"/>
              </a:rPr>
              <a:t>OLD</a:t>
            </a:r>
            <a:r>
              <a:rPr lang="en-US" sz="2000" b="1" dirty="0" err="1">
                <a:solidFill>
                  <a:srgbClr val="000000"/>
                </a:solidFill>
                <a:latin typeface="Consolas" panose="020B0609020204030204" pitchFamily="49" charset="0"/>
              </a:rPr>
              <a:t>.last_name,</a:t>
            </a:r>
            <a:r>
              <a:rPr lang="en-US" sz="2000" b="1" dirty="0" err="1">
                <a:solidFill>
                  <a:srgbClr val="000080"/>
                </a:solidFill>
                <a:latin typeface="Consolas" panose="020B0609020204030204" pitchFamily="49" charset="0"/>
              </a:rPr>
              <a:t>now</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a:t>
            </a:r>
          </a:p>
          <a:p>
            <a:pPr algn="l"/>
            <a:r>
              <a:rPr lang="es-CL" sz="2000" b="1" dirty="0">
                <a:solidFill>
                  <a:srgbClr val="800000"/>
                </a:solidFill>
                <a:latin typeface="Consolas" panose="020B0609020204030204" pitchFamily="49" charset="0"/>
              </a:rPr>
              <a:t>   END</a:t>
            </a:r>
            <a:r>
              <a:rPr lang="es-CL" sz="2000" b="1" dirty="0">
                <a:solidFill>
                  <a:srgbClr val="000000"/>
                </a:solidFill>
                <a:latin typeface="Consolas" panose="020B0609020204030204" pitchFamily="49" charset="0"/>
              </a:rPr>
              <a:t> </a:t>
            </a:r>
            <a:r>
              <a:rPr lang="es-CL" sz="2000" b="1" dirty="0">
                <a:solidFill>
                  <a:srgbClr val="800000"/>
                </a:solidFill>
                <a:latin typeface="Consolas" panose="020B0609020204030204" pitchFamily="49" charset="0"/>
              </a:rPr>
              <a:t>IF</a:t>
            </a:r>
            <a:r>
              <a:rPr lang="es-CL" sz="2000" b="1" dirty="0">
                <a:solidFill>
                  <a:srgbClr val="FF0000"/>
                </a:solidFill>
                <a:latin typeface="Consolas" panose="020B0609020204030204" pitchFamily="49" charset="0"/>
              </a:rPr>
              <a:t>;</a:t>
            </a:r>
          </a:p>
          <a:p>
            <a:pPr algn="l"/>
            <a:endParaRPr lang="es-CL" sz="2000" dirty="0">
              <a:latin typeface="Consolas" panose="020B0609020204030204" pitchFamily="49" charset="0"/>
            </a:endParaRPr>
          </a:p>
          <a:p>
            <a:pPr algn="l"/>
            <a:r>
              <a:rPr lang="es-CL" sz="2000" b="1" dirty="0">
                <a:solidFill>
                  <a:srgbClr val="800000"/>
                </a:solidFill>
                <a:latin typeface="Consolas" panose="020B0609020204030204" pitchFamily="49" charset="0"/>
              </a:rPr>
              <a:t>RETURN</a:t>
            </a:r>
            <a:r>
              <a:rPr lang="es-CL" sz="2000" b="1" dirty="0">
                <a:solidFill>
                  <a:srgbClr val="000000"/>
                </a:solidFill>
                <a:latin typeface="Consolas" panose="020B0609020204030204" pitchFamily="49" charset="0"/>
              </a:rPr>
              <a:t> </a:t>
            </a:r>
            <a:r>
              <a:rPr lang="es-CL" sz="2000" b="1" dirty="0">
                <a:solidFill>
                  <a:srgbClr val="800000"/>
                </a:solidFill>
                <a:latin typeface="Consolas" panose="020B0609020204030204" pitchFamily="49" charset="0"/>
              </a:rPr>
              <a:t>NEW</a:t>
            </a:r>
            <a:r>
              <a:rPr lang="es-CL" sz="2000" b="1" dirty="0">
                <a:solidFill>
                  <a:srgbClr val="FF0000"/>
                </a:solidFill>
                <a:latin typeface="Consolas" panose="020B0609020204030204" pitchFamily="49" charset="0"/>
              </a:rPr>
              <a:t>;</a:t>
            </a:r>
          </a:p>
          <a:p>
            <a:pPr algn="l"/>
            <a:r>
              <a:rPr lang="es-CL" sz="2000" b="1" dirty="0">
                <a:solidFill>
                  <a:srgbClr val="800000"/>
                </a:solidFill>
                <a:latin typeface="Consolas" panose="020B0609020204030204" pitchFamily="49" charset="0"/>
              </a:rPr>
              <a:t>END</a:t>
            </a:r>
            <a:r>
              <a:rPr lang="es-CL" sz="2000" b="1" dirty="0">
                <a:solidFill>
                  <a:srgbClr val="FF0000"/>
                </a:solidFill>
                <a:latin typeface="Consolas" panose="020B0609020204030204" pitchFamily="49" charset="0"/>
              </a:rPr>
              <a:t>;</a:t>
            </a:r>
          </a:p>
          <a:p>
            <a:pPr algn="l"/>
            <a:r>
              <a:rPr lang="es-CL" sz="2000" b="1" dirty="0">
                <a:solidFill>
                  <a:srgbClr val="FF0000"/>
                </a:solidFill>
                <a:latin typeface="Consolas" panose="020B0609020204030204" pitchFamily="49" charset="0"/>
              </a:rPr>
              <a:t>$$</a:t>
            </a:r>
            <a:endParaRPr lang="es-CL" sz="2000" dirty="0"/>
          </a:p>
        </p:txBody>
      </p:sp>
      <p:sp>
        <p:nvSpPr>
          <p:cNvPr id="5" name="TextBox 4">
            <a:extLst>
              <a:ext uri="{FF2B5EF4-FFF2-40B4-BE49-F238E27FC236}">
                <a16:creationId xmlns:a16="http://schemas.microsoft.com/office/drawing/2014/main" id="{01CD5421-2E3D-4FC7-BF2F-022F5DF9D248}"/>
              </a:ext>
            </a:extLst>
          </p:cNvPr>
          <p:cNvSpPr txBox="1"/>
          <p:nvPr/>
        </p:nvSpPr>
        <p:spPr>
          <a:xfrm>
            <a:off x="3219450" y="4286548"/>
            <a:ext cx="8562975" cy="1631216"/>
          </a:xfrm>
          <a:prstGeom prst="rect">
            <a:avLst/>
          </a:prstGeom>
          <a:noFill/>
        </p:spPr>
        <p:txBody>
          <a:bodyPr wrap="square">
            <a:spAutoFit/>
          </a:bodyPr>
          <a:lstStyle/>
          <a:p>
            <a:pPr algn="l"/>
            <a:r>
              <a:rPr lang="en-US" sz="2000" b="1" dirty="0">
                <a:solidFill>
                  <a:srgbClr val="800000"/>
                </a:solidFill>
                <a:latin typeface="Consolas" panose="020B0609020204030204" pitchFamily="49" charset="0"/>
              </a:rPr>
              <a:t>CREATE</a:t>
            </a:r>
            <a:r>
              <a:rPr lang="en-US" sz="2000" b="1" dirty="0">
                <a:solidFill>
                  <a:srgbClr val="000000"/>
                </a:solidFill>
                <a:latin typeface="Consolas" panose="020B0609020204030204" pitchFamily="49" charset="0"/>
              </a:rPr>
              <a:t> </a:t>
            </a:r>
            <a:r>
              <a:rPr lang="en-US" sz="2000" b="1" dirty="0">
                <a:solidFill>
                  <a:srgbClr val="800000"/>
                </a:solidFill>
                <a:latin typeface="Consolas" panose="020B0609020204030204" pitchFamily="49" charset="0"/>
              </a:rPr>
              <a:t>TRIGGER</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last_name_changes</a:t>
            </a:r>
            <a:endParaRPr lang="en-US" sz="2000" b="1" dirty="0">
              <a:solidFill>
                <a:srgbClr val="000000"/>
              </a:solidFill>
              <a:latin typeface="Consolas" panose="020B0609020204030204" pitchFamily="49" charset="0"/>
            </a:endParaRPr>
          </a:p>
          <a:p>
            <a:pPr algn="l"/>
            <a:r>
              <a:rPr lang="es-CL" sz="2000" dirty="0">
                <a:solidFill>
                  <a:srgbClr val="000000"/>
                </a:solidFill>
                <a:latin typeface="Consolas" panose="020B0609020204030204" pitchFamily="49" charset="0"/>
              </a:rPr>
              <a:t>  </a:t>
            </a:r>
            <a:r>
              <a:rPr lang="es-CL" sz="2000" b="1" dirty="0">
                <a:solidFill>
                  <a:srgbClr val="800000"/>
                </a:solidFill>
                <a:latin typeface="Consolas" panose="020B0609020204030204" pitchFamily="49" charset="0"/>
              </a:rPr>
              <a:t>BEFORE</a:t>
            </a:r>
            <a:r>
              <a:rPr lang="es-CL" sz="2000" b="1" dirty="0">
                <a:solidFill>
                  <a:srgbClr val="000000"/>
                </a:solidFill>
                <a:latin typeface="Consolas" panose="020B0609020204030204" pitchFamily="49" charset="0"/>
              </a:rPr>
              <a:t> </a:t>
            </a:r>
            <a:r>
              <a:rPr lang="es-CL" sz="2000" b="1" dirty="0">
                <a:solidFill>
                  <a:srgbClr val="800000"/>
                </a:solidFill>
                <a:latin typeface="Consolas" panose="020B0609020204030204" pitchFamily="49" charset="0"/>
              </a:rPr>
              <a:t>UPDATE</a:t>
            </a:r>
          </a:p>
          <a:p>
            <a:pPr algn="l"/>
            <a:r>
              <a:rPr lang="es-CL" sz="2000" dirty="0">
                <a:solidFill>
                  <a:srgbClr val="000000"/>
                </a:solidFill>
                <a:latin typeface="Consolas" panose="020B0609020204030204" pitchFamily="49" charset="0"/>
              </a:rPr>
              <a:t>  </a:t>
            </a:r>
            <a:r>
              <a:rPr lang="es-CL" sz="2000" b="1" dirty="0">
                <a:solidFill>
                  <a:srgbClr val="800000"/>
                </a:solidFill>
                <a:latin typeface="Consolas" panose="020B0609020204030204" pitchFamily="49" charset="0"/>
              </a:rPr>
              <a:t>ON</a:t>
            </a:r>
            <a:r>
              <a:rPr lang="es-CL" sz="2000" b="1" dirty="0">
                <a:solidFill>
                  <a:srgbClr val="000000"/>
                </a:solidFill>
                <a:latin typeface="Consolas" panose="020B0609020204030204" pitchFamily="49" charset="0"/>
              </a:rPr>
              <a:t> </a:t>
            </a:r>
            <a:r>
              <a:rPr lang="es-CL" sz="2000" b="1" dirty="0" err="1">
                <a:solidFill>
                  <a:srgbClr val="000000"/>
                </a:solidFill>
                <a:latin typeface="Consolas" panose="020B0609020204030204" pitchFamily="49" charset="0"/>
              </a:rPr>
              <a:t>employees</a:t>
            </a:r>
            <a:endParaRPr lang="es-CL" sz="2000" b="1" dirty="0">
              <a:solidFill>
                <a:srgbClr val="000000"/>
              </a:solidFill>
              <a:latin typeface="Consolas" panose="020B0609020204030204" pitchFamily="49" charset="0"/>
            </a:endParaRPr>
          </a:p>
          <a:p>
            <a:pPr algn="l"/>
            <a:r>
              <a:rPr lang="es-CL" sz="2000" dirty="0">
                <a:solidFill>
                  <a:srgbClr val="000000"/>
                </a:solidFill>
                <a:latin typeface="Consolas" panose="020B0609020204030204" pitchFamily="49" charset="0"/>
              </a:rPr>
              <a:t>  </a:t>
            </a:r>
            <a:r>
              <a:rPr lang="es-CL" sz="2000" b="1" dirty="0">
                <a:solidFill>
                  <a:srgbClr val="800000"/>
                </a:solidFill>
                <a:latin typeface="Consolas" panose="020B0609020204030204" pitchFamily="49" charset="0"/>
              </a:rPr>
              <a:t>FOR</a:t>
            </a:r>
            <a:r>
              <a:rPr lang="es-CL" sz="2000" b="1" dirty="0">
                <a:solidFill>
                  <a:srgbClr val="000000"/>
                </a:solidFill>
                <a:latin typeface="Consolas" panose="020B0609020204030204" pitchFamily="49" charset="0"/>
              </a:rPr>
              <a:t> </a:t>
            </a:r>
            <a:r>
              <a:rPr lang="es-CL" sz="2000" b="1" dirty="0">
                <a:solidFill>
                  <a:srgbClr val="800000"/>
                </a:solidFill>
                <a:latin typeface="Consolas" panose="020B0609020204030204" pitchFamily="49" charset="0"/>
              </a:rPr>
              <a:t>EACH</a:t>
            </a:r>
            <a:r>
              <a:rPr lang="es-CL" sz="2000" b="1" dirty="0">
                <a:solidFill>
                  <a:srgbClr val="000000"/>
                </a:solidFill>
                <a:latin typeface="Consolas" panose="020B0609020204030204" pitchFamily="49" charset="0"/>
              </a:rPr>
              <a:t> </a:t>
            </a:r>
            <a:r>
              <a:rPr lang="es-CL" sz="2000" b="1" dirty="0">
                <a:solidFill>
                  <a:srgbClr val="800000"/>
                </a:solidFill>
                <a:latin typeface="Consolas" panose="020B0609020204030204" pitchFamily="49" charset="0"/>
              </a:rPr>
              <a:t>ROW</a:t>
            </a:r>
          </a:p>
          <a:p>
            <a:pPr algn="l"/>
            <a:r>
              <a:rPr lang="en-US" sz="2000" dirty="0">
                <a:solidFill>
                  <a:srgbClr val="000000"/>
                </a:solidFill>
                <a:latin typeface="Consolas" panose="020B0609020204030204" pitchFamily="49" charset="0"/>
              </a:rPr>
              <a:t>  </a:t>
            </a:r>
            <a:r>
              <a:rPr lang="en-US" sz="2000" b="1" dirty="0">
                <a:solidFill>
                  <a:srgbClr val="800000"/>
                </a:solidFill>
                <a:latin typeface="Consolas" panose="020B0609020204030204" pitchFamily="49" charset="0"/>
              </a:rPr>
              <a:t>EXECUTE</a:t>
            </a:r>
            <a:r>
              <a:rPr lang="en-US" sz="2000" b="1" dirty="0">
                <a:solidFill>
                  <a:srgbClr val="000000"/>
                </a:solidFill>
                <a:latin typeface="Consolas" panose="020B0609020204030204" pitchFamily="49" charset="0"/>
              </a:rPr>
              <a:t> </a:t>
            </a:r>
            <a:r>
              <a:rPr lang="en-US" sz="2000" b="1" dirty="0">
                <a:solidFill>
                  <a:srgbClr val="800000"/>
                </a:solidFill>
                <a:latin typeface="Consolas" panose="020B0609020204030204" pitchFamily="49" charset="0"/>
              </a:rPr>
              <a:t>PROCEDURE</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log_last_name_changes</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a:t>
            </a:r>
            <a:endParaRPr lang="es-CL" sz="2000" dirty="0"/>
          </a:p>
        </p:txBody>
      </p:sp>
    </p:spTree>
    <p:extLst>
      <p:ext uri="{BB962C8B-B14F-4D97-AF65-F5344CB8AC3E}">
        <p14:creationId xmlns:p14="http://schemas.microsoft.com/office/powerpoint/2010/main" val="3023997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A4D7-6EA2-4E60-95A9-E059F49022E5}"/>
              </a:ext>
            </a:extLst>
          </p:cNvPr>
          <p:cNvSpPr>
            <a:spLocks noGrp="1"/>
          </p:cNvSpPr>
          <p:nvPr>
            <p:ph type="title"/>
          </p:nvPr>
        </p:nvSpPr>
        <p:spPr/>
        <p:txBody>
          <a:bodyPr/>
          <a:lstStyle/>
          <a:p>
            <a:r>
              <a:rPr lang="es-ES" dirty="0"/>
              <a:t>Variables especiales</a:t>
            </a:r>
            <a:endParaRPr lang="es-CL" dirty="0"/>
          </a:p>
        </p:txBody>
      </p:sp>
      <p:sp>
        <p:nvSpPr>
          <p:cNvPr id="3" name="Content Placeholder 2">
            <a:extLst>
              <a:ext uri="{FF2B5EF4-FFF2-40B4-BE49-F238E27FC236}">
                <a16:creationId xmlns:a16="http://schemas.microsoft.com/office/drawing/2014/main" id="{4EA15FB2-C652-418A-933E-2BCB8DF69E98}"/>
              </a:ext>
            </a:extLst>
          </p:cNvPr>
          <p:cNvSpPr>
            <a:spLocks noGrp="1"/>
          </p:cNvSpPr>
          <p:nvPr>
            <p:ph idx="1"/>
          </p:nvPr>
        </p:nvSpPr>
        <p:spPr/>
        <p:txBody>
          <a:bodyPr/>
          <a:lstStyle/>
          <a:p>
            <a:r>
              <a:rPr lang="es-ES" dirty="0"/>
              <a:t>OLD</a:t>
            </a:r>
          </a:p>
          <a:p>
            <a:r>
              <a:rPr lang="es-ES" dirty="0"/>
              <a:t>NEW</a:t>
            </a:r>
          </a:p>
          <a:p>
            <a:r>
              <a:rPr lang="es-ES" dirty="0"/>
              <a:t>Dependen del contexto</a:t>
            </a:r>
          </a:p>
          <a:p>
            <a:endParaRPr lang="es-ES" dirty="0"/>
          </a:p>
        </p:txBody>
      </p:sp>
      <p:graphicFrame>
        <p:nvGraphicFramePr>
          <p:cNvPr id="4" name="Table 4">
            <a:extLst>
              <a:ext uri="{FF2B5EF4-FFF2-40B4-BE49-F238E27FC236}">
                <a16:creationId xmlns:a16="http://schemas.microsoft.com/office/drawing/2014/main" id="{E461F11A-AC96-465A-B85B-515E84A544B1}"/>
              </a:ext>
            </a:extLst>
          </p:cNvPr>
          <p:cNvGraphicFramePr>
            <a:graphicFrameLocks noGrp="1"/>
          </p:cNvGraphicFramePr>
          <p:nvPr>
            <p:extLst>
              <p:ext uri="{D42A27DB-BD31-4B8C-83A1-F6EECF244321}">
                <p14:modId xmlns:p14="http://schemas.microsoft.com/office/powerpoint/2010/main" val="3766896709"/>
              </p:ext>
            </p:extLst>
          </p:nvPr>
        </p:nvGraphicFramePr>
        <p:xfrm>
          <a:off x="4036291" y="3579007"/>
          <a:ext cx="3870037" cy="1483360"/>
        </p:xfrm>
        <a:graphic>
          <a:graphicData uri="http://schemas.openxmlformats.org/drawingml/2006/table">
            <a:tbl>
              <a:tblPr firstRow="1" bandRow="1">
                <a:tableStyleId>{5C22544A-7EE6-4342-B048-85BDC9FD1C3A}</a:tableStyleId>
              </a:tblPr>
              <a:tblGrid>
                <a:gridCol w="969819">
                  <a:extLst>
                    <a:ext uri="{9D8B030D-6E8A-4147-A177-3AD203B41FA5}">
                      <a16:colId xmlns:a16="http://schemas.microsoft.com/office/drawing/2014/main" val="3162229962"/>
                    </a:ext>
                  </a:extLst>
                </a:gridCol>
                <a:gridCol w="1440872">
                  <a:extLst>
                    <a:ext uri="{9D8B030D-6E8A-4147-A177-3AD203B41FA5}">
                      <a16:colId xmlns:a16="http://schemas.microsoft.com/office/drawing/2014/main" val="891972805"/>
                    </a:ext>
                  </a:extLst>
                </a:gridCol>
                <a:gridCol w="1459346">
                  <a:extLst>
                    <a:ext uri="{9D8B030D-6E8A-4147-A177-3AD203B41FA5}">
                      <a16:colId xmlns:a16="http://schemas.microsoft.com/office/drawing/2014/main" val="3435650269"/>
                    </a:ext>
                  </a:extLst>
                </a:gridCol>
              </a:tblGrid>
              <a:tr h="370840">
                <a:tc>
                  <a:txBody>
                    <a:bodyPr/>
                    <a:lstStyle/>
                    <a:p>
                      <a:endParaRPr lang="es-CL" dirty="0"/>
                    </a:p>
                  </a:txBody>
                  <a:tcPr/>
                </a:tc>
                <a:tc>
                  <a:txBody>
                    <a:bodyPr/>
                    <a:lstStyle/>
                    <a:p>
                      <a:pPr algn="ctr"/>
                      <a:r>
                        <a:rPr lang="es-ES" dirty="0"/>
                        <a:t>OLD</a:t>
                      </a:r>
                      <a:endParaRPr lang="es-CL" dirty="0"/>
                    </a:p>
                  </a:txBody>
                  <a:tcPr/>
                </a:tc>
                <a:tc>
                  <a:txBody>
                    <a:bodyPr/>
                    <a:lstStyle/>
                    <a:p>
                      <a:pPr algn="ctr"/>
                      <a:r>
                        <a:rPr lang="es-ES" dirty="0"/>
                        <a:t>NEW</a:t>
                      </a:r>
                      <a:endParaRPr lang="es-CL" dirty="0"/>
                    </a:p>
                  </a:txBody>
                  <a:tcPr/>
                </a:tc>
                <a:extLst>
                  <a:ext uri="{0D108BD9-81ED-4DB2-BD59-A6C34878D82A}">
                    <a16:rowId xmlns:a16="http://schemas.microsoft.com/office/drawing/2014/main" val="261262251"/>
                  </a:ext>
                </a:extLst>
              </a:tr>
              <a:tr h="370840">
                <a:tc>
                  <a:txBody>
                    <a:bodyPr/>
                    <a:lstStyle/>
                    <a:p>
                      <a:r>
                        <a:rPr lang="es-ES" dirty="0" err="1"/>
                        <a:t>Insert</a:t>
                      </a:r>
                      <a:endParaRPr lang="es-CL"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NULL</a:t>
                      </a:r>
                      <a:endParaRPr lang="es-CL"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a:t>
                      </a:r>
                      <a:endParaRPr lang="es-CL" dirty="0"/>
                    </a:p>
                  </a:txBody>
                  <a:tcPr/>
                </a:tc>
                <a:extLst>
                  <a:ext uri="{0D108BD9-81ED-4DB2-BD59-A6C34878D82A}">
                    <a16:rowId xmlns:a16="http://schemas.microsoft.com/office/drawing/2014/main" val="480521684"/>
                  </a:ext>
                </a:extLst>
              </a:tr>
              <a:tr h="370840">
                <a:tc>
                  <a:txBody>
                    <a:bodyPr/>
                    <a:lstStyle/>
                    <a:p>
                      <a:r>
                        <a:rPr lang="es-ES" dirty="0" err="1"/>
                        <a:t>Delete</a:t>
                      </a:r>
                      <a:endParaRPr lang="es-CL"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a:t>
                      </a:r>
                      <a:endParaRPr lang="es-CL" dirty="0"/>
                    </a:p>
                  </a:txBody>
                  <a:tcPr/>
                </a:tc>
                <a:tc>
                  <a:txBody>
                    <a:bodyPr/>
                    <a:lstStyle/>
                    <a:p>
                      <a:pPr algn="ctr"/>
                      <a:r>
                        <a:rPr lang="es-ES" dirty="0"/>
                        <a:t>NULL</a:t>
                      </a:r>
                      <a:endParaRPr lang="es-CL" dirty="0"/>
                    </a:p>
                  </a:txBody>
                  <a:tcPr/>
                </a:tc>
                <a:extLst>
                  <a:ext uri="{0D108BD9-81ED-4DB2-BD59-A6C34878D82A}">
                    <a16:rowId xmlns:a16="http://schemas.microsoft.com/office/drawing/2014/main" val="2521702732"/>
                  </a:ext>
                </a:extLst>
              </a:tr>
              <a:tr h="370840">
                <a:tc>
                  <a:txBody>
                    <a:bodyPr/>
                    <a:lstStyle/>
                    <a:p>
                      <a:r>
                        <a:rPr lang="es-ES" dirty="0" err="1"/>
                        <a:t>Update</a:t>
                      </a:r>
                      <a:endParaRPr lang="es-CL"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a:t>
                      </a:r>
                      <a:endParaRPr lang="es-CL"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a:t>👍</a:t>
                      </a:r>
                      <a:endParaRPr lang="es-CL" dirty="0"/>
                    </a:p>
                  </a:txBody>
                  <a:tcPr/>
                </a:tc>
                <a:extLst>
                  <a:ext uri="{0D108BD9-81ED-4DB2-BD59-A6C34878D82A}">
                    <a16:rowId xmlns:a16="http://schemas.microsoft.com/office/drawing/2014/main" val="4221323445"/>
                  </a:ext>
                </a:extLst>
              </a:tr>
            </a:tbl>
          </a:graphicData>
        </a:graphic>
      </p:graphicFrame>
      <p:sp>
        <p:nvSpPr>
          <p:cNvPr id="6" name="TextBox 5">
            <a:extLst>
              <a:ext uri="{FF2B5EF4-FFF2-40B4-BE49-F238E27FC236}">
                <a16:creationId xmlns:a16="http://schemas.microsoft.com/office/drawing/2014/main" id="{08AE367C-0CCA-4660-8A6C-134E97939D71}"/>
              </a:ext>
            </a:extLst>
          </p:cNvPr>
          <p:cNvSpPr txBox="1"/>
          <p:nvPr/>
        </p:nvSpPr>
        <p:spPr>
          <a:xfrm>
            <a:off x="3269673" y="5871515"/>
            <a:ext cx="6096000" cy="369332"/>
          </a:xfrm>
          <a:prstGeom prst="rect">
            <a:avLst/>
          </a:prstGeom>
          <a:noFill/>
        </p:spPr>
        <p:txBody>
          <a:bodyPr wrap="square">
            <a:spAutoFit/>
          </a:bodyPr>
          <a:lstStyle/>
          <a:p>
            <a:r>
              <a:rPr lang="es-CL" dirty="0"/>
              <a:t>https://www.postgresql.org/docs/9.1/plpgsql-trigger.html</a:t>
            </a:r>
          </a:p>
        </p:txBody>
      </p:sp>
    </p:spTree>
    <p:extLst>
      <p:ext uri="{BB962C8B-B14F-4D97-AF65-F5344CB8AC3E}">
        <p14:creationId xmlns:p14="http://schemas.microsoft.com/office/powerpoint/2010/main" val="2323626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5100E-93FF-4931-AF4F-3A947D9D9C97}"/>
              </a:ext>
            </a:extLst>
          </p:cNvPr>
          <p:cNvPicPr>
            <a:picLocks noChangeAspect="1"/>
          </p:cNvPicPr>
          <p:nvPr/>
        </p:nvPicPr>
        <p:blipFill>
          <a:blip r:embed="rId2"/>
          <a:stretch>
            <a:fillRect/>
          </a:stretch>
        </p:blipFill>
        <p:spPr>
          <a:xfrm>
            <a:off x="880334" y="737959"/>
            <a:ext cx="10431331" cy="3267531"/>
          </a:xfrm>
          <a:prstGeom prst="rect">
            <a:avLst/>
          </a:prstGeom>
        </p:spPr>
      </p:pic>
    </p:spTree>
    <p:extLst>
      <p:ext uri="{BB962C8B-B14F-4D97-AF65-F5344CB8AC3E}">
        <p14:creationId xmlns:p14="http://schemas.microsoft.com/office/powerpoint/2010/main" val="3637645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874F75-F0C5-492F-B843-D74F59AF9416}"/>
              </a:ext>
            </a:extLst>
          </p:cNvPr>
          <p:cNvPicPr>
            <a:picLocks noChangeAspect="1"/>
          </p:cNvPicPr>
          <p:nvPr/>
        </p:nvPicPr>
        <p:blipFill>
          <a:blip r:embed="rId2"/>
          <a:stretch>
            <a:fillRect/>
          </a:stretch>
        </p:blipFill>
        <p:spPr>
          <a:xfrm>
            <a:off x="1561467" y="185285"/>
            <a:ext cx="9069066" cy="6487430"/>
          </a:xfrm>
          <a:prstGeom prst="rect">
            <a:avLst/>
          </a:prstGeom>
        </p:spPr>
      </p:pic>
    </p:spTree>
    <p:extLst>
      <p:ext uri="{BB962C8B-B14F-4D97-AF65-F5344CB8AC3E}">
        <p14:creationId xmlns:p14="http://schemas.microsoft.com/office/powerpoint/2010/main" val="207247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7748CC-07C5-4B89-B8D5-5A3CA1BDA6F9}"/>
              </a:ext>
            </a:extLst>
          </p:cNvPr>
          <p:cNvPicPr>
            <a:picLocks noChangeAspect="1"/>
          </p:cNvPicPr>
          <p:nvPr/>
        </p:nvPicPr>
        <p:blipFill>
          <a:blip r:embed="rId2"/>
          <a:stretch>
            <a:fillRect/>
          </a:stretch>
        </p:blipFill>
        <p:spPr>
          <a:xfrm>
            <a:off x="138540" y="203572"/>
            <a:ext cx="9050013" cy="4086795"/>
          </a:xfrm>
          <a:prstGeom prst="rect">
            <a:avLst/>
          </a:prstGeom>
        </p:spPr>
      </p:pic>
      <p:pic>
        <p:nvPicPr>
          <p:cNvPr id="5" name="Picture 4">
            <a:extLst>
              <a:ext uri="{FF2B5EF4-FFF2-40B4-BE49-F238E27FC236}">
                <a16:creationId xmlns:a16="http://schemas.microsoft.com/office/drawing/2014/main" id="{D7DA48BB-199D-4C11-9B64-608B60ADA0DA}"/>
              </a:ext>
            </a:extLst>
          </p:cNvPr>
          <p:cNvPicPr>
            <a:picLocks noChangeAspect="1"/>
          </p:cNvPicPr>
          <p:nvPr/>
        </p:nvPicPr>
        <p:blipFill>
          <a:blip r:embed="rId3"/>
          <a:stretch>
            <a:fillRect/>
          </a:stretch>
        </p:blipFill>
        <p:spPr>
          <a:xfrm>
            <a:off x="3193974" y="2904573"/>
            <a:ext cx="8859486" cy="3953427"/>
          </a:xfrm>
          <a:prstGeom prst="rect">
            <a:avLst/>
          </a:prstGeom>
        </p:spPr>
      </p:pic>
    </p:spTree>
    <p:extLst>
      <p:ext uri="{BB962C8B-B14F-4D97-AF65-F5344CB8AC3E}">
        <p14:creationId xmlns:p14="http://schemas.microsoft.com/office/powerpoint/2010/main" val="2930406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28A6C7-E61D-4DD6-BDB7-FA97CF04FA5B}"/>
              </a:ext>
            </a:extLst>
          </p:cNvPr>
          <p:cNvPicPr>
            <a:picLocks noChangeAspect="1"/>
          </p:cNvPicPr>
          <p:nvPr/>
        </p:nvPicPr>
        <p:blipFill>
          <a:blip r:embed="rId2"/>
          <a:stretch>
            <a:fillRect/>
          </a:stretch>
        </p:blipFill>
        <p:spPr>
          <a:xfrm>
            <a:off x="103795" y="190351"/>
            <a:ext cx="9040487" cy="3801005"/>
          </a:xfrm>
          <a:prstGeom prst="rect">
            <a:avLst/>
          </a:prstGeom>
        </p:spPr>
      </p:pic>
      <p:pic>
        <p:nvPicPr>
          <p:cNvPr id="5" name="Picture 4">
            <a:extLst>
              <a:ext uri="{FF2B5EF4-FFF2-40B4-BE49-F238E27FC236}">
                <a16:creationId xmlns:a16="http://schemas.microsoft.com/office/drawing/2014/main" id="{1BDBB6A1-2B40-4BB2-B8EF-11EBBE846089}"/>
              </a:ext>
            </a:extLst>
          </p:cNvPr>
          <p:cNvPicPr>
            <a:picLocks noChangeAspect="1"/>
          </p:cNvPicPr>
          <p:nvPr/>
        </p:nvPicPr>
        <p:blipFill>
          <a:blip r:embed="rId3"/>
          <a:stretch>
            <a:fillRect/>
          </a:stretch>
        </p:blipFill>
        <p:spPr>
          <a:xfrm>
            <a:off x="2867562" y="3996932"/>
            <a:ext cx="8954750" cy="2324424"/>
          </a:xfrm>
          <a:prstGeom prst="rect">
            <a:avLst/>
          </a:prstGeom>
        </p:spPr>
      </p:pic>
    </p:spTree>
    <p:extLst>
      <p:ext uri="{BB962C8B-B14F-4D97-AF65-F5344CB8AC3E}">
        <p14:creationId xmlns:p14="http://schemas.microsoft.com/office/powerpoint/2010/main" val="261754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FB1622-B6AB-4F27-8CEA-DEAA3B8D7A20}"/>
              </a:ext>
            </a:extLst>
          </p:cNvPr>
          <p:cNvPicPr>
            <a:picLocks noChangeAspect="1"/>
          </p:cNvPicPr>
          <p:nvPr/>
        </p:nvPicPr>
        <p:blipFill>
          <a:blip r:embed="rId2"/>
          <a:stretch>
            <a:fillRect/>
          </a:stretch>
        </p:blipFill>
        <p:spPr>
          <a:xfrm>
            <a:off x="186618" y="352745"/>
            <a:ext cx="9030960" cy="3743847"/>
          </a:xfrm>
          <a:prstGeom prst="rect">
            <a:avLst/>
          </a:prstGeom>
        </p:spPr>
      </p:pic>
      <p:pic>
        <p:nvPicPr>
          <p:cNvPr id="5" name="Picture 4">
            <a:extLst>
              <a:ext uri="{FF2B5EF4-FFF2-40B4-BE49-F238E27FC236}">
                <a16:creationId xmlns:a16="http://schemas.microsoft.com/office/drawing/2014/main" id="{44C1596F-2F30-41F8-B436-7B85FBECE7A9}"/>
              </a:ext>
            </a:extLst>
          </p:cNvPr>
          <p:cNvPicPr>
            <a:picLocks noChangeAspect="1"/>
          </p:cNvPicPr>
          <p:nvPr/>
        </p:nvPicPr>
        <p:blipFill>
          <a:blip r:embed="rId3"/>
          <a:stretch>
            <a:fillRect/>
          </a:stretch>
        </p:blipFill>
        <p:spPr>
          <a:xfrm>
            <a:off x="2974422" y="3558705"/>
            <a:ext cx="8840434" cy="2305372"/>
          </a:xfrm>
          <a:prstGeom prst="rect">
            <a:avLst/>
          </a:prstGeom>
        </p:spPr>
      </p:pic>
    </p:spTree>
    <p:extLst>
      <p:ext uri="{BB962C8B-B14F-4D97-AF65-F5344CB8AC3E}">
        <p14:creationId xmlns:p14="http://schemas.microsoft.com/office/powerpoint/2010/main" val="11634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9F78D6-9BA9-414A-A3E4-89598794ED2C}"/>
              </a:ext>
            </a:extLst>
          </p:cNvPr>
          <p:cNvPicPr>
            <a:picLocks noChangeAspect="1"/>
          </p:cNvPicPr>
          <p:nvPr/>
        </p:nvPicPr>
        <p:blipFill>
          <a:blip r:embed="rId2"/>
          <a:stretch>
            <a:fillRect/>
          </a:stretch>
        </p:blipFill>
        <p:spPr>
          <a:xfrm>
            <a:off x="427180" y="369837"/>
            <a:ext cx="9040487" cy="3486637"/>
          </a:xfrm>
          <a:prstGeom prst="rect">
            <a:avLst/>
          </a:prstGeom>
        </p:spPr>
      </p:pic>
      <p:pic>
        <p:nvPicPr>
          <p:cNvPr id="5" name="Picture 4">
            <a:extLst>
              <a:ext uri="{FF2B5EF4-FFF2-40B4-BE49-F238E27FC236}">
                <a16:creationId xmlns:a16="http://schemas.microsoft.com/office/drawing/2014/main" id="{B894C9CF-FF2D-4675-9D1F-A6A8182F11F7}"/>
              </a:ext>
            </a:extLst>
          </p:cNvPr>
          <p:cNvPicPr>
            <a:picLocks noChangeAspect="1"/>
          </p:cNvPicPr>
          <p:nvPr/>
        </p:nvPicPr>
        <p:blipFill>
          <a:blip r:embed="rId3"/>
          <a:stretch>
            <a:fillRect/>
          </a:stretch>
        </p:blipFill>
        <p:spPr>
          <a:xfrm>
            <a:off x="2990337" y="4382668"/>
            <a:ext cx="9021434" cy="1571844"/>
          </a:xfrm>
          <a:prstGeom prst="rect">
            <a:avLst/>
          </a:prstGeom>
        </p:spPr>
      </p:pic>
    </p:spTree>
    <p:extLst>
      <p:ext uri="{BB962C8B-B14F-4D97-AF65-F5344CB8AC3E}">
        <p14:creationId xmlns:p14="http://schemas.microsoft.com/office/powerpoint/2010/main" val="847852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944596-8832-4185-88E0-C50FE2E331D8}"/>
              </a:ext>
            </a:extLst>
          </p:cNvPr>
          <p:cNvPicPr>
            <a:picLocks noChangeAspect="1"/>
          </p:cNvPicPr>
          <p:nvPr/>
        </p:nvPicPr>
        <p:blipFill>
          <a:blip r:embed="rId2"/>
          <a:stretch>
            <a:fillRect/>
          </a:stretch>
        </p:blipFill>
        <p:spPr>
          <a:xfrm>
            <a:off x="1623388" y="285311"/>
            <a:ext cx="8945223" cy="6287377"/>
          </a:xfrm>
          <a:prstGeom prst="rect">
            <a:avLst/>
          </a:prstGeom>
        </p:spPr>
      </p:pic>
    </p:spTree>
    <p:extLst>
      <p:ext uri="{BB962C8B-B14F-4D97-AF65-F5344CB8AC3E}">
        <p14:creationId xmlns:p14="http://schemas.microsoft.com/office/powerpoint/2010/main" val="3030257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795</Words>
  <Application>Microsoft Office PowerPoint</Application>
  <PresentationFormat>Widescreen</PresentationFormat>
  <Paragraphs>90</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Consolas</vt:lpstr>
      <vt:lpstr>Office Theme</vt:lpstr>
      <vt:lpstr>Procedimientos Almacenados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Usos</vt:lpstr>
      <vt:lpstr>PowerPoint Presentation</vt:lpstr>
      <vt:lpstr>Triggers</vt:lpstr>
      <vt:lpstr>Overview of Trigger Behavior</vt:lpstr>
      <vt:lpstr>Overview of Trigger Behavior</vt:lpstr>
      <vt:lpstr>Overview of Trigger Behavior</vt:lpstr>
      <vt:lpstr>Overview of Trigger Behavior</vt:lpstr>
      <vt:lpstr>Overview of Trigger Behavior</vt:lpstr>
      <vt:lpstr>Overview of Trigger Behavior</vt:lpstr>
      <vt:lpstr>Uses</vt:lpstr>
      <vt:lpstr>Cascading</vt:lpstr>
      <vt:lpstr>PowerPoint Presentation</vt:lpstr>
      <vt:lpstr>PowerPoint Presentation</vt:lpstr>
      <vt:lpstr>Variables especiales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Procedimientos Almacenados</dc:title>
  <dc:creator>Eric Ross</dc:creator>
  <cp:lastModifiedBy>Eric Ross</cp:lastModifiedBy>
  <cp:revision>8</cp:revision>
  <dcterms:created xsi:type="dcterms:W3CDTF">2020-12-09T15:54:27Z</dcterms:created>
  <dcterms:modified xsi:type="dcterms:W3CDTF">2022-11-15T18:28:44Z</dcterms:modified>
</cp:coreProperties>
</file>