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Amatic SC" panose="00000500000000000000" pitchFamily="2" charset="-79"/>
      <p:regular r:id="rId24"/>
      <p:bold r:id="rId25"/>
    </p:embeddedFont>
    <p:embeddedFont>
      <p:font typeface="Source Code Pro" panose="020B0509030403020204" pitchFamily="49" charset="0"/>
      <p:regular r:id="rId26"/>
      <p:bold r:id="rId27"/>
      <p:italic r:id="rId28"/>
      <p:boldItalic r:id="rId29"/>
    </p:embeddedFont>
    <p:embeddedFont>
      <p:font typeface="Sue Ellen Francisco"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39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ergiaabierta.cl/visualizaciones/capacidad-instalad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ergia.gob.cl/indicadores-ambientales-factor-de-emisiones-gei-del-sistema-electrico-naciona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59039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5903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62185072e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62185072e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2185072e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62185072e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2d756ed3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2d756ed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65ce73af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65ce73a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5ce73afe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65ce73afe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Fuente: https://www.lazard.com/media/451884/grphx_lcoe-02.png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65ce73afe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65ce73afe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https://www.cge.cl/informacion-comercial/tarifas-y-procesos-tarifarios/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2d756ed33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2d756ed3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2d756ed3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2d756ed3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2d756ed33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2d756ed3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4bdec58c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4bdec58c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422d671d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422d671d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2d756ed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2d756ed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22d671d8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422d671d8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2185072e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2185072e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World Energy Outlook 2021. https://www.iea.org/topics/world-energy-outlook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62185072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62185072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World Energy Outlook 2021. https://www.iea.org/topics/world-energy-outlook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2d756ed3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52d756ed3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62185072e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62185072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World Energy Outlook 2021. https://www.iea.org/topics/world-energy-outlook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62185072e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62185072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http://energiaabierta.cl/visualizaciones/capacidad-instalada/</a:t>
            </a:r>
            <a:endParaRPr/>
          </a:p>
          <a:p>
            <a:pPr marL="0" lvl="0" indent="0" algn="l" rtl="0">
              <a:spcBef>
                <a:spcPts val="0"/>
              </a:spcBef>
              <a:spcAft>
                <a:spcPts val="0"/>
              </a:spcAft>
              <a:buNone/>
            </a:pPr>
            <a:r>
              <a:rPr lang="en" u="sng">
                <a:solidFill>
                  <a:schemeClr val="hlink"/>
                </a:solidFill>
                <a:hlinkClick r:id="rId4"/>
              </a:rPr>
              <a:t>https://energia.gob.cl/indicadores-ambientales-factor-de-emisiones-gei-del-sistema-electrico-nacional</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62185072e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62185072e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ea.org/sankey/"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energiaabierta.cl/visualizaciones/capacidad-instalada/"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energia.gob.cl/indicadores-ambientales-factor-de-emisiones-gei-del-sistema-electrico-naciona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Ingeniería y Desarrollo Sostenible</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Clase 7: Mercado de la Energía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Distribución de energía</a:t>
            </a:r>
            <a:endParaRPr/>
          </a:p>
        </p:txBody>
      </p:sp>
      <p:pic>
        <p:nvPicPr>
          <p:cNvPr id="110" name="Google Shape;110;p21"/>
          <p:cNvPicPr preferRelativeResize="0"/>
          <p:nvPr/>
        </p:nvPicPr>
        <p:blipFill>
          <a:blip r:embed="rId3">
            <a:alphaModFix/>
          </a:blip>
          <a:stretch>
            <a:fillRect/>
          </a:stretch>
        </p:blipFill>
        <p:spPr>
          <a:xfrm>
            <a:off x="311688" y="1093850"/>
            <a:ext cx="5585884" cy="3897249"/>
          </a:xfrm>
          <a:prstGeom prst="rect">
            <a:avLst/>
          </a:prstGeom>
          <a:noFill/>
          <a:ln>
            <a:noFill/>
          </a:ln>
        </p:spPr>
      </p:pic>
      <p:pic>
        <p:nvPicPr>
          <p:cNvPr id="111" name="Google Shape;111;p21"/>
          <p:cNvPicPr preferRelativeResize="0"/>
          <p:nvPr/>
        </p:nvPicPr>
        <p:blipFill>
          <a:blip r:embed="rId4">
            <a:alphaModFix/>
          </a:blip>
          <a:stretch>
            <a:fillRect/>
          </a:stretch>
        </p:blipFill>
        <p:spPr>
          <a:xfrm>
            <a:off x="6049971" y="1246250"/>
            <a:ext cx="2941629" cy="35874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Barras</a:t>
            </a:r>
            <a:endParaRPr/>
          </a:p>
        </p:txBody>
      </p:sp>
      <p:sp>
        <p:nvSpPr>
          <p:cNvPr id="117" name="Google Shape;117;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Subestación de distribución primaria: subestación que reduce el voltaje desde el nivel de transporte al de alta tensión en distribución.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Costo marginal promedio</a:t>
            </a:r>
            <a:endParaRPr/>
          </a:p>
        </p:txBody>
      </p:sp>
      <p:sp>
        <p:nvSpPr>
          <p:cNvPr id="123" name="Google Shape;123;p2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Costo marginal de suministro: costo en que se incurre para suministrar una unidad adicional de producto para un nivel dado de producción. Alternativamente, dado un nivel de producción, es el costo que se evita al dejar de producir la última unidad.</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4" name="Google Shape;124;p23"/>
          <p:cNvPicPr preferRelativeResize="0"/>
          <p:nvPr/>
        </p:nvPicPr>
        <p:blipFill>
          <a:blip r:embed="rId3">
            <a:alphaModFix/>
          </a:blip>
          <a:stretch>
            <a:fillRect/>
          </a:stretch>
        </p:blipFill>
        <p:spPr>
          <a:xfrm>
            <a:off x="3272100" y="316925"/>
            <a:ext cx="5719501" cy="2746465"/>
          </a:xfrm>
          <a:prstGeom prst="rect">
            <a:avLst/>
          </a:prstGeom>
          <a:noFill/>
          <a:ln>
            <a:noFill/>
          </a:ln>
        </p:spPr>
      </p:pic>
      <p:sp>
        <p:nvSpPr>
          <p:cNvPr id="125" name="Google Shape;125;p23"/>
          <p:cNvSpPr txBox="1">
            <a:spLocks noGrp="1"/>
          </p:cNvSpPr>
          <p:nvPr>
            <p:ph type="body" idx="1"/>
          </p:nvPr>
        </p:nvSpPr>
        <p:spPr>
          <a:xfrm>
            <a:off x="3240625" y="3133300"/>
            <a:ext cx="5751000" cy="191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El costo marginal instantáneo con el cual se deberán valorar las inyecciones de energía de un PMGD que no opte por el régimen de precio estabilizado a que se refiere el artículo precedente (N°243), corresponderá el costo marginal horario calculado por el CDEC en la barra de la subestación de distribución primaria que corresponda de acuerdo a lo indicado en el inciso cuarto del artículo 38º del presente reglamento.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6000"/>
              <a:buFont typeface="Arial"/>
              <a:buNone/>
            </a:pPr>
            <a:r>
              <a:rPr lang="en" sz="4400" b="0">
                <a:highlight>
                  <a:schemeClr val="dk1"/>
                </a:highlight>
                <a:latin typeface="Sue Ellen Francisco"/>
                <a:ea typeface="Sue Ellen Francisco"/>
                <a:cs typeface="Sue Ellen Francisco"/>
                <a:sym typeface="Sue Ellen Francisco"/>
              </a:rPr>
              <a:t>ECONOMÍA DE LA ENERGÍA</a:t>
            </a:r>
            <a:endParaRPr sz="4400" b="0">
              <a:highlight>
                <a:schemeClr val="dk1"/>
              </a:highlight>
              <a:latin typeface="Sue Ellen Francisco"/>
              <a:ea typeface="Sue Ellen Francisco"/>
              <a:cs typeface="Sue Ellen Francisco"/>
              <a:sym typeface="Sue Ellen Francisco"/>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MERCADO SPOT</a:t>
            </a:r>
            <a:endParaRPr/>
          </a:p>
          <a:p>
            <a:pPr marL="0" lvl="0" indent="0" algn="l" rtl="0">
              <a:spcBef>
                <a:spcPts val="1600"/>
              </a:spcBef>
              <a:spcAft>
                <a:spcPts val="0"/>
              </a:spcAft>
              <a:buNone/>
            </a:pPr>
            <a:r>
              <a:rPr lang="en"/>
              <a:t>ECONOMÍA GENERADORES</a:t>
            </a:r>
            <a:endParaRPr/>
          </a:p>
          <a:p>
            <a:pPr marL="0" lvl="0" indent="0" algn="l" rtl="0">
              <a:spcBef>
                <a:spcPts val="1600"/>
              </a:spcBef>
              <a:spcAft>
                <a:spcPts val="0"/>
              </a:spcAft>
              <a:buNone/>
            </a:pPr>
            <a:r>
              <a:rPr lang="en"/>
              <a:t>FACTOR DE PLANTA</a:t>
            </a:r>
            <a:endParaRPr/>
          </a:p>
          <a:p>
            <a:pPr marL="0" lvl="0" indent="0" algn="l" rtl="0">
              <a:spcBef>
                <a:spcPts val="1600"/>
              </a:spcBef>
              <a:spcAft>
                <a:spcPts val="1600"/>
              </a:spcAft>
              <a:buNone/>
            </a:pPr>
            <a:r>
              <a:rPr lang="en"/>
              <a:t>COSTO NIVELADO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Factor de planta</a:t>
            </a:r>
            <a:endParaRPr/>
          </a:p>
        </p:txBody>
      </p:sp>
      <p:sp>
        <p:nvSpPr>
          <p:cNvPr id="137" name="Google Shape;137;p2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Energia anual generada / Energia posible de generar bajo condiciones ideales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Costo nivelado de la energía</a:t>
            </a:r>
            <a:endParaRPr/>
          </a:p>
        </p:txBody>
      </p:sp>
      <p:sp>
        <p:nvSpPr>
          <p:cNvPr id="143" name="Google Shape;143;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costos e inversión en valor presente / Energía generada durante la vida útil del proyecto</a:t>
            </a:r>
            <a:endParaRPr/>
          </a:p>
        </p:txBody>
      </p:sp>
      <p:pic>
        <p:nvPicPr>
          <p:cNvPr id="144" name="Google Shape;144;p26"/>
          <p:cNvPicPr preferRelativeResize="0"/>
          <p:nvPr/>
        </p:nvPicPr>
        <p:blipFill>
          <a:blip r:embed="rId3">
            <a:alphaModFix/>
          </a:blip>
          <a:stretch>
            <a:fillRect/>
          </a:stretch>
        </p:blipFill>
        <p:spPr>
          <a:xfrm>
            <a:off x="3038550" y="555600"/>
            <a:ext cx="5994601" cy="3650674"/>
          </a:xfrm>
          <a:prstGeom prst="rect">
            <a:avLst/>
          </a:prstGeom>
          <a:noFill/>
          <a:ln>
            <a:noFill/>
          </a:ln>
        </p:spPr>
      </p:pic>
      <p:pic>
        <p:nvPicPr>
          <p:cNvPr id="145" name="Google Shape;145;p26"/>
          <p:cNvPicPr preferRelativeResize="0"/>
          <p:nvPr/>
        </p:nvPicPr>
        <p:blipFill>
          <a:blip r:embed="rId4">
            <a:alphaModFix/>
          </a:blip>
          <a:stretch>
            <a:fillRect/>
          </a:stretch>
        </p:blipFill>
        <p:spPr>
          <a:xfrm>
            <a:off x="230550" y="2741450"/>
            <a:ext cx="2808000" cy="14648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Tarifas energía</a:t>
            </a:r>
            <a:endParaRPr/>
          </a:p>
        </p:txBody>
      </p:sp>
      <p:sp>
        <p:nvSpPr>
          <p:cNvPr id="151" name="Google Shape;151;p27"/>
          <p:cNvSpPr txBox="1">
            <a:spLocks noGrp="1"/>
          </p:cNvSpPr>
          <p:nvPr>
            <p:ph type="body" idx="1"/>
          </p:nvPr>
        </p:nvSpPr>
        <p:spPr>
          <a:xfrm>
            <a:off x="311700" y="1228675"/>
            <a:ext cx="28890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Cliente regulado (potencia conectada bajo 500kW)</a:t>
            </a:r>
            <a:endParaRPr/>
          </a:p>
          <a:p>
            <a:pPr marL="457200" lvl="0" indent="-342900" algn="l" rtl="0">
              <a:spcBef>
                <a:spcPts val="1600"/>
              </a:spcBef>
              <a:spcAft>
                <a:spcPts val="0"/>
              </a:spcAft>
              <a:buSzPts val="1800"/>
              <a:buChar char="●"/>
            </a:pPr>
            <a:r>
              <a:rPr lang="en"/>
              <a:t>BT1</a:t>
            </a:r>
            <a:endParaRPr/>
          </a:p>
          <a:p>
            <a:pPr marL="457200" lvl="0" indent="-342900" algn="l" rtl="0">
              <a:spcBef>
                <a:spcPts val="0"/>
              </a:spcBef>
              <a:spcAft>
                <a:spcPts val="0"/>
              </a:spcAft>
              <a:buSzPts val="1800"/>
              <a:buChar char="●"/>
            </a:pPr>
            <a:r>
              <a:rPr lang="en"/>
              <a:t>BT2 y AT2</a:t>
            </a:r>
            <a:endParaRPr/>
          </a:p>
          <a:p>
            <a:pPr marL="457200" lvl="0" indent="-342900" algn="l" rtl="0">
              <a:spcBef>
                <a:spcPts val="0"/>
              </a:spcBef>
              <a:spcAft>
                <a:spcPts val="0"/>
              </a:spcAft>
              <a:buSzPts val="1800"/>
              <a:buChar char="●"/>
            </a:pPr>
            <a:r>
              <a:rPr lang="en"/>
              <a:t>BT3 y AT3</a:t>
            </a:r>
            <a:endParaRPr/>
          </a:p>
          <a:p>
            <a:pPr marL="457200" lvl="0" indent="-342900" algn="l" rtl="0">
              <a:spcBef>
                <a:spcPts val="0"/>
              </a:spcBef>
              <a:spcAft>
                <a:spcPts val="0"/>
              </a:spcAft>
              <a:buSzPts val="1800"/>
              <a:buChar char="●"/>
            </a:pPr>
            <a:r>
              <a:rPr lang="en"/>
              <a:t>BT4 y AT4</a:t>
            </a:r>
            <a:endParaRPr/>
          </a:p>
          <a:p>
            <a:pPr marL="0" lvl="0" indent="0" algn="l" rtl="0">
              <a:spcBef>
                <a:spcPts val="1600"/>
              </a:spcBef>
              <a:spcAft>
                <a:spcPts val="1600"/>
              </a:spcAft>
              <a:buNone/>
            </a:pPr>
            <a:r>
              <a:rPr lang="en"/>
              <a:t>Cliente libre (potencia conectada sobre 500kW)</a:t>
            </a:r>
            <a:endParaRPr/>
          </a:p>
        </p:txBody>
      </p:sp>
      <p:pic>
        <p:nvPicPr>
          <p:cNvPr id="152" name="Google Shape;152;p27"/>
          <p:cNvPicPr preferRelativeResize="0"/>
          <p:nvPr/>
        </p:nvPicPr>
        <p:blipFill>
          <a:blip r:embed="rId3">
            <a:alphaModFix/>
          </a:blip>
          <a:stretch>
            <a:fillRect/>
          </a:stretch>
        </p:blipFill>
        <p:spPr>
          <a:xfrm>
            <a:off x="3020575" y="604838"/>
            <a:ext cx="5905500" cy="3933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800"/>
              <a:buFont typeface="Arial"/>
              <a:buNone/>
            </a:pPr>
            <a:r>
              <a:rPr lang="en" sz="2400" b="0">
                <a:latin typeface="Sue Ellen Francisco"/>
                <a:ea typeface="Sue Ellen Francisco"/>
                <a:cs typeface="Sue Ellen Francisco"/>
                <a:sym typeface="Sue Ellen Francisco"/>
              </a:rPr>
              <a:t>PRECIO DE LA  </a:t>
            </a:r>
            <a:r>
              <a:rPr lang="en" sz="2400" b="0">
                <a:solidFill>
                  <a:schemeClr val="accent4"/>
                </a:solidFill>
                <a:latin typeface="Sue Ellen Francisco"/>
                <a:ea typeface="Sue Ellen Francisco"/>
                <a:cs typeface="Sue Ellen Francisco"/>
                <a:sym typeface="Sue Ellen Francisco"/>
              </a:rPr>
              <a:t>ELECTRICIDAD</a:t>
            </a:r>
            <a:endParaRPr>
              <a:solidFill>
                <a:schemeClr val="accent4"/>
              </a:solidFill>
            </a:endParaRPr>
          </a:p>
        </p:txBody>
      </p:sp>
      <p:grpSp>
        <p:nvGrpSpPr>
          <p:cNvPr id="158" name="Google Shape;158;p28"/>
          <p:cNvGrpSpPr/>
          <p:nvPr/>
        </p:nvGrpSpPr>
        <p:grpSpPr>
          <a:xfrm>
            <a:off x="472391" y="1330401"/>
            <a:ext cx="8199219" cy="2772866"/>
            <a:chOff x="944791" y="1146451"/>
            <a:chExt cx="8199219" cy="2772866"/>
          </a:xfrm>
        </p:grpSpPr>
        <p:sp>
          <p:nvSpPr>
            <p:cNvPr id="159" name="Google Shape;159;p28"/>
            <p:cNvSpPr txBox="1"/>
            <p:nvPr/>
          </p:nvSpPr>
          <p:spPr>
            <a:xfrm>
              <a:off x="3881120" y="1764294"/>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$ 1.043,400</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60" name="Google Shape;160;p28"/>
            <p:cNvSpPr txBox="1"/>
            <p:nvPr/>
          </p:nvSpPr>
          <p:spPr>
            <a:xfrm>
              <a:off x="4523703" y="1364114"/>
              <a:ext cx="2252400" cy="234300"/>
            </a:xfrm>
            <a:prstGeom prst="rect">
              <a:avLst/>
            </a:prstGeom>
            <a:noFill/>
            <a:ln>
              <a:noFill/>
            </a:ln>
          </p:spPr>
          <p:txBody>
            <a:bodyPr spcFirstLastPara="1" wrap="square" lIns="0" tIns="635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BOLETA CGE LA SERENA</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61" name="Google Shape;161;p28"/>
            <p:cNvSpPr/>
            <p:nvPr/>
          </p:nvSpPr>
          <p:spPr>
            <a:xfrm>
              <a:off x="3232284" y="1799675"/>
              <a:ext cx="523500" cy="2093700"/>
            </a:xfrm>
            <a:prstGeom prst="rect">
              <a:avLst/>
            </a:prstGeom>
            <a:solidFill>
              <a:srgbClr val="FFFFFF">
                <a:alpha val="7840"/>
              </a:srgbClr>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2" name="Google Shape;162;p28"/>
            <p:cNvCxnSpPr/>
            <p:nvPr/>
          </p:nvCxnSpPr>
          <p:spPr>
            <a:xfrm>
              <a:off x="2923511" y="3893371"/>
              <a:ext cx="3297000" cy="0"/>
            </a:xfrm>
            <a:prstGeom prst="straightConnector1">
              <a:avLst/>
            </a:prstGeom>
            <a:noFill/>
            <a:ln w="19050" cap="flat" cmpd="sng">
              <a:solidFill>
                <a:schemeClr val="accent1"/>
              </a:solidFill>
              <a:prstDash val="solid"/>
              <a:round/>
              <a:headEnd type="none" w="sm" len="sm"/>
              <a:tailEnd type="none" w="sm" len="sm"/>
            </a:ln>
          </p:spPr>
        </p:cxnSp>
        <p:sp>
          <p:nvSpPr>
            <p:cNvPr id="163" name="Google Shape;163;p28"/>
            <p:cNvSpPr txBox="1"/>
            <p:nvPr/>
          </p:nvSpPr>
          <p:spPr>
            <a:xfrm>
              <a:off x="972801" y="2404131"/>
              <a:ext cx="1761300" cy="4533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Clr>
                  <a:schemeClr val="dk1"/>
                </a:buClr>
                <a:buSzPts val="600"/>
                <a:buFont typeface="Arial"/>
                <a:buNone/>
              </a:pPr>
              <a:r>
                <a:rPr lang="en" sz="1600" b="0" i="0" u="none" strike="noStrike" cap="none">
                  <a:solidFill>
                    <a:schemeClr val="dk1"/>
                  </a:solidFill>
                  <a:latin typeface="Sue Ellen Francisco"/>
                  <a:ea typeface="Sue Ellen Francisco"/>
                  <a:cs typeface="Sue Ellen Francisco"/>
                  <a:sym typeface="Sue Ellen Francisco"/>
                </a:rPr>
                <a:t>VALOR AGREGADO DISTRIBUCIÓN</a:t>
              </a:r>
              <a:endParaRPr sz="1600" b="0" i="0" u="none" strike="noStrike" cap="none">
                <a:solidFill>
                  <a:schemeClr val="dk1"/>
                </a:solidFill>
                <a:latin typeface="Sue Ellen Francisco"/>
                <a:ea typeface="Sue Ellen Francisco"/>
                <a:cs typeface="Sue Ellen Francisco"/>
                <a:sym typeface="Sue Ellen Francisco"/>
              </a:endParaRPr>
            </a:p>
          </p:txBody>
        </p:sp>
        <p:sp>
          <p:nvSpPr>
            <p:cNvPr id="164" name="Google Shape;164;p28"/>
            <p:cNvSpPr txBox="1"/>
            <p:nvPr/>
          </p:nvSpPr>
          <p:spPr>
            <a:xfrm>
              <a:off x="972801" y="3222816"/>
              <a:ext cx="1761300" cy="453300"/>
            </a:xfrm>
            <a:prstGeom prst="rect">
              <a:avLst/>
            </a:prstGeom>
            <a:noFill/>
            <a:ln>
              <a:noFill/>
            </a:ln>
          </p:spPr>
          <p:txBody>
            <a:bodyPr spcFirstLastPara="1" wrap="square" lIns="0" tIns="6350" rIns="0" bIns="0" anchor="b" anchorCtr="0">
              <a:noAutofit/>
            </a:bodyPr>
            <a:lstStyle/>
            <a:p>
              <a:pPr marL="12700" marR="0" lvl="0" indent="0" algn="r" rtl="0">
                <a:lnSpc>
                  <a:spcPct val="100000"/>
                </a:lnSpc>
                <a:spcBef>
                  <a:spcPts val="0"/>
                </a:spcBef>
                <a:spcAft>
                  <a:spcPts val="0"/>
                </a:spcAft>
                <a:buClr>
                  <a:srgbClr val="000000"/>
                </a:buClr>
                <a:buSzPts val="1600"/>
                <a:buFont typeface="Arial"/>
                <a:buNone/>
              </a:pPr>
              <a:r>
                <a:rPr lang="en" sz="1600" b="0" i="0" u="none" strike="noStrike" cap="none">
                  <a:solidFill>
                    <a:schemeClr val="accent4"/>
                  </a:solidFill>
                  <a:latin typeface="Sue Ellen Francisco"/>
                  <a:ea typeface="Sue Ellen Francisco"/>
                  <a:cs typeface="Sue Ellen Francisco"/>
                  <a:sym typeface="Sue Ellen Francisco"/>
                </a:rPr>
                <a:t>PRECIO DE NUDO</a:t>
              </a:r>
              <a:endParaRPr sz="1600" b="0" i="0" u="none" strike="noStrike" cap="none">
                <a:solidFill>
                  <a:schemeClr val="accent4"/>
                </a:solidFill>
                <a:latin typeface="Sue Ellen Francisco"/>
                <a:ea typeface="Sue Ellen Francisco"/>
                <a:cs typeface="Sue Ellen Francisco"/>
                <a:sym typeface="Sue Ellen Francisco"/>
              </a:endParaRPr>
            </a:p>
          </p:txBody>
        </p:sp>
        <p:sp>
          <p:nvSpPr>
            <p:cNvPr id="165" name="Google Shape;165;p28"/>
            <p:cNvSpPr txBox="1"/>
            <p:nvPr/>
          </p:nvSpPr>
          <p:spPr>
            <a:xfrm>
              <a:off x="6220511" y="1614863"/>
              <a:ext cx="2490000" cy="4533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Clr>
                  <a:schemeClr val="dk1"/>
                </a:buClr>
                <a:buSzPts val="600"/>
                <a:buFont typeface="Arial"/>
                <a:buNone/>
              </a:pPr>
              <a:r>
                <a:rPr lang="en" sz="1600" b="0" i="0" u="none" strike="noStrike" cap="none">
                  <a:solidFill>
                    <a:schemeClr val="accent5"/>
                  </a:solidFill>
                  <a:latin typeface="Sue Ellen Francisco"/>
                  <a:ea typeface="Sue Ellen Francisco"/>
                  <a:cs typeface="Sue Ellen Francisco"/>
                  <a:sym typeface="Sue Ellen Francisco"/>
                </a:rPr>
                <a:t>ADMINISTRACIÓN DEL SERVICIO</a:t>
              </a:r>
              <a:endParaRPr sz="1600" b="0" i="0" u="none" strike="noStrike" cap="none">
                <a:solidFill>
                  <a:schemeClr val="accent5"/>
                </a:solidFill>
                <a:latin typeface="Sue Ellen Francisco"/>
                <a:ea typeface="Sue Ellen Francisco"/>
                <a:cs typeface="Sue Ellen Francisco"/>
                <a:sym typeface="Sue Ellen Francisco"/>
              </a:endParaRPr>
            </a:p>
          </p:txBody>
        </p:sp>
        <p:sp>
          <p:nvSpPr>
            <p:cNvPr id="166" name="Google Shape;166;p28"/>
            <p:cNvSpPr txBox="1"/>
            <p:nvPr/>
          </p:nvSpPr>
          <p:spPr>
            <a:xfrm>
              <a:off x="944791" y="1867005"/>
              <a:ext cx="1761300" cy="4533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 sz="1600" b="0" i="0" u="none" strike="noStrike" cap="none">
                  <a:solidFill>
                    <a:schemeClr val="accent5"/>
                  </a:solidFill>
                  <a:latin typeface="Sue Ellen Francisco"/>
                  <a:ea typeface="Sue Ellen Francisco"/>
                  <a:cs typeface="Sue Ellen Francisco"/>
                  <a:sym typeface="Sue Ellen Francisco"/>
                </a:rPr>
                <a:t>CARGO ÚNICO POR USO DEL SISTEMA TRONCAL</a:t>
              </a:r>
              <a:endParaRPr sz="1600" b="0" i="0" u="none" strike="noStrike" cap="none">
                <a:solidFill>
                  <a:schemeClr val="accent5"/>
                </a:solidFill>
                <a:latin typeface="Sue Ellen Francisco"/>
                <a:ea typeface="Sue Ellen Francisco"/>
                <a:cs typeface="Sue Ellen Francisco"/>
                <a:sym typeface="Sue Ellen Francisco"/>
              </a:endParaRPr>
            </a:p>
          </p:txBody>
        </p:sp>
        <p:sp>
          <p:nvSpPr>
            <p:cNvPr id="167" name="Google Shape;167;p28"/>
            <p:cNvSpPr/>
            <p:nvPr/>
          </p:nvSpPr>
          <p:spPr>
            <a:xfrm>
              <a:off x="5458621" y="1778914"/>
              <a:ext cx="457692" cy="234288"/>
            </a:xfrm>
            <a:custGeom>
              <a:avLst/>
              <a:gdLst/>
              <a:ahLst/>
              <a:cxnLst/>
              <a:rect l="l" t="t" r="r" b="b"/>
              <a:pathLst>
                <a:path w="10749" h="40675" extrusionOk="0">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8"/>
            <p:cNvSpPr txBox="1"/>
            <p:nvPr/>
          </p:nvSpPr>
          <p:spPr>
            <a:xfrm>
              <a:off x="6220511" y="3466017"/>
              <a:ext cx="2490000" cy="453300"/>
            </a:xfrm>
            <a:prstGeom prst="rect">
              <a:avLst/>
            </a:prstGeom>
            <a:noFill/>
            <a:ln>
              <a:noFill/>
            </a:ln>
          </p:spPr>
          <p:txBody>
            <a:bodyPr spcFirstLastPara="1" wrap="square" lIns="0" tIns="6350" rIns="0" bIns="0" anchor="b" anchorCtr="0">
              <a:noAutofit/>
            </a:bodyPr>
            <a:lstStyle/>
            <a:p>
              <a:pPr marL="1270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accent4"/>
                  </a:solidFill>
                  <a:latin typeface="Sue Ellen Francisco"/>
                  <a:ea typeface="Sue Ellen Francisco"/>
                  <a:cs typeface="Sue Ellen Francisco"/>
                  <a:sym typeface="Sue Ellen Francisco"/>
                </a:rPr>
                <a:t>PRECIO DE LA ENERGÍA CONSUMIDA</a:t>
              </a:r>
              <a:endParaRPr sz="1600" b="0" i="0" u="none" strike="noStrike" cap="none">
                <a:solidFill>
                  <a:schemeClr val="accent4"/>
                </a:solidFill>
                <a:latin typeface="Sue Ellen Francisco"/>
                <a:ea typeface="Sue Ellen Francisco"/>
                <a:cs typeface="Sue Ellen Francisco"/>
                <a:sym typeface="Sue Ellen Francisco"/>
              </a:endParaRPr>
            </a:p>
          </p:txBody>
        </p:sp>
        <p:sp>
          <p:nvSpPr>
            <p:cNvPr id="169" name="Google Shape;169;p28"/>
            <p:cNvSpPr txBox="1"/>
            <p:nvPr/>
          </p:nvSpPr>
          <p:spPr>
            <a:xfrm>
              <a:off x="6220510" y="3054006"/>
              <a:ext cx="2923500" cy="453300"/>
            </a:xfrm>
            <a:prstGeom prst="rect">
              <a:avLst/>
            </a:prstGeom>
            <a:noFill/>
            <a:ln>
              <a:noFill/>
            </a:ln>
          </p:spPr>
          <p:txBody>
            <a:bodyPr spcFirstLastPara="1" wrap="square" lIns="0" tIns="6350" rIns="0" bIns="0" anchor="b" anchorCtr="0">
              <a:noAutofit/>
            </a:bodyPr>
            <a:lstStyle/>
            <a:p>
              <a:pPr marL="1270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accent4"/>
                  </a:solidFill>
                  <a:latin typeface="Sue Ellen Francisco"/>
                  <a:ea typeface="Sue Ellen Francisco"/>
                  <a:cs typeface="Sue Ellen Francisco"/>
                  <a:sym typeface="Sue Ellen Francisco"/>
                </a:rPr>
                <a:t>PRECIO DE LA POTENCIA DEMANDADA</a:t>
              </a:r>
              <a:endParaRPr sz="1600" b="0" i="0" u="none" strike="noStrike" cap="none">
                <a:solidFill>
                  <a:schemeClr val="accent4"/>
                </a:solidFill>
                <a:latin typeface="Sue Ellen Francisco"/>
                <a:ea typeface="Sue Ellen Francisco"/>
                <a:cs typeface="Sue Ellen Francisco"/>
                <a:sym typeface="Sue Ellen Francisco"/>
              </a:endParaRPr>
            </a:p>
          </p:txBody>
        </p:sp>
        <p:sp>
          <p:nvSpPr>
            <p:cNvPr id="170" name="Google Shape;170;p28"/>
            <p:cNvSpPr/>
            <p:nvPr/>
          </p:nvSpPr>
          <p:spPr>
            <a:xfrm>
              <a:off x="5458621" y="2245740"/>
              <a:ext cx="462589" cy="305373"/>
            </a:xfrm>
            <a:custGeom>
              <a:avLst/>
              <a:gdLst/>
              <a:ahLst/>
              <a:cxnLst/>
              <a:rect l="l" t="t" r="r" b="b"/>
              <a:pathLst>
                <a:path w="10864" h="16719" extrusionOk="0">
                  <a:moveTo>
                    <a:pt x="9865" y="950"/>
                  </a:moveTo>
                  <a:cubicBezTo>
                    <a:pt x="9712" y="1071"/>
                    <a:pt x="9498" y="1241"/>
                    <a:pt x="9231" y="1452"/>
                  </a:cubicBezTo>
                  <a:lnTo>
                    <a:pt x="9800" y="950"/>
                  </a:lnTo>
                  <a:close/>
                  <a:moveTo>
                    <a:pt x="6823" y="2138"/>
                  </a:moveTo>
                  <a:lnTo>
                    <a:pt x="6823" y="2138"/>
                  </a:lnTo>
                  <a:cubicBezTo>
                    <a:pt x="6359" y="2627"/>
                    <a:pt x="5780" y="3191"/>
                    <a:pt x="5143" y="3788"/>
                  </a:cubicBezTo>
                  <a:cubicBezTo>
                    <a:pt x="5711" y="3206"/>
                    <a:pt x="6286" y="2630"/>
                    <a:pt x="6823" y="2138"/>
                  </a:cubicBezTo>
                  <a:close/>
                  <a:moveTo>
                    <a:pt x="7419" y="433"/>
                  </a:moveTo>
                  <a:lnTo>
                    <a:pt x="7419" y="433"/>
                  </a:lnTo>
                  <a:cubicBezTo>
                    <a:pt x="6931" y="884"/>
                    <a:pt x="5212" y="2436"/>
                    <a:pt x="3510" y="3971"/>
                  </a:cubicBezTo>
                  <a:cubicBezTo>
                    <a:pt x="3559" y="3916"/>
                    <a:pt x="3611" y="3860"/>
                    <a:pt x="3667" y="3805"/>
                  </a:cubicBezTo>
                  <a:cubicBezTo>
                    <a:pt x="5049" y="2308"/>
                    <a:pt x="6771" y="451"/>
                    <a:pt x="7419" y="433"/>
                  </a:cubicBezTo>
                  <a:close/>
                  <a:moveTo>
                    <a:pt x="9045" y="624"/>
                  </a:moveTo>
                  <a:cubicBezTo>
                    <a:pt x="9052" y="624"/>
                    <a:pt x="9058" y="624"/>
                    <a:pt x="9064" y="624"/>
                  </a:cubicBezTo>
                  <a:cubicBezTo>
                    <a:pt x="9130" y="628"/>
                    <a:pt x="9179" y="645"/>
                    <a:pt x="9221" y="687"/>
                  </a:cubicBezTo>
                  <a:cubicBezTo>
                    <a:pt x="9210" y="745"/>
                    <a:pt x="9155" y="836"/>
                    <a:pt x="9058" y="953"/>
                  </a:cubicBezTo>
                  <a:cubicBezTo>
                    <a:pt x="8063" y="1514"/>
                    <a:pt x="6573" y="2866"/>
                    <a:pt x="4938" y="4480"/>
                  </a:cubicBezTo>
                  <a:cubicBezTo>
                    <a:pt x="4772" y="4616"/>
                    <a:pt x="4606" y="4744"/>
                    <a:pt x="4446" y="4872"/>
                  </a:cubicBezTo>
                  <a:cubicBezTo>
                    <a:pt x="4179" y="5087"/>
                    <a:pt x="3923" y="5288"/>
                    <a:pt x="3683" y="5482"/>
                  </a:cubicBezTo>
                  <a:cubicBezTo>
                    <a:pt x="5388" y="3971"/>
                    <a:pt x="7339" y="2145"/>
                    <a:pt x="7994" y="1148"/>
                  </a:cubicBezTo>
                  <a:cubicBezTo>
                    <a:pt x="8433" y="823"/>
                    <a:pt x="8799" y="624"/>
                    <a:pt x="9045" y="624"/>
                  </a:cubicBezTo>
                  <a:close/>
                  <a:moveTo>
                    <a:pt x="5818" y="1192"/>
                  </a:moveTo>
                  <a:lnTo>
                    <a:pt x="5818" y="1192"/>
                  </a:lnTo>
                  <a:cubicBezTo>
                    <a:pt x="5159" y="1802"/>
                    <a:pt x="4369" y="2641"/>
                    <a:pt x="3466" y="3618"/>
                  </a:cubicBezTo>
                  <a:cubicBezTo>
                    <a:pt x="2497" y="4666"/>
                    <a:pt x="1183" y="6085"/>
                    <a:pt x="887" y="6085"/>
                  </a:cubicBezTo>
                  <a:cubicBezTo>
                    <a:pt x="884" y="6085"/>
                    <a:pt x="880" y="6085"/>
                    <a:pt x="877" y="6084"/>
                  </a:cubicBezTo>
                  <a:cubicBezTo>
                    <a:pt x="877" y="6084"/>
                    <a:pt x="874" y="6071"/>
                    <a:pt x="874" y="6050"/>
                  </a:cubicBezTo>
                  <a:cubicBezTo>
                    <a:pt x="923" y="5555"/>
                    <a:pt x="2533" y="4002"/>
                    <a:pt x="4221" y="2533"/>
                  </a:cubicBezTo>
                  <a:lnTo>
                    <a:pt x="5818" y="1192"/>
                  </a:lnTo>
                  <a:close/>
                  <a:moveTo>
                    <a:pt x="9934" y="5929"/>
                  </a:moveTo>
                  <a:lnTo>
                    <a:pt x="9934" y="5946"/>
                  </a:lnTo>
                  <a:cubicBezTo>
                    <a:pt x="9920" y="6030"/>
                    <a:pt x="9889" y="6123"/>
                    <a:pt x="9837" y="6227"/>
                  </a:cubicBezTo>
                  <a:cubicBezTo>
                    <a:pt x="9830" y="6225"/>
                    <a:pt x="9822" y="6225"/>
                    <a:pt x="9815" y="6225"/>
                  </a:cubicBezTo>
                  <a:cubicBezTo>
                    <a:pt x="9785" y="6225"/>
                    <a:pt x="9755" y="6236"/>
                    <a:pt x="9730" y="6258"/>
                  </a:cubicBezTo>
                  <a:lnTo>
                    <a:pt x="8839" y="7007"/>
                  </a:lnTo>
                  <a:cubicBezTo>
                    <a:pt x="9325" y="6535"/>
                    <a:pt x="9706" y="6158"/>
                    <a:pt x="9934" y="5929"/>
                  </a:cubicBezTo>
                  <a:close/>
                  <a:moveTo>
                    <a:pt x="2565" y="7464"/>
                  </a:moveTo>
                  <a:lnTo>
                    <a:pt x="2565" y="7464"/>
                  </a:lnTo>
                  <a:cubicBezTo>
                    <a:pt x="2010" y="8011"/>
                    <a:pt x="1529" y="8493"/>
                    <a:pt x="1168" y="8860"/>
                  </a:cubicBezTo>
                  <a:cubicBezTo>
                    <a:pt x="1484" y="8503"/>
                    <a:pt x="1962" y="8025"/>
                    <a:pt x="2565" y="7464"/>
                  </a:cubicBezTo>
                  <a:close/>
                  <a:moveTo>
                    <a:pt x="4862" y="9328"/>
                  </a:moveTo>
                  <a:lnTo>
                    <a:pt x="4761" y="9411"/>
                  </a:lnTo>
                  <a:lnTo>
                    <a:pt x="4803" y="9372"/>
                  </a:lnTo>
                  <a:cubicBezTo>
                    <a:pt x="4820" y="9359"/>
                    <a:pt x="4841" y="9342"/>
                    <a:pt x="4862" y="9328"/>
                  </a:cubicBezTo>
                  <a:close/>
                  <a:moveTo>
                    <a:pt x="8382" y="4529"/>
                  </a:moveTo>
                  <a:lnTo>
                    <a:pt x="8382" y="4529"/>
                  </a:lnTo>
                  <a:cubicBezTo>
                    <a:pt x="6428" y="6321"/>
                    <a:pt x="4179" y="8326"/>
                    <a:pt x="2572" y="9654"/>
                  </a:cubicBezTo>
                  <a:cubicBezTo>
                    <a:pt x="3649" y="8749"/>
                    <a:pt x="5046" y="7402"/>
                    <a:pt x="6632" y="5838"/>
                  </a:cubicBezTo>
                  <a:cubicBezTo>
                    <a:pt x="7228" y="5381"/>
                    <a:pt x="7817" y="4938"/>
                    <a:pt x="8382" y="4529"/>
                  </a:cubicBezTo>
                  <a:close/>
                  <a:moveTo>
                    <a:pt x="4508" y="7526"/>
                  </a:moveTo>
                  <a:lnTo>
                    <a:pt x="4508" y="7526"/>
                  </a:lnTo>
                  <a:cubicBezTo>
                    <a:pt x="3659" y="8337"/>
                    <a:pt x="2828" y="9099"/>
                    <a:pt x="2142" y="9660"/>
                  </a:cubicBezTo>
                  <a:cubicBezTo>
                    <a:pt x="2762" y="9023"/>
                    <a:pt x="3594" y="8285"/>
                    <a:pt x="4508" y="7526"/>
                  </a:cubicBezTo>
                  <a:close/>
                  <a:moveTo>
                    <a:pt x="2239" y="9190"/>
                  </a:moveTo>
                  <a:lnTo>
                    <a:pt x="2239" y="9190"/>
                  </a:lnTo>
                  <a:cubicBezTo>
                    <a:pt x="1809" y="9612"/>
                    <a:pt x="1449" y="10007"/>
                    <a:pt x="1185" y="10357"/>
                  </a:cubicBezTo>
                  <a:cubicBezTo>
                    <a:pt x="1033" y="10447"/>
                    <a:pt x="902" y="10513"/>
                    <a:pt x="790" y="10544"/>
                  </a:cubicBezTo>
                  <a:cubicBezTo>
                    <a:pt x="884" y="10419"/>
                    <a:pt x="998" y="10281"/>
                    <a:pt x="1134" y="10132"/>
                  </a:cubicBezTo>
                  <a:cubicBezTo>
                    <a:pt x="1425" y="9879"/>
                    <a:pt x="1806" y="9553"/>
                    <a:pt x="2239" y="9190"/>
                  </a:cubicBezTo>
                  <a:close/>
                  <a:moveTo>
                    <a:pt x="2183" y="9972"/>
                  </a:moveTo>
                  <a:cubicBezTo>
                    <a:pt x="1841" y="10246"/>
                    <a:pt x="1539" y="10482"/>
                    <a:pt x="1283" y="10669"/>
                  </a:cubicBezTo>
                  <a:cubicBezTo>
                    <a:pt x="1307" y="10634"/>
                    <a:pt x="1334" y="10596"/>
                    <a:pt x="1363" y="10557"/>
                  </a:cubicBezTo>
                  <a:cubicBezTo>
                    <a:pt x="1601" y="10412"/>
                    <a:pt x="1875" y="10215"/>
                    <a:pt x="2183" y="9972"/>
                  </a:cubicBezTo>
                  <a:close/>
                  <a:moveTo>
                    <a:pt x="902" y="10790"/>
                  </a:moveTo>
                  <a:lnTo>
                    <a:pt x="902" y="10790"/>
                  </a:lnTo>
                  <a:cubicBezTo>
                    <a:pt x="864" y="10859"/>
                    <a:pt x="829" y="10928"/>
                    <a:pt x="805" y="10994"/>
                  </a:cubicBezTo>
                  <a:cubicBezTo>
                    <a:pt x="673" y="11074"/>
                    <a:pt x="576" y="11119"/>
                    <a:pt x="510" y="11133"/>
                  </a:cubicBezTo>
                  <a:cubicBezTo>
                    <a:pt x="507" y="11119"/>
                    <a:pt x="507" y="11102"/>
                    <a:pt x="510" y="11085"/>
                  </a:cubicBezTo>
                  <a:cubicBezTo>
                    <a:pt x="517" y="11015"/>
                    <a:pt x="548" y="10936"/>
                    <a:pt x="597" y="10842"/>
                  </a:cubicBezTo>
                  <a:lnTo>
                    <a:pt x="614" y="10842"/>
                  </a:lnTo>
                  <a:cubicBezTo>
                    <a:pt x="621" y="10842"/>
                    <a:pt x="627" y="10842"/>
                    <a:pt x="634" y="10842"/>
                  </a:cubicBezTo>
                  <a:cubicBezTo>
                    <a:pt x="710" y="10842"/>
                    <a:pt x="799" y="10825"/>
                    <a:pt x="902" y="10790"/>
                  </a:cubicBezTo>
                  <a:close/>
                  <a:moveTo>
                    <a:pt x="9283" y="6986"/>
                  </a:moveTo>
                  <a:cubicBezTo>
                    <a:pt x="8236" y="8174"/>
                    <a:pt x="6099" y="9903"/>
                    <a:pt x="4089" y="11417"/>
                  </a:cubicBezTo>
                  <a:cubicBezTo>
                    <a:pt x="4529" y="11036"/>
                    <a:pt x="4980" y="10631"/>
                    <a:pt x="5434" y="10218"/>
                  </a:cubicBezTo>
                  <a:lnTo>
                    <a:pt x="9283" y="6986"/>
                  </a:lnTo>
                  <a:close/>
                  <a:moveTo>
                    <a:pt x="4398" y="12044"/>
                  </a:moveTo>
                  <a:lnTo>
                    <a:pt x="4398" y="12044"/>
                  </a:lnTo>
                  <a:cubicBezTo>
                    <a:pt x="4366" y="12079"/>
                    <a:pt x="4332" y="12110"/>
                    <a:pt x="4300" y="12142"/>
                  </a:cubicBezTo>
                  <a:cubicBezTo>
                    <a:pt x="2423" y="13791"/>
                    <a:pt x="957" y="14961"/>
                    <a:pt x="503" y="15083"/>
                  </a:cubicBezTo>
                  <a:cubicBezTo>
                    <a:pt x="815" y="14750"/>
                    <a:pt x="1996" y="13860"/>
                    <a:pt x="3143" y="12997"/>
                  </a:cubicBezTo>
                  <a:cubicBezTo>
                    <a:pt x="3570" y="12675"/>
                    <a:pt x="3989" y="12356"/>
                    <a:pt x="4398" y="12044"/>
                  </a:cubicBezTo>
                  <a:close/>
                  <a:moveTo>
                    <a:pt x="2352" y="1"/>
                  </a:moveTo>
                  <a:cubicBezTo>
                    <a:pt x="2206" y="1"/>
                    <a:pt x="1973" y="183"/>
                    <a:pt x="1144" y="974"/>
                  </a:cubicBezTo>
                  <a:cubicBezTo>
                    <a:pt x="1054" y="1061"/>
                    <a:pt x="953" y="1157"/>
                    <a:pt x="864" y="1241"/>
                  </a:cubicBezTo>
                  <a:lnTo>
                    <a:pt x="998" y="777"/>
                  </a:lnTo>
                  <a:cubicBezTo>
                    <a:pt x="1016" y="721"/>
                    <a:pt x="995" y="659"/>
                    <a:pt x="943" y="624"/>
                  </a:cubicBezTo>
                  <a:cubicBezTo>
                    <a:pt x="921" y="610"/>
                    <a:pt x="897" y="603"/>
                    <a:pt x="872" y="603"/>
                  </a:cubicBezTo>
                  <a:cubicBezTo>
                    <a:pt x="854" y="603"/>
                    <a:pt x="836" y="606"/>
                    <a:pt x="819" y="614"/>
                  </a:cubicBezTo>
                  <a:cubicBezTo>
                    <a:pt x="867" y="479"/>
                    <a:pt x="870" y="433"/>
                    <a:pt x="825" y="375"/>
                  </a:cubicBezTo>
                  <a:cubicBezTo>
                    <a:pt x="801" y="347"/>
                    <a:pt x="766" y="329"/>
                    <a:pt x="728" y="326"/>
                  </a:cubicBezTo>
                  <a:cubicBezTo>
                    <a:pt x="694" y="326"/>
                    <a:pt x="656" y="337"/>
                    <a:pt x="627" y="364"/>
                  </a:cubicBezTo>
                  <a:cubicBezTo>
                    <a:pt x="627" y="364"/>
                    <a:pt x="562" y="423"/>
                    <a:pt x="541" y="437"/>
                  </a:cubicBezTo>
                  <a:lnTo>
                    <a:pt x="576" y="492"/>
                  </a:lnTo>
                  <a:cubicBezTo>
                    <a:pt x="562" y="527"/>
                    <a:pt x="538" y="583"/>
                    <a:pt x="517" y="638"/>
                  </a:cubicBezTo>
                  <a:cubicBezTo>
                    <a:pt x="403" y="922"/>
                    <a:pt x="365" y="1019"/>
                    <a:pt x="437" y="1103"/>
                  </a:cubicBezTo>
                  <a:cubicBezTo>
                    <a:pt x="458" y="1130"/>
                    <a:pt x="493" y="1148"/>
                    <a:pt x="528" y="1151"/>
                  </a:cubicBezTo>
                  <a:cubicBezTo>
                    <a:pt x="532" y="1151"/>
                    <a:pt x="537" y="1152"/>
                    <a:pt x="542" y="1152"/>
                  </a:cubicBezTo>
                  <a:cubicBezTo>
                    <a:pt x="565" y="1152"/>
                    <a:pt x="590" y="1145"/>
                    <a:pt x="611" y="1130"/>
                  </a:cubicBezTo>
                  <a:lnTo>
                    <a:pt x="611" y="1130"/>
                  </a:lnTo>
                  <a:lnTo>
                    <a:pt x="475" y="1587"/>
                  </a:lnTo>
                  <a:cubicBezTo>
                    <a:pt x="461" y="1632"/>
                    <a:pt x="472" y="1677"/>
                    <a:pt x="503" y="1712"/>
                  </a:cubicBezTo>
                  <a:cubicBezTo>
                    <a:pt x="528" y="1743"/>
                    <a:pt x="565" y="1760"/>
                    <a:pt x="603" y="1764"/>
                  </a:cubicBezTo>
                  <a:cubicBezTo>
                    <a:pt x="607" y="1764"/>
                    <a:pt x="611" y="1764"/>
                    <a:pt x="615" y="1764"/>
                  </a:cubicBezTo>
                  <a:cubicBezTo>
                    <a:pt x="695" y="1764"/>
                    <a:pt x="765" y="1711"/>
                    <a:pt x="1331" y="1172"/>
                  </a:cubicBezTo>
                  <a:cubicBezTo>
                    <a:pt x="1425" y="1085"/>
                    <a:pt x="1536" y="978"/>
                    <a:pt x="1650" y="870"/>
                  </a:cubicBezTo>
                  <a:lnTo>
                    <a:pt x="1650" y="870"/>
                  </a:lnTo>
                  <a:cubicBezTo>
                    <a:pt x="1265" y="1386"/>
                    <a:pt x="1057" y="1681"/>
                    <a:pt x="953" y="1861"/>
                  </a:cubicBezTo>
                  <a:cubicBezTo>
                    <a:pt x="534" y="2232"/>
                    <a:pt x="212" y="2574"/>
                    <a:pt x="191" y="2752"/>
                  </a:cubicBezTo>
                  <a:cubicBezTo>
                    <a:pt x="181" y="2828"/>
                    <a:pt x="208" y="2880"/>
                    <a:pt x="232" y="2911"/>
                  </a:cubicBezTo>
                  <a:cubicBezTo>
                    <a:pt x="257" y="2939"/>
                    <a:pt x="306" y="2963"/>
                    <a:pt x="344" y="2963"/>
                  </a:cubicBezTo>
                  <a:cubicBezTo>
                    <a:pt x="347" y="2963"/>
                    <a:pt x="350" y="2963"/>
                    <a:pt x="353" y="2963"/>
                  </a:cubicBezTo>
                  <a:cubicBezTo>
                    <a:pt x="483" y="2963"/>
                    <a:pt x="658" y="2816"/>
                    <a:pt x="1526" y="1986"/>
                  </a:cubicBezTo>
                  <a:cubicBezTo>
                    <a:pt x="1625" y="1893"/>
                    <a:pt x="1737" y="1784"/>
                    <a:pt x="1851" y="1677"/>
                  </a:cubicBezTo>
                  <a:cubicBezTo>
                    <a:pt x="2000" y="1543"/>
                    <a:pt x="2156" y="1397"/>
                    <a:pt x="2311" y="1251"/>
                  </a:cubicBezTo>
                  <a:lnTo>
                    <a:pt x="2311" y="1251"/>
                  </a:lnTo>
                  <a:lnTo>
                    <a:pt x="919" y="3177"/>
                  </a:lnTo>
                  <a:cubicBezTo>
                    <a:pt x="881" y="3230"/>
                    <a:pt x="884" y="3295"/>
                    <a:pt x="926" y="3344"/>
                  </a:cubicBezTo>
                  <a:cubicBezTo>
                    <a:pt x="957" y="3382"/>
                    <a:pt x="1016" y="3427"/>
                    <a:pt x="1113" y="3431"/>
                  </a:cubicBezTo>
                  <a:cubicBezTo>
                    <a:pt x="1155" y="3431"/>
                    <a:pt x="1196" y="3423"/>
                    <a:pt x="1248" y="3406"/>
                  </a:cubicBezTo>
                  <a:lnTo>
                    <a:pt x="1248" y="3406"/>
                  </a:lnTo>
                  <a:cubicBezTo>
                    <a:pt x="0" y="4792"/>
                    <a:pt x="146" y="4965"/>
                    <a:pt x="205" y="5038"/>
                  </a:cubicBezTo>
                  <a:cubicBezTo>
                    <a:pt x="229" y="5066"/>
                    <a:pt x="267" y="5083"/>
                    <a:pt x="306" y="5087"/>
                  </a:cubicBezTo>
                  <a:cubicBezTo>
                    <a:pt x="344" y="5087"/>
                    <a:pt x="382" y="5073"/>
                    <a:pt x="410" y="5045"/>
                  </a:cubicBezTo>
                  <a:cubicBezTo>
                    <a:pt x="2322" y="3032"/>
                    <a:pt x="4540" y="967"/>
                    <a:pt x="5312" y="604"/>
                  </a:cubicBezTo>
                  <a:lnTo>
                    <a:pt x="5312" y="604"/>
                  </a:lnTo>
                  <a:cubicBezTo>
                    <a:pt x="1726" y="3992"/>
                    <a:pt x="642" y="5048"/>
                    <a:pt x="354" y="5423"/>
                  </a:cubicBezTo>
                  <a:lnTo>
                    <a:pt x="299" y="5468"/>
                  </a:lnTo>
                  <a:lnTo>
                    <a:pt x="309" y="5478"/>
                  </a:lnTo>
                  <a:cubicBezTo>
                    <a:pt x="229" y="5596"/>
                    <a:pt x="253" y="5624"/>
                    <a:pt x="285" y="5659"/>
                  </a:cubicBezTo>
                  <a:cubicBezTo>
                    <a:pt x="306" y="5686"/>
                    <a:pt x="341" y="5704"/>
                    <a:pt x="375" y="5707"/>
                  </a:cubicBezTo>
                  <a:cubicBezTo>
                    <a:pt x="379" y="5707"/>
                    <a:pt x="384" y="5708"/>
                    <a:pt x="389" y="5708"/>
                  </a:cubicBezTo>
                  <a:cubicBezTo>
                    <a:pt x="421" y="5708"/>
                    <a:pt x="451" y="5697"/>
                    <a:pt x="475" y="5676"/>
                  </a:cubicBezTo>
                  <a:lnTo>
                    <a:pt x="1168" y="5094"/>
                  </a:lnTo>
                  <a:lnTo>
                    <a:pt x="1168" y="5094"/>
                  </a:lnTo>
                  <a:cubicBezTo>
                    <a:pt x="835" y="5485"/>
                    <a:pt x="624" y="5814"/>
                    <a:pt x="603" y="6022"/>
                  </a:cubicBezTo>
                  <a:cubicBezTo>
                    <a:pt x="593" y="6140"/>
                    <a:pt x="635" y="6217"/>
                    <a:pt x="669" y="6262"/>
                  </a:cubicBezTo>
                  <a:cubicBezTo>
                    <a:pt x="718" y="6316"/>
                    <a:pt x="784" y="6348"/>
                    <a:pt x="860" y="6351"/>
                  </a:cubicBezTo>
                  <a:cubicBezTo>
                    <a:pt x="874" y="6351"/>
                    <a:pt x="884" y="6351"/>
                    <a:pt x="894" y="6348"/>
                  </a:cubicBezTo>
                  <a:lnTo>
                    <a:pt x="894" y="6348"/>
                  </a:lnTo>
                  <a:cubicBezTo>
                    <a:pt x="881" y="6393"/>
                    <a:pt x="888" y="6445"/>
                    <a:pt x="923" y="6479"/>
                  </a:cubicBezTo>
                  <a:cubicBezTo>
                    <a:pt x="949" y="6512"/>
                    <a:pt x="987" y="6529"/>
                    <a:pt x="1025" y="6529"/>
                  </a:cubicBezTo>
                  <a:cubicBezTo>
                    <a:pt x="1056" y="6529"/>
                    <a:pt x="1087" y="6518"/>
                    <a:pt x="1113" y="6497"/>
                  </a:cubicBezTo>
                  <a:lnTo>
                    <a:pt x="7890" y="812"/>
                  </a:lnTo>
                  <a:lnTo>
                    <a:pt x="7890" y="812"/>
                  </a:lnTo>
                  <a:cubicBezTo>
                    <a:pt x="7869" y="853"/>
                    <a:pt x="7845" y="895"/>
                    <a:pt x="7814" y="943"/>
                  </a:cubicBezTo>
                  <a:cubicBezTo>
                    <a:pt x="6726" y="1747"/>
                    <a:pt x="5212" y="3302"/>
                    <a:pt x="3451" y="5156"/>
                  </a:cubicBezTo>
                  <a:cubicBezTo>
                    <a:pt x="3136" y="5489"/>
                    <a:pt x="2807" y="5835"/>
                    <a:pt x="2492" y="6161"/>
                  </a:cubicBezTo>
                  <a:cubicBezTo>
                    <a:pt x="1865" y="6705"/>
                    <a:pt x="1248" y="7225"/>
                    <a:pt x="686" y="7693"/>
                  </a:cubicBezTo>
                  <a:cubicBezTo>
                    <a:pt x="659" y="7717"/>
                    <a:pt x="642" y="7748"/>
                    <a:pt x="638" y="7786"/>
                  </a:cubicBezTo>
                  <a:cubicBezTo>
                    <a:pt x="635" y="7821"/>
                    <a:pt x="645" y="7855"/>
                    <a:pt x="669" y="7883"/>
                  </a:cubicBezTo>
                  <a:cubicBezTo>
                    <a:pt x="690" y="7911"/>
                    <a:pt x="721" y="7931"/>
                    <a:pt x="756" y="7946"/>
                  </a:cubicBezTo>
                  <a:cubicBezTo>
                    <a:pt x="503" y="8198"/>
                    <a:pt x="378" y="8375"/>
                    <a:pt x="368" y="8489"/>
                  </a:cubicBezTo>
                  <a:cubicBezTo>
                    <a:pt x="361" y="8558"/>
                    <a:pt x="385" y="8607"/>
                    <a:pt x="410" y="8635"/>
                  </a:cubicBezTo>
                  <a:cubicBezTo>
                    <a:pt x="434" y="8662"/>
                    <a:pt x="469" y="8680"/>
                    <a:pt x="503" y="8683"/>
                  </a:cubicBezTo>
                  <a:cubicBezTo>
                    <a:pt x="507" y="8684"/>
                    <a:pt x="511" y="8684"/>
                    <a:pt x="516" y="8684"/>
                  </a:cubicBezTo>
                  <a:cubicBezTo>
                    <a:pt x="547" y="8684"/>
                    <a:pt x="579" y="8673"/>
                    <a:pt x="603" y="8652"/>
                  </a:cubicBezTo>
                  <a:lnTo>
                    <a:pt x="1871" y="7585"/>
                  </a:lnTo>
                  <a:lnTo>
                    <a:pt x="1871" y="7585"/>
                  </a:lnTo>
                  <a:cubicBezTo>
                    <a:pt x="1799" y="7661"/>
                    <a:pt x="1729" y="7730"/>
                    <a:pt x="1660" y="7800"/>
                  </a:cubicBezTo>
                  <a:lnTo>
                    <a:pt x="801" y="8562"/>
                  </a:lnTo>
                  <a:cubicBezTo>
                    <a:pt x="749" y="8611"/>
                    <a:pt x="742" y="8694"/>
                    <a:pt x="787" y="8749"/>
                  </a:cubicBezTo>
                  <a:cubicBezTo>
                    <a:pt x="811" y="8777"/>
                    <a:pt x="846" y="8795"/>
                    <a:pt x="881" y="8801"/>
                  </a:cubicBezTo>
                  <a:cubicBezTo>
                    <a:pt x="635" y="9099"/>
                    <a:pt x="489" y="9335"/>
                    <a:pt x="475" y="9484"/>
                  </a:cubicBezTo>
                  <a:cubicBezTo>
                    <a:pt x="465" y="9585"/>
                    <a:pt x="499" y="9647"/>
                    <a:pt x="531" y="9684"/>
                  </a:cubicBezTo>
                  <a:cubicBezTo>
                    <a:pt x="555" y="9716"/>
                    <a:pt x="593" y="9733"/>
                    <a:pt x="632" y="9733"/>
                  </a:cubicBezTo>
                  <a:cubicBezTo>
                    <a:pt x="635" y="9734"/>
                    <a:pt x="638" y="9734"/>
                    <a:pt x="641" y="9734"/>
                  </a:cubicBezTo>
                  <a:cubicBezTo>
                    <a:pt x="675" y="9734"/>
                    <a:pt x="709" y="9717"/>
                    <a:pt x="731" y="9692"/>
                  </a:cubicBezTo>
                  <a:cubicBezTo>
                    <a:pt x="2984" y="7374"/>
                    <a:pt x="9085" y="1386"/>
                    <a:pt x="10297" y="1386"/>
                  </a:cubicBezTo>
                  <a:cubicBezTo>
                    <a:pt x="10301" y="1386"/>
                    <a:pt x="10305" y="1386"/>
                    <a:pt x="10308" y="1386"/>
                  </a:cubicBezTo>
                  <a:cubicBezTo>
                    <a:pt x="10357" y="1389"/>
                    <a:pt x="10376" y="1405"/>
                    <a:pt x="10381" y="1405"/>
                  </a:cubicBezTo>
                  <a:cubicBezTo>
                    <a:pt x="10381" y="1405"/>
                    <a:pt x="10382" y="1405"/>
                    <a:pt x="10382" y="1404"/>
                  </a:cubicBezTo>
                  <a:lnTo>
                    <a:pt x="10382" y="1404"/>
                  </a:lnTo>
                  <a:cubicBezTo>
                    <a:pt x="10430" y="1664"/>
                    <a:pt x="9488" y="2613"/>
                    <a:pt x="8209" y="3764"/>
                  </a:cubicBezTo>
                  <a:cubicBezTo>
                    <a:pt x="5929" y="5506"/>
                    <a:pt x="2498" y="8222"/>
                    <a:pt x="992" y="9896"/>
                  </a:cubicBezTo>
                  <a:cubicBezTo>
                    <a:pt x="454" y="10364"/>
                    <a:pt x="326" y="10520"/>
                    <a:pt x="316" y="10610"/>
                  </a:cubicBezTo>
                  <a:cubicBezTo>
                    <a:pt x="312" y="10648"/>
                    <a:pt x="326" y="10693"/>
                    <a:pt x="351" y="10720"/>
                  </a:cubicBezTo>
                  <a:cubicBezTo>
                    <a:pt x="354" y="10724"/>
                    <a:pt x="357" y="10724"/>
                    <a:pt x="357" y="10728"/>
                  </a:cubicBezTo>
                  <a:cubicBezTo>
                    <a:pt x="292" y="10853"/>
                    <a:pt x="250" y="10960"/>
                    <a:pt x="240" y="11050"/>
                  </a:cubicBezTo>
                  <a:cubicBezTo>
                    <a:pt x="222" y="11192"/>
                    <a:pt x="271" y="11285"/>
                    <a:pt x="312" y="11334"/>
                  </a:cubicBezTo>
                  <a:cubicBezTo>
                    <a:pt x="341" y="11365"/>
                    <a:pt x="385" y="11403"/>
                    <a:pt x="461" y="11406"/>
                  </a:cubicBezTo>
                  <a:cubicBezTo>
                    <a:pt x="467" y="11407"/>
                    <a:pt x="474" y="11408"/>
                    <a:pt x="480" y="11408"/>
                  </a:cubicBezTo>
                  <a:cubicBezTo>
                    <a:pt x="541" y="11408"/>
                    <a:pt x="626" y="11377"/>
                    <a:pt x="731" y="11323"/>
                  </a:cubicBezTo>
                  <a:cubicBezTo>
                    <a:pt x="731" y="11451"/>
                    <a:pt x="770" y="11559"/>
                    <a:pt x="843" y="11649"/>
                  </a:cubicBezTo>
                  <a:cubicBezTo>
                    <a:pt x="867" y="11677"/>
                    <a:pt x="902" y="11694"/>
                    <a:pt x="936" y="11697"/>
                  </a:cubicBezTo>
                  <a:cubicBezTo>
                    <a:pt x="940" y="11698"/>
                    <a:pt x="945" y="11698"/>
                    <a:pt x="949" y="11698"/>
                  </a:cubicBezTo>
                  <a:cubicBezTo>
                    <a:pt x="980" y="11698"/>
                    <a:pt x="1013" y="11688"/>
                    <a:pt x="1037" y="11667"/>
                  </a:cubicBezTo>
                  <a:lnTo>
                    <a:pt x="8895" y="5069"/>
                  </a:lnTo>
                  <a:lnTo>
                    <a:pt x="8895" y="5069"/>
                  </a:lnTo>
                  <a:cubicBezTo>
                    <a:pt x="7312" y="6622"/>
                    <a:pt x="3320" y="9886"/>
                    <a:pt x="607" y="12023"/>
                  </a:cubicBezTo>
                  <a:cubicBezTo>
                    <a:pt x="579" y="12044"/>
                    <a:pt x="562" y="12079"/>
                    <a:pt x="555" y="12113"/>
                  </a:cubicBezTo>
                  <a:cubicBezTo>
                    <a:pt x="552" y="12152"/>
                    <a:pt x="565" y="12190"/>
                    <a:pt x="586" y="12217"/>
                  </a:cubicBezTo>
                  <a:cubicBezTo>
                    <a:pt x="611" y="12245"/>
                    <a:pt x="666" y="12273"/>
                    <a:pt x="704" y="12273"/>
                  </a:cubicBezTo>
                  <a:cubicBezTo>
                    <a:pt x="706" y="12273"/>
                    <a:pt x="708" y="12273"/>
                    <a:pt x="710" y="12273"/>
                  </a:cubicBezTo>
                  <a:cubicBezTo>
                    <a:pt x="805" y="12273"/>
                    <a:pt x="1059" y="12125"/>
                    <a:pt x="1422" y="11860"/>
                  </a:cubicBezTo>
                  <a:lnTo>
                    <a:pt x="1422" y="11860"/>
                  </a:lnTo>
                  <a:cubicBezTo>
                    <a:pt x="725" y="12537"/>
                    <a:pt x="292" y="13087"/>
                    <a:pt x="250" y="13455"/>
                  </a:cubicBezTo>
                  <a:cubicBezTo>
                    <a:pt x="232" y="13583"/>
                    <a:pt x="264" y="13693"/>
                    <a:pt x="336" y="13784"/>
                  </a:cubicBezTo>
                  <a:cubicBezTo>
                    <a:pt x="375" y="13825"/>
                    <a:pt x="440" y="13877"/>
                    <a:pt x="558" y="13884"/>
                  </a:cubicBezTo>
                  <a:cubicBezTo>
                    <a:pt x="586" y="13884"/>
                    <a:pt x="617" y="13880"/>
                    <a:pt x="648" y="13877"/>
                  </a:cubicBezTo>
                  <a:lnTo>
                    <a:pt x="648" y="13877"/>
                  </a:lnTo>
                  <a:lnTo>
                    <a:pt x="469" y="14029"/>
                  </a:lnTo>
                  <a:cubicBezTo>
                    <a:pt x="413" y="14075"/>
                    <a:pt x="403" y="14158"/>
                    <a:pt x="448" y="14216"/>
                  </a:cubicBezTo>
                  <a:cubicBezTo>
                    <a:pt x="473" y="14252"/>
                    <a:pt x="512" y="14270"/>
                    <a:pt x="553" y="14270"/>
                  </a:cubicBezTo>
                  <a:cubicBezTo>
                    <a:pt x="580" y="14270"/>
                    <a:pt x="608" y="14261"/>
                    <a:pt x="632" y="14245"/>
                  </a:cubicBezTo>
                  <a:cubicBezTo>
                    <a:pt x="960" y="14019"/>
                    <a:pt x="7644" y="9418"/>
                    <a:pt x="9647" y="6968"/>
                  </a:cubicBezTo>
                  <a:lnTo>
                    <a:pt x="9647" y="6968"/>
                  </a:lnTo>
                  <a:cubicBezTo>
                    <a:pt x="9501" y="7242"/>
                    <a:pt x="9227" y="7578"/>
                    <a:pt x="8864" y="7955"/>
                  </a:cubicBezTo>
                  <a:cubicBezTo>
                    <a:pt x="8770" y="8046"/>
                    <a:pt x="8673" y="8136"/>
                    <a:pt x="8576" y="8229"/>
                  </a:cubicBezTo>
                  <a:cubicBezTo>
                    <a:pt x="7914" y="8725"/>
                    <a:pt x="7104" y="9442"/>
                    <a:pt x="6192" y="10305"/>
                  </a:cubicBezTo>
                  <a:cubicBezTo>
                    <a:pt x="5111" y="11171"/>
                    <a:pt x="3954" y="12044"/>
                    <a:pt x="2981" y="12779"/>
                  </a:cubicBezTo>
                  <a:cubicBezTo>
                    <a:pt x="870" y="14369"/>
                    <a:pt x="188" y="14902"/>
                    <a:pt x="160" y="15138"/>
                  </a:cubicBezTo>
                  <a:cubicBezTo>
                    <a:pt x="157" y="15177"/>
                    <a:pt x="174" y="15239"/>
                    <a:pt x="198" y="15267"/>
                  </a:cubicBezTo>
                  <a:cubicBezTo>
                    <a:pt x="229" y="15305"/>
                    <a:pt x="285" y="15346"/>
                    <a:pt x="378" y="15353"/>
                  </a:cubicBezTo>
                  <a:cubicBezTo>
                    <a:pt x="383" y="15353"/>
                    <a:pt x="387" y="15353"/>
                    <a:pt x="392" y="15353"/>
                  </a:cubicBezTo>
                  <a:cubicBezTo>
                    <a:pt x="663" y="15353"/>
                    <a:pt x="1265" y="14968"/>
                    <a:pt x="2052" y="14362"/>
                  </a:cubicBezTo>
                  <a:lnTo>
                    <a:pt x="2052" y="14362"/>
                  </a:lnTo>
                  <a:cubicBezTo>
                    <a:pt x="1636" y="14726"/>
                    <a:pt x="1238" y="15073"/>
                    <a:pt x="864" y="15395"/>
                  </a:cubicBezTo>
                  <a:cubicBezTo>
                    <a:pt x="808" y="15443"/>
                    <a:pt x="801" y="15530"/>
                    <a:pt x="849" y="15585"/>
                  </a:cubicBezTo>
                  <a:cubicBezTo>
                    <a:pt x="874" y="15617"/>
                    <a:pt x="923" y="15641"/>
                    <a:pt x="960" y="15641"/>
                  </a:cubicBezTo>
                  <a:cubicBezTo>
                    <a:pt x="965" y="15641"/>
                    <a:pt x="969" y="15642"/>
                    <a:pt x="974" y="15642"/>
                  </a:cubicBezTo>
                  <a:cubicBezTo>
                    <a:pt x="1128" y="15642"/>
                    <a:pt x="1434" y="15369"/>
                    <a:pt x="2370" y="14445"/>
                  </a:cubicBezTo>
                  <a:cubicBezTo>
                    <a:pt x="3275" y="13655"/>
                    <a:pt x="4526" y="12553"/>
                    <a:pt x="5756" y="11448"/>
                  </a:cubicBezTo>
                  <a:cubicBezTo>
                    <a:pt x="7758" y="9654"/>
                    <a:pt x="8891" y="8579"/>
                    <a:pt x="9529" y="7925"/>
                  </a:cubicBezTo>
                  <a:cubicBezTo>
                    <a:pt x="9737" y="7813"/>
                    <a:pt x="9907" y="7762"/>
                    <a:pt x="10028" y="7762"/>
                  </a:cubicBezTo>
                  <a:cubicBezTo>
                    <a:pt x="10091" y="7762"/>
                    <a:pt x="10115" y="7786"/>
                    <a:pt x="10128" y="7800"/>
                  </a:cubicBezTo>
                  <a:cubicBezTo>
                    <a:pt x="10177" y="7859"/>
                    <a:pt x="10195" y="7928"/>
                    <a:pt x="10184" y="8021"/>
                  </a:cubicBezTo>
                  <a:cubicBezTo>
                    <a:pt x="10153" y="8267"/>
                    <a:pt x="9938" y="8597"/>
                    <a:pt x="9595" y="8982"/>
                  </a:cubicBezTo>
                  <a:cubicBezTo>
                    <a:pt x="8503" y="9917"/>
                    <a:pt x="7263" y="10970"/>
                    <a:pt x="6078" y="11975"/>
                  </a:cubicBezTo>
                  <a:cubicBezTo>
                    <a:pt x="5517" y="12401"/>
                    <a:pt x="4956" y="12817"/>
                    <a:pt x="4436" y="13205"/>
                  </a:cubicBezTo>
                  <a:cubicBezTo>
                    <a:pt x="2215" y="14851"/>
                    <a:pt x="1054" y="15731"/>
                    <a:pt x="1006" y="16140"/>
                  </a:cubicBezTo>
                  <a:cubicBezTo>
                    <a:pt x="995" y="16226"/>
                    <a:pt x="1027" y="16285"/>
                    <a:pt x="1054" y="16316"/>
                  </a:cubicBezTo>
                  <a:cubicBezTo>
                    <a:pt x="1078" y="16344"/>
                    <a:pt x="1113" y="16365"/>
                    <a:pt x="1151" y="16365"/>
                  </a:cubicBezTo>
                  <a:cubicBezTo>
                    <a:pt x="1154" y="16365"/>
                    <a:pt x="1157" y="16366"/>
                    <a:pt x="1160" y="16366"/>
                  </a:cubicBezTo>
                  <a:cubicBezTo>
                    <a:pt x="1212" y="16366"/>
                    <a:pt x="1402" y="16266"/>
                    <a:pt x="3528" y="14487"/>
                  </a:cubicBezTo>
                  <a:lnTo>
                    <a:pt x="3528" y="14487"/>
                  </a:lnTo>
                  <a:lnTo>
                    <a:pt x="1847" y="16012"/>
                  </a:lnTo>
                  <a:cubicBezTo>
                    <a:pt x="1792" y="16060"/>
                    <a:pt x="1788" y="16143"/>
                    <a:pt x="1837" y="16202"/>
                  </a:cubicBezTo>
                  <a:cubicBezTo>
                    <a:pt x="1864" y="16233"/>
                    <a:pt x="1901" y="16248"/>
                    <a:pt x="1939" y="16248"/>
                  </a:cubicBezTo>
                  <a:cubicBezTo>
                    <a:pt x="1970" y="16248"/>
                    <a:pt x="2001" y="16238"/>
                    <a:pt x="2028" y="16216"/>
                  </a:cubicBezTo>
                  <a:lnTo>
                    <a:pt x="10371" y="9214"/>
                  </a:lnTo>
                  <a:lnTo>
                    <a:pt x="10371" y="9214"/>
                  </a:lnTo>
                  <a:cubicBezTo>
                    <a:pt x="10312" y="9449"/>
                    <a:pt x="10045" y="9792"/>
                    <a:pt x="9643" y="10197"/>
                  </a:cubicBezTo>
                  <a:cubicBezTo>
                    <a:pt x="8767" y="10890"/>
                    <a:pt x="6937" y="12353"/>
                    <a:pt x="5447" y="13659"/>
                  </a:cubicBezTo>
                  <a:cubicBezTo>
                    <a:pt x="3555" y="15110"/>
                    <a:pt x="2839" y="15686"/>
                    <a:pt x="2807" y="15953"/>
                  </a:cubicBezTo>
                  <a:cubicBezTo>
                    <a:pt x="2804" y="16004"/>
                    <a:pt x="2818" y="16053"/>
                    <a:pt x="2849" y="16091"/>
                  </a:cubicBezTo>
                  <a:cubicBezTo>
                    <a:pt x="2876" y="16124"/>
                    <a:pt x="2915" y="16140"/>
                    <a:pt x="2953" y="16140"/>
                  </a:cubicBezTo>
                  <a:cubicBezTo>
                    <a:pt x="2984" y="16140"/>
                    <a:pt x="3015" y="16130"/>
                    <a:pt x="3039" y="16108"/>
                  </a:cubicBezTo>
                  <a:lnTo>
                    <a:pt x="3175" y="15997"/>
                  </a:lnTo>
                  <a:lnTo>
                    <a:pt x="3175" y="15997"/>
                  </a:lnTo>
                  <a:cubicBezTo>
                    <a:pt x="3168" y="16018"/>
                    <a:pt x="3164" y="16039"/>
                    <a:pt x="3160" y="16057"/>
                  </a:cubicBezTo>
                  <a:cubicBezTo>
                    <a:pt x="3154" y="16140"/>
                    <a:pt x="3181" y="16191"/>
                    <a:pt x="3209" y="16223"/>
                  </a:cubicBezTo>
                  <a:cubicBezTo>
                    <a:pt x="3230" y="16250"/>
                    <a:pt x="3268" y="16268"/>
                    <a:pt x="3303" y="16271"/>
                  </a:cubicBezTo>
                  <a:cubicBezTo>
                    <a:pt x="3305" y="16271"/>
                    <a:pt x="3307" y="16271"/>
                    <a:pt x="3309" y="16271"/>
                  </a:cubicBezTo>
                  <a:cubicBezTo>
                    <a:pt x="3374" y="16271"/>
                    <a:pt x="3612" y="16169"/>
                    <a:pt x="7620" y="12751"/>
                  </a:cubicBezTo>
                  <a:lnTo>
                    <a:pt x="7620" y="12751"/>
                  </a:lnTo>
                  <a:cubicBezTo>
                    <a:pt x="5135" y="15246"/>
                    <a:pt x="4429" y="16066"/>
                    <a:pt x="4256" y="16368"/>
                  </a:cubicBezTo>
                  <a:lnTo>
                    <a:pt x="4249" y="16372"/>
                  </a:lnTo>
                  <a:lnTo>
                    <a:pt x="4252" y="16375"/>
                  </a:lnTo>
                  <a:cubicBezTo>
                    <a:pt x="4179" y="16503"/>
                    <a:pt x="4207" y="16535"/>
                    <a:pt x="4235" y="16565"/>
                  </a:cubicBezTo>
                  <a:cubicBezTo>
                    <a:pt x="4256" y="16594"/>
                    <a:pt x="4290" y="16611"/>
                    <a:pt x="4325" y="16614"/>
                  </a:cubicBezTo>
                  <a:cubicBezTo>
                    <a:pt x="4328" y="16615"/>
                    <a:pt x="4331" y="16615"/>
                    <a:pt x="4335" y="16615"/>
                  </a:cubicBezTo>
                  <a:cubicBezTo>
                    <a:pt x="4367" y="16615"/>
                    <a:pt x="4400" y="16602"/>
                    <a:pt x="4425" y="16583"/>
                  </a:cubicBezTo>
                  <a:lnTo>
                    <a:pt x="4446" y="16565"/>
                  </a:lnTo>
                  <a:lnTo>
                    <a:pt x="4446" y="16565"/>
                  </a:lnTo>
                  <a:cubicBezTo>
                    <a:pt x="4439" y="16604"/>
                    <a:pt x="4453" y="16645"/>
                    <a:pt x="4481" y="16677"/>
                  </a:cubicBezTo>
                  <a:cubicBezTo>
                    <a:pt x="4508" y="16704"/>
                    <a:pt x="4543" y="16718"/>
                    <a:pt x="4582" y="16718"/>
                  </a:cubicBezTo>
                  <a:cubicBezTo>
                    <a:pt x="4612" y="16718"/>
                    <a:pt x="4644" y="16708"/>
                    <a:pt x="4668" y="16684"/>
                  </a:cubicBezTo>
                  <a:cubicBezTo>
                    <a:pt x="8236" y="13579"/>
                    <a:pt x="9691" y="12294"/>
                    <a:pt x="10260" y="11729"/>
                  </a:cubicBezTo>
                  <a:lnTo>
                    <a:pt x="10288" y="11729"/>
                  </a:lnTo>
                  <a:cubicBezTo>
                    <a:pt x="10329" y="11729"/>
                    <a:pt x="10336" y="11742"/>
                    <a:pt x="10340" y="11742"/>
                  </a:cubicBezTo>
                  <a:cubicBezTo>
                    <a:pt x="10427" y="12044"/>
                    <a:pt x="8690" y="13624"/>
                    <a:pt x="7755" y="14473"/>
                  </a:cubicBezTo>
                  <a:cubicBezTo>
                    <a:pt x="6078" y="15997"/>
                    <a:pt x="5704" y="16378"/>
                    <a:pt x="5895" y="16604"/>
                  </a:cubicBezTo>
                  <a:cubicBezTo>
                    <a:pt x="5919" y="16635"/>
                    <a:pt x="5967" y="16656"/>
                    <a:pt x="6002" y="16659"/>
                  </a:cubicBezTo>
                  <a:cubicBezTo>
                    <a:pt x="6005" y="16660"/>
                    <a:pt x="6008" y="16660"/>
                    <a:pt x="6011" y="16660"/>
                  </a:cubicBezTo>
                  <a:cubicBezTo>
                    <a:pt x="6210" y="16660"/>
                    <a:pt x="6861" y="16143"/>
                    <a:pt x="8714" y="14494"/>
                  </a:cubicBezTo>
                  <a:lnTo>
                    <a:pt x="8714" y="14494"/>
                  </a:lnTo>
                  <a:cubicBezTo>
                    <a:pt x="8250" y="14927"/>
                    <a:pt x="7734" y="15398"/>
                    <a:pt x="7225" y="15845"/>
                  </a:cubicBezTo>
                  <a:cubicBezTo>
                    <a:pt x="7169" y="15894"/>
                    <a:pt x="7163" y="15977"/>
                    <a:pt x="7211" y="16036"/>
                  </a:cubicBezTo>
                  <a:cubicBezTo>
                    <a:pt x="7235" y="16063"/>
                    <a:pt x="7277" y="16084"/>
                    <a:pt x="7315" y="16087"/>
                  </a:cubicBezTo>
                  <a:cubicBezTo>
                    <a:pt x="7316" y="16087"/>
                    <a:pt x="7317" y="16087"/>
                    <a:pt x="7319" y="16087"/>
                  </a:cubicBezTo>
                  <a:cubicBezTo>
                    <a:pt x="7363" y="16087"/>
                    <a:pt x="7479" y="16077"/>
                    <a:pt x="8289" y="15398"/>
                  </a:cubicBezTo>
                  <a:lnTo>
                    <a:pt x="8289" y="15398"/>
                  </a:lnTo>
                  <a:cubicBezTo>
                    <a:pt x="7703" y="16046"/>
                    <a:pt x="7734" y="16084"/>
                    <a:pt x="7800" y="16160"/>
                  </a:cubicBezTo>
                  <a:cubicBezTo>
                    <a:pt x="7831" y="16199"/>
                    <a:pt x="7879" y="16223"/>
                    <a:pt x="7935" y="16226"/>
                  </a:cubicBezTo>
                  <a:cubicBezTo>
                    <a:pt x="8074" y="16223"/>
                    <a:pt x="8393" y="16008"/>
                    <a:pt x="8746" y="15706"/>
                  </a:cubicBezTo>
                  <a:lnTo>
                    <a:pt x="8746" y="15706"/>
                  </a:lnTo>
                  <a:cubicBezTo>
                    <a:pt x="8552" y="15890"/>
                    <a:pt x="8344" y="16077"/>
                    <a:pt x="8143" y="16254"/>
                  </a:cubicBezTo>
                  <a:cubicBezTo>
                    <a:pt x="8087" y="16303"/>
                    <a:pt x="8081" y="16389"/>
                    <a:pt x="8129" y="16445"/>
                  </a:cubicBezTo>
                  <a:cubicBezTo>
                    <a:pt x="8153" y="16472"/>
                    <a:pt x="8199" y="16496"/>
                    <a:pt x="8236" y="16496"/>
                  </a:cubicBezTo>
                  <a:cubicBezTo>
                    <a:pt x="8240" y="16497"/>
                    <a:pt x="8243" y="16497"/>
                    <a:pt x="8247" y="16497"/>
                  </a:cubicBezTo>
                  <a:cubicBezTo>
                    <a:pt x="8313" y="16497"/>
                    <a:pt x="8506" y="16442"/>
                    <a:pt x="9664" y="15377"/>
                  </a:cubicBezTo>
                  <a:lnTo>
                    <a:pt x="9664" y="15377"/>
                  </a:lnTo>
                  <a:cubicBezTo>
                    <a:pt x="9567" y="15572"/>
                    <a:pt x="9453" y="15796"/>
                    <a:pt x="9342" y="16001"/>
                  </a:cubicBezTo>
                  <a:cubicBezTo>
                    <a:pt x="9311" y="16060"/>
                    <a:pt x="9328" y="16133"/>
                    <a:pt x="9380" y="16175"/>
                  </a:cubicBezTo>
                  <a:cubicBezTo>
                    <a:pt x="9405" y="16192"/>
                    <a:pt x="9434" y="16200"/>
                    <a:pt x="9463" y="16200"/>
                  </a:cubicBezTo>
                  <a:cubicBezTo>
                    <a:pt x="9497" y="16200"/>
                    <a:pt x="9531" y="16188"/>
                    <a:pt x="9557" y="16164"/>
                  </a:cubicBezTo>
                  <a:cubicBezTo>
                    <a:pt x="9750" y="15977"/>
                    <a:pt x="9966" y="15775"/>
                    <a:pt x="10135" y="15630"/>
                  </a:cubicBezTo>
                  <a:lnTo>
                    <a:pt x="10135" y="15630"/>
                  </a:lnTo>
                  <a:cubicBezTo>
                    <a:pt x="10076" y="15748"/>
                    <a:pt x="10007" y="15873"/>
                    <a:pt x="9966" y="15949"/>
                  </a:cubicBezTo>
                  <a:cubicBezTo>
                    <a:pt x="9810" y="16240"/>
                    <a:pt x="9785" y="16282"/>
                    <a:pt x="9854" y="16365"/>
                  </a:cubicBezTo>
                  <a:cubicBezTo>
                    <a:pt x="9879" y="16392"/>
                    <a:pt x="9913" y="16410"/>
                    <a:pt x="9948" y="16413"/>
                  </a:cubicBezTo>
                  <a:cubicBezTo>
                    <a:pt x="9954" y="16414"/>
                    <a:pt x="9960" y="16414"/>
                    <a:pt x="9965" y="16414"/>
                  </a:cubicBezTo>
                  <a:cubicBezTo>
                    <a:pt x="10022" y="16414"/>
                    <a:pt x="10069" y="16380"/>
                    <a:pt x="10561" y="15949"/>
                  </a:cubicBezTo>
                  <a:cubicBezTo>
                    <a:pt x="10617" y="15900"/>
                    <a:pt x="10624" y="15814"/>
                    <a:pt x="10575" y="15759"/>
                  </a:cubicBezTo>
                  <a:cubicBezTo>
                    <a:pt x="10547" y="15726"/>
                    <a:pt x="10508" y="15711"/>
                    <a:pt x="10471" y="15711"/>
                  </a:cubicBezTo>
                  <a:cubicBezTo>
                    <a:pt x="10440" y="15711"/>
                    <a:pt x="10410" y="15721"/>
                    <a:pt x="10385" y="15741"/>
                  </a:cubicBezTo>
                  <a:cubicBezTo>
                    <a:pt x="10537" y="15433"/>
                    <a:pt x="10565" y="15297"/>
                    <a:pt x="10489" y="15204"/>
                  </a:cubicBezTo>
                  <a:cubicBezTo>
                    <a:pt x="10465" y="15177"/>
                    <a:pt x="10419" y="15156"/>
                    <a:pt x="10382" y="15152"/>
                  </a:cubicBezTo>
                  <a:cubicBezTo>
                    <a:pt x="10377" y="15151"/>
                    <a:pt x="10373" y="15151"/>
                    <a:pt x="10368" y="15151"/>
                  </a:cubicBezTo>
                  <a:cubicBezTo>
                    <a:pt x="10321" y="15151"/>
                    <a:pt x="10241" y="15176"/>
                    <a:pt x="9941" y="15436"/>
                  </a:cubicBezTo>
                  <a:cubicBezTo>
                    <a:pt x="10211" y="14878"/>
                    <a:pt x="10170" y="14830"/>
                    <a:pt x="10121" y="14771"/>
                  </a:cubicBezTo>
                  <a:cubicBezTo>
                    <a:pt x="10097" y="14743"/>
                    <a:pt x="10062" y="14726"/>
                    <a:pt x="10024" y="14723"/>
                  </a:cubicBezTo>
                  <a:lnTo>
                    <a:pt x="10021" y="14723"/>
                  </a:lnTo>
                  <a:cubicBezTo>
                    <a:pt x="10195" y="14466"/>
                    <a:pt x="10239" y="14283"/>
                    <a:pt x="10156" y="14182"/>
                  </a:cubicBezTo>
                  <a:cubicBezTo>
                    <a:pt x="10132" y="14154"/>
                    <a:pt x="10094" y="14137"/>
                    <a:pt x="10056" y="14133"/>
                  </a:cubicBezTo>
                  <a:cubicBezTo>
                    <a:pt x="10052" y="14133"/>
                    <a:pt x="10049" y="14133"/>
                    <a:pt x="10046" y="14133"/>
                  </a:cubicBezTo>
                  <a:cubicBezTo>
                    <a:pt x="10008" y="14133"/>
                    <a:pt x="9977" y="14150"/>
                    <a:pt x="9952" y="14175"/>
                  </a:cubicBezTo>
                  <a:cubicBezTo>
                    <a:pt x="9501" y="14640"/>
                    <a:pt x="8989" y="15131"/>
                    <a:pt x="8590" y="15478"/>
                  </a:cubicBezTo>
                  <a:cubicBezTo>
                    <a:pt x="9117" y="14906"/>
                    <a:pt x="9896" y="14078"/>
                    <a:pt x="10454" y="13489"/>
                  </a:cubicBezTo>
                  <a:cubicBezTo>
                    <a:pt x="10506" y="13437"/>
                    <a:pt x="10506" y="13354"/>
                    <a:pt x="10454" y="13298"/>
                  </a:cubicBezTo>
                  <a:cubicBezTo>
                    <a:pt x="10427" y="13271"/>
                    <a:pt x="10392" y="13258"/>
                    <a:pt x="10357" y="13258"/>
                  </a:cubicBezTo>
                  <a:cubicBezTo>
                    <a:pt x="10334" y="13258"/>
                    <a:pt x="10312" y="13263"/>
                    <a:pt x="10291" y="13274"/>
                  </a:cubicBezTo>
                  <a:cubicBezTo>
                    <a:pt x="10606" y="12879"/>
                    <a:pt x="10540" y="12799"/>
                    <a:pt x="10496" y="12744"/>
                  </a:cubicBezTo>
                  <a:cubicBezTo>
                    <a:pt x="10471" y="12716"/>
                    <a:pt x="10436" y="12699"/>
                    <a:pt x="10398" y="12695"/>
                  </a:cubicBezTo>
                  <a:cubicBezTo>
                    <a:pt x="10394" y="12695"/>
                    <a:pt x="10390" y="12695"/>
                    <a:pt x="10386" y="12695"/>
                  </a:cubicBezTo>
                  <a:cubicBezTo>
                    <a:pt x="10319" y="12695"/>
                    <a:pt x="10265" y="12743"/>
                    <a:pt x="9325" y="13583"/>
                  </a:cubicBezTo>
                  <a:cubicBezTo>
                    <a:pt x="8559" y="14272"/>
                    <a:pt x="7145" y="15537"/>
                    <a:pt x="6421" y="16105"/>
                  </a:cubicBezTo>
                  <a:cubicBezTo>
                    <a:pt x="6781" y="15727"/>
                    <a:pt x="7405" y="15159"/>
                    <a:pt x="7939" y="14674"/>
                  </a:cubicBezTo>
                  <a:cubicBezTo>
                    <a:pt x="9952" y="12844"/>
                    <a:pt x="10863" y="11944"/>
                    <a:pt x="10551" y="11569"/>
                  </a:cubicBezTo>
                  <a:cubicBezTo>
                    <a:pt x="10534" y="11549"/>
                    <a:pt x="10510" y="11528"/>
                    <a:pt x="10475" y="11507"/>
                  </a:cubicBezTo>
                  <a:cubicBezTo>
                    <a:pt x="10478" y="11504"/>
                    <a:pt x="10481" y="11500"/>
                    <a:pt x="10481" y="11500"/>
                  </a:cubicBezTo>
                  <a:lnTo>
                    <a:pt x="10561" y="11435"/>
                  </a:lnTo>
                  <a:lnTo>
                    <a:pt x="10548" y="11421"/>
                  </a:lnTo>
                  <a:cubicBezTo>
                    <a:pt x="10631" y="11306"/>
                    <a:pt x="10606" y="11278"/>
                    <a:pt x="10575" y="11240"/>
                  </a:cubicBezTo>
                  <a:cubicBezTo>
                    <a:pt x="10549" y="11210"/>
                    <a:pt x="10512" y="11194"/>
                    <a:pt x="10474" y="11194"/>
                  </a:cubicBezTo>
                  <a:cubicBezTo>
                    <a:pt x="10443" y="11194"/>
                    <a:pt x="10412" y="11205"/>
                    <a:pt x="10385" y="11227"/>
                  </a:cubicBezTo>
                  <a:lnTo>
                    <a:pt x="10052" y="11504"/>
                  </a:lnTo>
                  <a:cubicBezTo>
                    <a:pt x="9183" y="11816"/>
                    <a:pt x="7350" y="13548"/>
                    <a:pt x="6016" y="14892"/>
                  </a:cubicBezTo>
                  <a:lnTo>
                    <a:pt x="5492" y="15332"/>
                  </a:lnTo>
                  <a:cubicBezTo>
                    <a:pt x="6754" y="13998"/>
                    <a:pt x="8912" y="11836"/>
                    <a:pt x="10436" y="10336"/>
                  </a:cubicBezTo>
                  <a:cubicBezTo>
                    <a:pt x="10489" y="10284"/>
                    <a:pt x="10489" y="10201"/>
                    <a:pt x="10440" y="10146"/>
                  </a:cubicBezTo>
                  <a:cubicBezTo>
                    <a:pt x="10414" y="10116"/>
                    <a:pt x="10378" y="10101"/>
                    <a:pt x="10342" y="10101"/>
                  </a:cubicBezTo>
                  <a:cubicBezTo>
                    <a:pt x="10310" y="10101"/>
                    <a:pt x="10277" y="10113"/>
                    <a:pt x="10249" y="10135"/>
                  </a:cubicBezTo>
                  <a:cubicBezTo>
                    <a:pt x="8036" y="12041"/>
                    <a:pt x="4852" y="14757"/>
                    <a:pt x="3694" y="15689"/>
                  </a:cubicBezTo>
                  <a:cubicBezTo>
                    <a:pt x="3867" y="15492"/>
                    <a:pt x="4117" y="15239"/>
                    <a:pt x="4429" y="14944"/>
                  </a:cubicBezTo>
                  <a:lnTo>
                    <a:pt x="6768" y="12983"/>
                  </a:lnTo>
                  <a:cubicBezTo>
                    <a:pt x="7983" y="12033"/>
                    <a:pt x="9013" y="11195"/>
                    <a:pt x="9706" y="10516"/>
                  </a:cubicBezTo>
                  <a:lnTo>
                    <a:pt x="10142" y="10152"/>
                  </a:lnTo>
                  <a:cubicBezTo>
                    <a:pt x="10184" y="10114"/>
                    <a:pt x="10198" y="10058"/>
                    <a:pt x="10184" y="10007"/>
                  </a:cubicBezTo>
                  <a:cubicBezTo>
                    <a:pt x="10465" y="9681"/>
                    <a:pt x="10627" y="9404"/>
                    <a:pt x="10652" y="9185"/>
                  </a:cubicBezTo>
                  <a:cubicBezTo>
                    <a:pt x="10665" y="9065"/>
                    <a:pt x="10634" y="8957"/>
                    <a:pt x="10565" y="8874"/>
                  </a:cubicBezTo>
                  <a:cubicBezTo>
                    <a:pt x="10538" y="8841"/>
                    <a:pt x="10499" y="8824"/>
                    <a:pt x="10460" y="8824"/>
                  </a:cubicBezTo>
                  <a:cubicBezTo>
                    <a:pt x="10430" y="8824"/>
                    <a:pt x="10399" y="8835"/>
                    <a:pt x="10374" y="8857"/>
                  </a:cubicBezTo>
                  <a:lnTo>
                    <a:pt x="7443" y="11313"/>
                  </a:lnTo>
                  <a:lnTo>
                    <a:pt x="7908" y="10894"/>
                  </a:lnTo>
                  <a:cubicBezTo>
                    <a:pt x="8604" y="10325"/>
                    <a:pt x="9213" y="9785"/>
                    <a:pt x="9664" y="9303"/>
                  </a:cubicBezTo>
                  <a:lnTo>
                    <a:pt x="10180" y="8836"/>
                  </a:lnTo>
                  <a:cubicBezTo>
                    <a:pt x="10236" y="8787"/>
                    <a:pt x="10243" y="8707"/>
                    <a:pt x="10198" y="8652"/>
                  </a:cubicBezTo>
                  <a:cubicBezTo>
                    <a:pt x="10343" y="8427"/>
                    <a:pt x="10433" y="8226"/>
                    <a:pt x="10454" y="8053"/>
                  </a:cubicBezTo>
                  <a:cubicBezTo>
                    <a:pt x="10475" y="7886"/>
                    <a:pt x="10433" y="7741"/>
                    <a:pt x="10336" y="7626"/>
                  </a:cubicBezTo>
                  <a:cubicBezTo>
                    <a:pt x="10288" y="7568"/>
                    <a:pt x="10195" y="7495"/>
                    <a:pt x="10042" y="7488"/>
                  </a:cubicBezTo>
                  <a:cubicBezTo>
                    <a:pt x="10007" y="7488"/>
                    <a:pt x="9969" y="7488"/>
                    <a:pt x="9928" y="7495"/>
                  </a:cubicBezTo>
                  <a:cubicBezTo>
                    <a:pt x="10377" y="6982"/>
                    <a:pt x="10312" y="6906"/>
                    <a:pt x="10249" y="6833"/>
                  </a:cubicBezTo>
                  <a:cubicBezTo>
                    <a:pt x="10225" y="6802"/>
                    <a:pt x="10190" y="6785"/>
                    <a:pt x="10153" y="6785"/>
                  </a:cubicBezTo>
                  <a:cubicBezTo>
                    <a:pt x="10149" y="6784"/>
                    <a:pt x="10145" y="6784"/>
                    <a:pt x="10142" y="6784"/>
                  </a:cubicBezTo>
                  <a:cubicBezTo>
                    <a:pt x="10108" y="6784"/>
                    <a:pt x="10077" y="6797"/>
                    <a:pt x="10052" y="6823"/>
                  </a:cubicBezTo>
                  <a:cubicBezTo>
                    <a:pt x="10024" y="6847"/>
                    <a:pt x="10000" y="6871"/>
                    <a:pt x="9976" y="6895"/>
                  </a:cubicBezTo>
                  <a:cubicBezTo>
                    <a:pt x="10003" y="6815"/>
                    <a:pt x="10024" y="6743"/>
                    <a:pt x="10032" y="6674"/>
                  </a:cubicBezTo>
                  <a:cubicBezTo>
                    <a:pt x="10038" y="6594"/>
                    <a:pt x="10035" y="6518"/>
                    <a:pt x="10017" y="6452"/>
                  </a:cubicBezTo>
                  <a:cubicBezTo>
                    <a:pt x="10121" y="6275"/>
                    <a:pt x="10184" y="6116"/>
                    <a:pt x="10204" y="5981"/>
                  </a:cubicBezTo>
                  <a:cubicBezTo>
                    <a:pt x="10225" y="5825"/>
                    <a:pt x="10190" y="5693"/>
                    <a:pt x="10104" y="5586"/>
                  </a:cubicBezTo>
                  <a:cubicBezTo>
                    <a:pt x="10080" y="5558"/>
                    <a:pt x="10042" y="5541"/>
                    <a:pt x="10003" y="5537"/>
                  </a:cubicBezTo>
                  <a:cubicBezTo>
                    <a:pt x="9969" y="5537"/>
                    <a:pt x="9931" y="5551"/>
                    <a:pt x="9903" y="5579"/>
                  </a:cubicBezTo>
                  <a:cubicBezTo>
                    <a:pt x="8333" y="7141"/>
                    <a:pt x="6705" y="8694"/>
                    <a:pt x="5250" y="10017"/>
                  </a:cubicBezTo>
                  <a:lnTo>
                    <a:pt x="1511" y="13153"/>
                  </a:lnTo>
                  <a:cubicBezTo>
                    <a:pt x="1080" y="13455"/>
                    <a:pt x="770" y="13623"/>
                    <a:pt x="614" y="13623"/>
                  </a:cubicBezTo>
                  <a:cubicBezTo>
                    <a:pt x="586" y="13623"/>
                    <a:pt x="562" y="13618"/>
                    <a:pt x="544" y="13607"/>
                  </a:cubicBezTo>
                  <a:cubicBezTo>
                    <a:pt x="531" y="13589"/>
                    <a:pt x="510" y="13555"/>
                    <a:pt x="520" y="13485"/>
                  </a:cubicBezTo>
                  <a:cubicBezTo>
                    <a:pt x="538" y="13343"/>
                    <a:pt x="632" y="13160"/>
                    <a:pt x="794" y="12945"/>
                  </a:cubicBezTo>
                  <a:cubicBezTo>
                    <a:pt x="819" y="12968"/>
                    <a:pt x="851" y="12979"/>
                    <a:pt x="883" y="12979"/>
                  </a:cubicBezTo>
                  <a:cubicBezTo>
                    <a:pt x="914" y="12979"/>
                    <a:pt x="945" y="12969"/>
                    <a:pt x="971" y="12948"/>
                  </a:cubicBezTo>
                  <a:lnTo>
                    <a:pt x="8957" y="6244"/>
                  </a:lnTo>
                  <a:cubicBezTo>
                    <a:pt x="9775" y="5627"/>
                    <a:pt x="9854" y="5537"/>
                    <a:pt x="9865" y="5443"/>
                  </a:cubicBezTo>
                  <a:cubicBezTo>
                    <a:pt x="9872" y="5406"/>
                    <a:pt x="9858" y="5360"/>
                    <a:pt x="9834" y="5333"/>
                  </a:cubicBezTo>
                  <a:cubicBezTo>
                    <a:pt x="9810" y="5305"/>
                    <a:pt x="9779" y="5288"/>
                    <a:pt x="9740" y="5285"/>
                  </a:cubicBezTo>
                  <a:cubicBezTo>
                    <a:pt x="9736" y="5284"/>
                    <a:pt x="9732" y="5284"/>
                    <a:pt x="9727" y="5284"/>
                  </a:cubicBezTo>
                  <a:cubicBezTo>
                    <a:pt x="9697" y="5284"/>
                    <a:pt x="9667" y="5294"/>
                    <a:pt x="9643" y="5315"/>
                  </a:cubicBezTo>
                  <a:lnTo>
                    <a:pt x="8784" y="6036"/>
                  </a:lnTo>
                  <a:cubicBezTo>
                    <a:pt x="8455" y="6286"/>
                    <a:pt x="8063" y="6577"/>
                    <a:pt x="7662" y="6874"/>
                  </a:cubicBezTo>
                  <a:cubicBezTo>
                    <a:pt x="7363" y="7096"/>
                    <a:pt x="7062" y="7319"/>
                    <a:pt x="6768" y="7540"/>
                  </a:cubicBezTo>
                  <a:lnTo>
                    <a:pt x="10291" y="4252"/>
                  </a:lnTo>
                  <a:cubicBezTo>
                    <a:pt x="10347" y="4200"/>
                    <a:pt x="10350" y="4117"/>
                    <a:pt x="10298" y="4061"/>
                  </a:cubicBezTo>
                  <a:cubicBezTo>
                    <a:pt x="10272" y="4032"/>
                    <a:pt x="10235" y="4017"/>
                    <a:pt x="10198" y="4017"/>
                  </a:cubicBezTo>
                  <a:cubicBezTo>
                    <a:pt x="10166" y="4017"/>
                    <a:pt x="10133" y="4028"/>
                    <a:pt x="10107" y="4050"/>
                  </a:cubicBezTo>
                  <a:cubicBezTo>
                    <a:pt x="10024" y="4127"/>
                    <a:pt x="9941" y="4203"/>
                    <a:pt x="9854" y="4279"/>
                  </a:cubicBezTo>
                  <a:cubicBezTo>
                    <a:pt x="9862" y="4203"/>
                    <a:pt x="9834" y="4154"/>
                    <a:pt x="9810" y="4127"/>
                  </a:cubicBezTo>
                  <a:cubicBezTo>
                    <a:pt x="9783" y="4094"/>
                    <a:pt x="9745" y="4078"/>
                    <a:pt x="9707" y="4078"/>
                  </a:cubicBezTo>
                  <a:cubicBezTo>
                    <a:pt x="9676" y="4078"/>
                    <a:pt x="9645" y="4088"/>
                    <a:pt x="9619" y="4110"/>
                  </a:cubicBezTo>
                  <a:lnTo>
                    <a:pt x="1006" y="11337"/>
                  </a:lnTo>
                  <a:cubicBezTo>
                    <a:pt x="1002" y="11317"/>
                    <a:pt x="1006" y="11293"/>
                    <a:pt x="1009" y="11268"/>
                  </a:cubicBezTo>
                  <a:cubicBezTo>
                    <a:pt x="1012" y="11230"/>
                    <a:pt x="1022" y="11192"/>
                    <a:pt x="1033" y="11150"/>
                  </a:cubicBezTo>
                  <a:cubicBezTo>
                    <a:pt x="3015" y="9900"/>
                    <a:pt x="8867" y="4460"/>
                    <a:pt x="10156" y="3254"/>
                  </a:cubicBezTo>
                  <a:cubicBezTo>
                    <a:pt x="10211" y="3206"/>
                    <a:pt x="10215" y="3122"/>
                    <a:pt x="10170" y="3067"/>
                  </a:cubicBezTo>
                  <a:cubicBezTo>
                    <a:pt x="10143" y="3034"/>
                    <a:pt x="10105" y="3017"/>
                    <a:pt x="10066" y="3017"/>
                  </a:cubicBezTo>
                  <a:cubicBezTo>
                    <a:pt x="10038" y="3017"/>
                    <a:pt x="10011" y="3025"/>
                    <a:pt x="9987" y="3043"/>
                  </a:cubicBezTo>
                  <a:cubicBezTo>
                    <a:pt x="9883" y="3115"/>
                    <a:pt x="9120" y="3649"/>
                    <a:pt x="8077" y="4418"/>
                  </a:cubicBezTo>
                  <a:cubicBezTo>
                    <a:pt x="8448" y="4055"/>
                    <a:pt x="8805" y="3711"/>
                    <a:pt x="9127" y="3410"/>
                  </a:cubicBezTo>
                  <a:cubicBezTo>
                    <a:pt x="9643" y="3019"/>
                    <a:pt x="10104" y="2675"/>
                    <a:pt x="10481" y="2395"/>
                  </a:cubicBezTo>
                  <a:cubicBezTo>
                    <a:pt x="10513" y="2374"/>
                    <a:pt x="10534" y="2339"/>
                    <a:pt x="10537" y="2301"/>
                  </a:cubicBezTo>
                  <a:cubicBezTo>
                    <a:pt x="10540" y="2263"/>
                    <a:pt x="10530" y="2229"/>
                    <a:pt x="10506" y="2197"/>
                  </a:cubicBezTo>
                  <a:cubicBezTo>
                    <a:pt x="10475" y="2159"/>
                    <a:pt x="10427" y="2135"/>
                    <a:pt x="10371" y="2131"/>
                  </a:cubicBezTo>
                  <a:cubicBezTo>
                    <a:pt x="10367" y="2131"/>
                    <a:pt x="10363" y="2131"/>
                    <a:pt x="10360" y="2131"/>
                  </a:cubicBezTo>
                  <a:cubicBezTo>
                    <a:pt x="10317" y="2131"/>
                    <a:pt x="10265" y="2148"/>
                    <a:pt x="10204" y="2176"/>
                  </a:cubicBezTo>
                  <a:cubicBezTo>
                    <a:pt x="10481" y="1851"/>
                    <a:pt x="10638" y="1602"/>
                    <a:pt x="10652" y="1439"/>
                  </a:cubicBezTo>
                  <a:cubicBezTo>
                    <a:pt x="10662" y="1341"/>
                    <a:pt x="10627" y="1276"/>
                    <a:pt x="10596" y="1241"/>
                  </a:cubicBezTo>
                  <a:cubicBezTo>
                    <a:pt x="10551" y="1186"/>
                    <a:pt x="10465" y="1119"/>
                    <a:pt x="10319" y="1116"/>
                  </a:cubicBezTo>
                  <a:cubicBezTo>
                    <a:pt x="10313" y="1116"/>
                    <a:pt x="10306" y="1116"/>
                    <a:pt x="10299" y="1116"/>
                  </a:cubicBezTo>
                  <a:cubicBezTo>
                    <a:pt x="10220" y="1116"/>
                    <a:pt x="10130" y="1133"/>
                    <a:pt x="10024" y="1168"/>
                  </a:cubicBezTo>
                  <a:cubicBezTo>
                    <a:pt x="10083" y="1123"/>
                    <a:pt x="10142" y="1078"/>
                    <a:pt x="10201" y="1033"/>
                  </a:cubicBezTo>
                  <a:cubicBezTo>
                    <a:pt x="10229" y="1009"/>
                    <a:pt x="10246" y="974"/>
                    <a:pt x="10249" y="940"/>
                  </a:cubicBezTo>
                  <a:cubicBezTo>
                    <a:pt x="10253" y="901"/>
                    <a:pt x="10243" y="866"/>
                    <a:pt x="10219" y="836"/>
                  </a:cubicBezTo>
                  <a:cubicBezTo>
                    <a:pt x="10177" y="783"/>
                    <a:pt x="10121" y="745"/>
                    <a:pt x="10062" y="718"/>
                  </a:cubicBezTo>
                  <a:lnTo>
                    <a:pt x="10118" y="669"/>
                  </a:lnTo>
                  <a:cubicBezTo>
                    <a:pt x="10174" y="620"/>
                    <a:pt x="10177" y="534"/>
                    <a:pt x="10128" y="479"/>
                  </a:cubicBezTo>
                  <a:cubicBezTo>
                    <a:pt x="10101" y="446"/>
                    <a:pt x="10064" y="431"/>
                    <a:pt x="10027" y="431"/>
                  </a:cubicBezTo>
                  <a:cubicBezTo>
                    <a:pt x="9996" y="431"/>
                    <a:pt x="9964" y="441"/>
                    <a:pt x="9938" y="461"/>
                  </a:cubicBezTo>
                  <a:lnTo>
                    <a:pt x="9654" y="700"/>
                  </a:lnTo>
                  <a:cubicBezTo>
                    <a:pt x="9602" y="714"/>
                    <a:pt x="9543" y="732"/>
                    <a:pt x="9480" y="753"/>
                  </a:cubicBezTo>
                  <a:cubicBezTo>
                    <a:pt x="9488" y="735"/>
                    <a:pt x="9491" y="718"/>
                    <a:pt x="9491" y="700"/>
                  </a:cubicBezTo>
                  <a:cubicBezTo>
                    <a:pt x="9501" y="614"/>
                    <a:pt x="9467" y="558"/>
                    <a:pt x="9439" y="524"/>
                  </a:cubicBezTo>
                  <a:cubicBezTo>
                    <a:pt x="9352" y="417"/>
                    <a:pt x="9224" y="358"/>
                    <a:pt x="9072" y="354"/>
                  </a:cubicBezTo>
                  <a:cubicBezTo>
                    <a:pt x="9065" y="354"/>
                    <a:pt x="9057" y="354"/>
                    <a:pt x="9050" y="354"/>
                  </a:cubicBezTo>
                  <a:cubicBezTo>
                    <a:pt x="8825" y="354"/>
                    <a:pt x="8551" y="465"/>
                    <a:pt x="8220" y="666"/>
                  </a:cubicBezTo>
                  <a:cubicBezTo>
                    <a:pt x="8223" y="659"/>
                    <a:pt x="8223" y="649"/>
                    <a:pt x="8223" y="641"/>
                  </a:cubicBezTo>
                  <a:cubicBezTo>
                    <a:pt x="8233" y="524"/>
                    <a:pt x="8195" y="447"/>
                    <a:pt x="8157" y="406"/>
                  </a:cubicBezTo>
                  <a:cubicBezTo>
                    <a:pt x="8136" y="378"/>
                    <a:pt x="8101" y="361"/>
                    <a:pt x="8067" y="358"/>
                  </a:cubicBezTo>
                  <a:cubicBezTo>
                    <a:pt x="8063" y="357"/>
                    <a:pt x="8059" y="357"/>
                    <a:pt x="8055" y="357"/>
                  </a:cubicBezTo>
                  <a:cubicBezTo>
                    <a:pt x="8021" y="357"/>
                    <a:pt x="7991" y="370"/>
                    <a:pt x="7966" y="388"/>
                  </a:cubicBezTo>
                  <a:lnTo>
                    <a:pt x="6802" y="1365"/>
                  </a:lnTo>
                  <a:cubicBezTo>
                    <a:pt x="7849" y="417"/>
                    <a:pt x="7849" y="412"/>
                    <a:pt x="7762" y="313"/>
                  </a:cubicBezTo>
                  <a:cubicBezTo>
                    <a:pt x="7682" y="219"/>
                    <a:pt x="7571" y="167"/>
                    <a:pt x="7443" y="163"/>
                  </a:cubicBezTo>
                  <a:cubicBezTo>
                    <a:pt x="7439" y="163"/>
                    <a:pt x="7435" y="163"/>
                    <a:pt x="7431" y="163"/>
                  </a:cubicBezTo>
                  <a:cubicBezTo>
                    <a:pt x="7151" y="163"/>
                    <a:pt x="6761" y="387"/>
                    <a:pt x="6275" y="787"/>
                  </a:cubicBezTo>
                  <a:cubicBezTo>
                    <a:pt x="6296" y="742"/>
                    <a:pt x="6290" y="690"/>
                    <a:pt x="6258" y="649"/>
                  </a:cubicBezTo>
                  <a:cubicBezTo>
                    <a:pt x="6231" y="615"/>
                    <a:pt x="6191" y="599"/>
                    <a:pt x="6152" y="599"/>
                  </a:cubicBezTo>
                  <a:cubicBezTo>
                    <a:pt x="6122" y="599"/>
                    <a:pt x="6092" y="608"/>
                    <a:pt x="6068" y="628"/>
                  </a:cubicBezTo>
                  <a:cubicBezTo>
                    <a:pt x="5853" y="801"/>
                    <a:pt x="5007" y="1487"/>
                    <a:pt x="4041" y="2329"/>
                  </a:cubicBezTo>
                  <a:lnTo>
                    <a:pt x="2800" y="3369"/>
                  </a:lnTo>
                  <a:cubicBezTo>
                    <a:pt x="3760" y="2450"/>
                    <a:pt x="4855" y="1410"/>
                    <a:pt x="5746" y="565"/>
                  </a:cubicBezTo>
                  <a:cubicBezTo>
                    <a:pt x="5797" y="516"/>
                    <a:pt x="5804" y="433"/>
                    <a:pt x="5756" y="378"/>
                  </a:cubicBezTo>
                  <a:cubicBezTo>
                    <a:pt x="5721" y="337"/>
                    <a:pt x="5655" y="284"/>
                    <a:pt x="5541" y="281"/>
                  </a:cubicBezTo>
                  <a:cubicBezTo>
                    <a:pt x="5537" y="281"/>
                    <a:pt x="5533" y="281"/>
                    <a:pt x="5529" y="281"/>
                  </a:cubicBezTo>
                  <a:cubicBezTo>
                    <a:pt x="4899" y="281"/>
                    <a:pt x="2899" y="2151"/>
                    <a:pt x="1532" y="3507"/>
                  </a:cubicBezTo>
                  <a:cubicBezTo>
                    <a:pt x="1796" y="3223"/>
                    <a:pt x="2090" y="2911"/>
                    <a:pt x="2412" y="2582"/>
                  </a:cubicBezTo>
                  <a:cubicBezTo>
                    <a:pt x="3247" y="1847"/>
                    <a:pt x="4182" y="853"/>
                    <a:pt x="4453" y="562"/>
                  </a:cubicBezTo>
                  <a:cubicBezTo>
                    <a:pt x="4502" y="506"/>
                    <a:pt x="4498" y="423"/>
                    <a:pt x="4446" y="371"/>
                  </a:cubicBezTo>
                  <a:cubicBezTo>
                    <a:pt x="4420" y="345"/>
                    <a:pt x="4387" y="332"/>
                    <a:pt x="4353" y="332"/>
                  </a:cubicBezTo>
                  <a:cubicBezTo>
                    <a:pt x="4319" y="332"/>
                    <a:pt x="4285" y="345"/>
                    <a:pt x="4259" y="371"/>
                  </a:cubicBezTo>
                  <a:cubicBezTo>
                    <a:pt x="3365" y="1223"/>
                    <a:pt x="2665" y="1920"/>
                    <a:pt x="2114" y="2485"/>
                  </a:cubicBezTo>
                  <a:cubicBezTo>
                    <a:pt x="1768" y="2790"/>
                    <a:pt x="1480" y="3015"/>
                    <a:pt x="1300" y="3115"/>
                  </a:cubicBezTo>
                  <a:lnTo>
                    <a:pt x="2997" y="763"/>
                  </a:lnTo>
                  <a:cubicBezTo>
                    <a:pt x="3036" y="714"/>
                    <a:pt x="3032" y="645"/>
                    <a:pt x="2991" y="596"/>
                  </a:cubicBezTo>
                  <a:cubicBezTo>
                    <a:pt x="2984" y="590"/>
                    <a:pt x="2977" y="579"/>
                    <a:pt x="2967" y="572"/>
                  </a:cubicBezTo>
                  <a:cubicBezTo>
                    <a:pt x="2977" y="531"/>
                    <a:pt x="2967" y="486"/>
                    <a:pt x="2935" y="451"/>
                  </a:cubicBezTo>
                  <a:cubicBezTo>
                    <a:pt x="2909" y="419"/>
                    <a:pt x="2872" y="403"/>
                    <a:pt x="2834" y="403"/>
                  </a:cubicBezTo>
                  <a:cubicBezTo>
                    <a:pt x="2806" y="403"/>
                    <a:pt x="2777" y="412"/>
                    <a:pt x="2752" y="430"/>
                  </a:cubicBezTo>
                  <a:cubicBezTo>
                    <a:pt x="2544" y="586"/>
                    <a:pt x="2159" y="870"/>
                    <a:pt x="1754" y="1192"/>
                  </a:cubicBezTo>
                  <a:cubicBezTo>
                    <a:pt x="1975" y="891"/>
                    <a:pt x="2228" y="551"/>
                    <a:pt x="2478" y="229"/>
                  </a:cubicBezTo>
                  <a:cubicBezTo>
                    <a:pt x="2516" y="177"/>
                    <a:pt x="2516" y="108"/>
                    <a:pt x="2474" y="59"/>
                  </a:cubicBezTo>
                  <a:cubicBezTo>
                    <a:pt x="2450" y="32"/>
                    <a:pt x="2395" y="4"/>
                    <a:pt x="2357" y="1"/>
                  </a:cubicBezTo>
                  <a:cubicBezTo>
                    <a:pt x="2355" y="1"/>
                    <a:pt x="2354" y="1"/>
                    <a:pt x="23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8"/>
            <p:cNvSpPr/>
            <p:nvPr/>
          </p:nvSpPr>
          <p:spPr>
            <a:xfrm>
              <a:off x="5464156" y="3499193"/>
              <a:ext cx="457054" cy="348937"/>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8"/>
            <p:cNvSpPr txBox="1"/>
            <p:nvPr/>
          </p:nvSpPr>
          <p:spPr>
            <a:xfrm>
              <a:off x="6220510" y="2209784"/>
              <a:ext cx="2598300" cy="4533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Clr>
                  <a:schemeClr val="dk1"/>
                </a:buClr>
                <a:buSzPts val="600"/>
                <a:buFont typeface="Arial"/>
                <a:buNone/>
              </a:pPr>
              <a:r>
                <a:rPr lang="en" sz="1600" b="0" i="0" u="none" strike="noStrike" cap="none">
                  <a:solidFill>
                    <a:schemeClr val="dk1"/>
                  </a:solidFill>
                  <a:latin typeface="Sue Ellen Francisco"/>
                  <a:ea typeface="Sue Ellen Francisco"/>
                  <a:cs typeface="Sue Ellen Francisco"/>
                  <a:sym typeface="Sue Ellen Francisco"/>
                </a:rPr>
                <a:t>TRANSPORTE DE ELECTRICIDAD</a:t>
              </a:r>
              <a:endParaRPr sz="1600" b="0" i="0" u="none" strike="noStrike" cap="none">
                <a:solidFill>
                  <a:schemeClr val="dk1"/>
                </a:solidFill>
                <a:latin typeface="Sue Ellen Francisco"/>
                <a:ea typeface="Sue Ellen Francisco"/>
                <a:cs typeface="Sue Ellen Francisco"/>
                <a:sym typeface="Sue Ellen Francisco"/>
              </a:endParaRPr>
            </a:p>
          </p:txBody>
        </p:sp>
        <p:sp>
          <p:nvSpPr>
            <p:cNvPr id="173" name="Google Shape;173;p28"/>
            <p:cNvSpPr/>
            <p:nvPr/>
          </p:nvSpPr>
          <p:spPr>
            <a:xfrm>
              <a:off x="3251916" y="1778914"/>
              <a:ext cx="457692" cy="234288"/>
            </a:xfrm>
            <a:custGeom>
              <a:avLst/>
              <a:gdLst/>
              <a:ahLst/>
              <a:cxnLst/>
              <a:rect l="l" t="t" r="r" b="b"/>
              <a:pathLst>
                <a:path w="10749" h="40675" extrusionOk="0">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8"/>
            <p:cNvSpPr/>
            <p:nvPr/>
          </p:nvSpPr>
          <p:spPr>
            <a:xfrm>
              <a:off x="3259997" y="2021188"/>
              <a:ext cx="462589" cy="529951"/>
            </a:xfrm>
            <a:custGeom>
              <a:avLst/>
              <a:gdLst/>
              <a:ahLst/>
              <a:cxnLst/>
              <a:rect l="l" t="t" r="r" b="b"/>
              <a:pathLst>
                <a:path w="10864" h="16719" extrusionOk="0">
                  <a:moveTo>
                    <a:pt x="9865" y="950"/>
                  </a:moveTo>
                  <a:cubicBezTo>
                    <a:pt x="9712" y="1071"/>
                    <a:pt x="9498" y="1241"/>
                    <a:pt x="9231" y="1452"/>
                  </a:cubicBezTo>
                  <a:lnTo>
                    <a:pt x="9800" y="950"/>
                  </a:lnTo>
                  <a:close/>
                  <a:moveTo>
                    <a:pt x="6823" y="2138"/>
                  </a:moveTo>
                  <a:lnTo>
                    <a:pt x="6823" y="2138"/>
                  </a:lnTo>
                  <a:cubicBezTo>
                    <a:pt x="6359" y="2627"/>
                    <a:pt x="5780" y="3191"/>
                    <a:pt x="5143" y="3788"/>
                  </a:cubicBezTo>
                  <a:cubicBezTo>
                    <a:pt x="5711" y="3206"/>
                    <a:pt x="6286" y="2630"/>
                    <a:pt x="6823" y="2138"/>
                  </a:cubicBezTo>
                  <a:close/>
                  <a:moveTo>
                    <a:pt x="7419" y="433"/>
                  </a:moveTo>
                  <a:lnTo>
                    <a:pt x="7419" y="433"/>
                  </a:lnTo>
                  <a:cubicBezTo>
                    <a:pt x="6931" y="884"/>
                    <a:pt x="5212" y="2436"/>
                    <a:pt x="3510" y="3971"/>
                  </a:cubicBezTo>
                  <a:cubicBezTo>
                    <a:pt x="3559" y="3916"/>
                    <a:pt x="3611" y="3860"/>
                    <a:pt x="3667" y="3805"/>
                  </a:cubicBezTo>
                  <a:cubicBezTo>
                    <a:pt x="5049" y="2308"/>
                    <a:pt x="6771" y="451"/>
                    <a:pt x="7419" y="433"/>
                  </a:cubicBezTo>
                  <a:close/>
                  <a:moveTo>
                    <a:pt x="9045" y="624"/>
                  </a:moveTo>
                  <a:cubicBezTo>
                    <a:pt x="9052" y="624"/>
                    <a:pt x="9058" y="624"/>
                    <a:pt x="9064" y="624"/>
                  </a:cubicBezTo>
                  <a:cubicBezTo>
                    <a:pt x="9130" y="628"/>
                    <a:pt x="9179" y="645"/>
                    <a:pt x="9221" y="687"/>
                  </a:cubicBezTo>
                  <a:cubicBezTo>
                    <a:pt x="9210" y="745"/>
                    <a:pt x="9155" y="836"/>
                    <a:pt x="9058" y="953"/>
                  </a:cubicBezTo>
                  <a:cubicBezTo>
                    <a:pt x="8063" y="1514"/>
                    <a:pt x="6573" y="2866"/>
                    <a:pt x="4938" y="4480"/>
                  </a:cubicBezTo>
                  <a:cubicBezTo>
                    <a:pt x="4772" y="4616"/>
                    <a:pt x="4606" y="4744"/>
                    <a:pt x="4446" y="4872"/>
                  </a:cubicBezTo>
                  <a:cubicBezTo>
                    <a:pt x="4179" y="5087"/>
                    <a:pt x="3923" y="5288"/>
                    <a:pt x="3683" y="5482"/>
                  </a:cubicBezTo>
                  <a:cubicBezTo>
                    <a:pt x="5388" y="3971"/>
                    <a:pt x="7339" y="2145"/>
                    <a:pt x="7994" y="1148"/>
                  </a:cubicBezTo>
                  <a:cubicBezTo>
                    <a:pt x="8433" y="823"/>
                    <a:pt x="8799" y="624"/>
                    <a:pt x="9045" y="624"/>
                  </a:cubicBezTo>
                  <a:close/>
                  <a:moveTo>
                    <a:pt x="5818" y="1192"/>
                  </a:moveTo>
                  <a:lnTo>
                    <a:pt x="5818" y="1192"/>
                  </a:lnTo>
                  <a:cubicBezTo>
                    <a:pt x="5159" y="1802"/>
                    <a:pt x="4369" y="2641"/>
                    <a:pt x="3466" y="3618"/>
                  </a:cubicBezTo>
                  <a:cubicBezTo>
                    <a:pt x="2497" y="4666"/>
                    <a:pt x="1183" y="6085"/>
                    <a:pt x="887" y="6085"/>
                  </a:cubicBezTo>
                  <a:cubicBezTo>
                    <a:pt x="884" y="6085"/>
                    <a:pt x="880" y="6085"/>
                    <a:pt x="877" y="6084"/>
                  </a:cubicBezTo>
                  <a:cubicBezTo>
                    <a:pt x="877" y="6084"/>
                    <a:pt x="874" y="6071"/>
                    <a:pt x="874" y="6050"/>
                  </a:cubicBezTo>
                  <a:cubicBezTo>
                    <a:pt x="923" y="5555"/>
                    <a:pt x="2533" y="4002"/>
                    <a:pt x="4221" y="2533"/>
                  </a:cubicBezTo>
                  <a:lnTo>
                    <a:pt x="5818" y="1192"/>
                  </a:lnTo>
                  <a:close/>
                  <a:moveTo>
                    <a:pt x="9934" y="5929"/>
                  </a:moveTo>
                  <a:lnTo>
                    <a:pt x="9934" y="5946"/>
                  </a:lnTo>
                  <a:cubicBezTo>
                    <a:pt x="9920" y="6030"/>
                    <a:pt x="9889" y="6123"/>
                    <a:pt x="9837" y="6227"/>
                  </a:cubicBezTo>
                  <a:cubicBezTo>
                    <a:pt x="9830" y="6225"/>
                    <a:pt x="9822" y="6225"/>
                    <a:pt x="9815" y="6225"/>
                  </a:cubicBezTo>
                  <a:cubicBezTo>
                    <a:pt x="9785" y="6225"/>
                    <a:pt x="9755" y="6236"/>
                    <a:pt x="9730" y="6258"/>
                  </a:cubicBezTo>
                  <a:lnTo>
                    <a:pt x="8839" y="7007"/>
                  </a:lnTo>
                  <a:cubicBezTo>
                    <a:pt x="9325" y="6535"/>
                    <a:pt x="9706" y="6158"/>
                    <a:pt x="9934" y="5929"/>
                  </a:cubicBezTo>
                  <a:close/>
                  <a:moveTo>
                    <a:pt x="2565" y="7464"/>
                  </a:moveTo>
                  <a:lnTo>
                    <a:pt x="2565" y="7464"/>
                  </a:lnTo>
                  <a:cubicBezTo>
                    <a:pt x="2010" y="8011"/>
                    <a:pt x="1529" y="8493"/>
                    <a:pt x="1168" y="8860"/>
                  </a:cubicBezTo>
                  <a:cubicBezTo>
                    <a:pt x="1484" y="8503"/>
                    <a:pt x="1962" y="8025"/>
                    <a:pt x="2565" y="7464"/>
                  </a:cubicBezTo>
                  <a:close/>
                  <a:moveTo>
                    <a:pt x="4862" y="9328"/>
                  </a:moveTo>
                  <a:lnTo>
                    <a:pt x="4761" y="9411"/>
                  </a:lnTo>
                  <a:lnTo>
                    <a:pt x="4803" y="9372"/>
                  </a:lnTo>
                  <a:cubicBezTo>
                    <a:pt x="4820" y="9359"/>
                    <a:pt x="4841" y="9342"/>
                    <a:pt x="4862" y="9328"/>
                  </a:cubicBezTo>
                  <a:close/>
                  <a:moveTo>
                    <a:pt x="8382" y="4529"/>
                  </a:moveTo>
                  <a:lnTo>
                    <a:pt x="8382" y="4529"/>
                  </a:lnTo>
                  <a:cubicBezTo>
                    <a:pt x="6428" y="6321"/>
                    <a:pt x="4179" y="8326"/>
                    <a:pt x="2572" y="9654"/>
                  </a:cubicBezTo>
                  <a:cubicBezTo>
                    <a:pt x="3649" y="8749"/>
                    <a:pt x="5046" y="7402"/>
                    <a:pt x="6632" y="5838"/>
                  </a:cubicBezTo>
                  <a:cubicBezTo>
                    <a:pt x="7228" y="5381"/>
                    <a:pt x="7817" y="4938"/>
                    <a:pt x="8382" y="4529"/>
                  </a:cubicBezTo>
                  <a:close/>
                  <a:moveTo>
                    <a:pt x="4508" y="7526"/>
                  </a:moveTo>
                  <a:lnTo>
                    <a:pt x="4508" y="7526"/>
                  </a:lnTo>
                  <a:cubicBezTo>
                    <a:pt x="3659" y="8337"/>
                    <a:pt x="2828" y="9099"/>
                    <a:pt x="2142" y="9660"/>
                  </a:cubicBezTo>
                  <a:cubicBezTo>
                    <a:pt x="2762" y="9023"/>
                    <a:pt x="3594" y="8285"/>
                    <a:pt x="4508" y="7526"/>
                  </a:cubicBezTo>
                  <a:close/>
                  <a:moveTo>
                    <a:pt x="2239" y="9190"/>
                  </a:moveTo>
                  <a:lnTo>
                    <a:pt x="2239" y="9190"/>
                  </a:lnTo>
                  <a:cubicBezTo>
                    <a:pt x="1809" y="9612"/>
                    <a:pt x="1449" y="10007"/>
                    <a:pt x="1185" y="10357"/>
                  </a:cubicBezTo>
                  <a:cubicBezTo>
                    <a:pt x="1033" y="10447"/>
                    <a:pt x="902" y="10513"/>
                    <a:pt x="790" y="10544"/>
                  </a:cubicBezTo>
                  <a:cubicBezTo>
                    <a:pt x="884" y="10419"/>
                    <a:pt x="998" y="10281"/>
                    <a:pt x="1134" y="10132"/>
                  </a:cubicBezTo>
                  <a:cubicBezTo>
                    <a:pt x="1425" y="9879"/>
                    <a:pt x="1806" y="9553"/>
                    <a:pt x="2239" y="9190"/>
                  </a:cubicBezTo>
                  <a:close/>
                  <a:moveTo>
                    <a:pt x="2183" y="9972"/>
                  </a:moveTo>
                  <a:cubicBezTo>
                    <a:pt x="1841" y="10246"/>
                    <a:pt x="1539" y="10482"/>
                    <a:pt x="1283" y="10669"/>
                  </a:cubicBezTo>
                  <a:cubicBezTo>
                    <a:pt x="1307" y="10634"/>
                    <a:pt x="1334" y="10596"/>
                    <a:pt x="1363" y="10557"/>
                  </a:cubicBezTo>
                  <a:cubicBezTo>
                    <a:pt x="1601" y="10412"/>
                    <a:pt x="1875" y="10215"/>
                    <a:pt x="2183" y="9972"/>
                  </a:cubicBezTo>
                  <a:close/>
                  <a:moveTo>
                    <a:pt x="902" y="10790"/>
                  </a:moveTo>
                  <a:lnTo>
                    <a:pt x="902" y="10790"/>
                  </a:lnTo>
                  <a:cubicBezTo>
                    <a:pt x="864" y="10859"/>
                    <a:pt x="829" y="10928"/>
                    <a:pt x="805" y="10994"/>
                  </a:cubicBezTo>
                  <a:cubicBezTo>
                    <a:pt x="673" y="11074"/>
                    <a:pt x="576" y="11119"/>
                    <a:pt x="510" y="11133"/>
                  </a:cubicBezTo>
                  <a:cubicBezTo>
                    <a:pt x="507" y="11119"/>
                    <a:pt x="507" y="11102"/>
                    <a:pt x="510" y="11085"/>
                  </a:cubicBezTo>
                  <a:cubicBezTo>
                    <a:pt x="517" y="11015"/>
                    <a:pt x="548" y="10936"/>
                    <a:pt x="597" y="10842"/>
                  </a:cubicBezTo>
                  <a:lnTo>
                    <a:pt x="614" y="10842"/>
                  </a:lnTo>
                  <a:cubicBezTo>
                    <a:pt x="621" y="10842"/>
                    <a:pt x="627" y="10842"/>
                    <a:pt x="634" y="10842"/>
                  </a:cubicBezTo>
                  <a:cubicBezTo>
                    <a:pt x="710" y="10842"/>
                    <a:pt x="799" y="10825"/>
                    <a:pt x="902" y="10790"/>
                  </a:cubicBezTo>
                  <a:close/>
                  <a:moveTo>
                    <a:pt x="9283" y="6986"/>
                  </a:moveTo>
                  <a:cubicBezTo>
                    <a:pt x="8236" y="8174"/>
                    <a:pt x="6099" y="9903"/>
                    <a:pt x="4089" y="11417"/>
                  </a:cubicBezTo>
                  <a:cubicBezTo>
                    <a:pt x="4529" y="11036"/>
                    <a:pt x="4980" y="10631"/>
                    <a:pt x="5434" y="10218"/>
                  </a:cubicBezTo>
                  <a:lnTo>
                    <a:pt x="9283" y="6986"/>
                  </a:lnTo>
                  <a:close/>
                  <a:moveTo>
                    <a:pt x="4398" y="12044"/>
                  </a:moveTo>
                  <a:lnTo>
                    <a:pt x="4398" y="12044"/>
                  </a:lnTo>
                  <a:cubicBezTo>
                    <a:pt x="4366" y="12079"/>
                    <a:pt x="4332" y="12110"/>
                    <a:pt x="4300" y="12142"/>
                  </a:cubicBezTo>
                  <a:cubicBezTo>
                    <a:pt x="2423" y="13791"/>
                    <a:pt x="957" y="14961"/>
                    <a:pt x="503" y="15083"/>
                  </a:cubicBezTo>
                  <a:cubicBezTo>
                    <a:pt x="815" y="14750"/>
                    <a:pt x="1996" y="13860"/>
                    <a:pt x="3143" y="12997"/>
                  </a:cubicBezTo>
                  <a:cubicBezTo>
                    <a:pt x="3570" y="12675"/>
                    <a:pt x="3989" y="12356"/>
                    <a:pt x="4398" y="12044"/>
                  </a:cubicBezTo>
                  <a:close/>
                  <a:moveTo>
                    <a:pt x="2352" y="1"/>
                  </a:moveTo>
                  <a:cubicBezTo>
                    <a:pt x="2206" y="1"/>
                    <a:pt x="1973" y="183"/>
                    <a:pt x="1144" y="974"/>
                  </a:cubicBezTo>
                  <a:cubicBezTo>
                    <a:pt x="1054" y="1061"/>
                    <a:pt x="953" y="1157"/>
                    <a:pt x="864" y="1241"/>
                  </a:cubicBezTo>
                  <a:lnTo>
                    <a:pt x="998" y="777"/>
                  </a:lnTo>
                  <a:cubicBezTo>
                    <a:pt x="1016" y="721"/>
                    <a:pt x="995" y="659"/>
                    <a:pt x="943" y="624"/>
                  </a:cubicBezTo>
                  <a:cubicBezTo>
                    <a:pt x="921" y="610"/>
                    <a:pt x="897" y="603"/>
                    <a:pt x="872" y="603"/>
                  </a:cubicBezTo>
                  <a:cubicBezTo>
                    <a:pt x="854" y="603"/>
                    <a:pt x="836" y="606"/>
                    <a:pt x="819" y="614"/>
                  </a:cubicBezTo>
                  <a:cubicBezTo>
                    <a:pt x="867" y="479"/>
                    <a:pt x="870" y="433"/>
                    <a:pt x="825" y="375"/>
                  </a:cubicBezTo>
                  <a:cubicBezTo>
                    <a:pt x="801" y="347"/>
                    <a:pt x="766" y="329"/>
                    <a:pt x="728" y="326"/>
                  </a:cubicBezTo>
                  <a:cubicBezTo>
                    <a:pt x="694" y="326"/>
                    <a:pt x="656" y="337"/>
                    <a:pt x="627" y="364"/>
                  </a:cubicBezTo>
                  <a:cubicBezTo>
                    <a:pt x="627" y="364"/>
                    <a:pt x="562" y="423"/>
                    <a:pt x="541" y="437"/>
                  </a:cubicBezTo>
                  <a:lnTo>
                    <a:pt x="576" y="492"/>
                  </a:lnTo>
                  <a:cubicBezTo>
                    <a:pt x="562" y="527"/>
                    <a:pt x="538" y="583"/>
                    <a:pt x="517" y="638"/>
                  </a:cubicBezTo>
                  <a:cubicBezTo>
                    <a:pt x="403" y="922"/>
                    <a:pt x="365" y="1019"/>
                    <a:pt x="437" y="1103"/>
                  </a:cubicBezTo>
                  <a:cubicBezTo>
                    <a:pt x="458" y="1130"/>
                    <a:pt x="493" y="1148"/>
                    <a:pt x="528" y="1151"/>
                  </a:cubicBezTo>
                  <a:cubicBezTo>
                    <a:pt x="532" y="1151"/>
                    <a:pt x="537" y="1152"/>
                    <a:pt x="542" y="1152"/>
                  </a:cubicBezTo>
                  <a:cubicBezTo>
                    <a:pt x="565" y="1152"/>
                    <a:pt x="590" y="1145"/>
                    <a:pt x="611" y="1130"/>
                  </a:cubicBezTo>
                  <a:lnTo>
                    <a:pt x="611" y="1130"/>
                  </a:lnTo>
                  <a:lnTo>
                    <a:pt x="475" y="1587"/>
                  </a:lnTo>
                  <a:cubicBezTo>
                    <a:pt x="461" y="1632"/>
                    <a:pt x="472" y="1677"/>
                    <a:pt x="503" y="1712"/>
                  </a:cubicBezTo>
                  <a:cubicBezTo>
                    <a:pt x="528" y="1743"/>
                    <a:pt x="565" y="1760"/>
                    <a:pt x="603" y="1764"/>
                  </a:cubicBezTo>
                  <a:cubicBezTo>
                    <a:pt x="607" y="1764"/>
                    <a:pt x="611" y="1764"/>
                    <a:pt x="615" y="1764"/>
                  </a:cubicBezTo>
                  <a:cubicBezTo>
                    <a:pt x="695" y="1764"/>
                    <a:pt x="765" y="1711"/>
                    <a:pt x="1331" y="1172"/>
                  </a:cubicBezTo>
                  <a:cubicBezTo>
                    <a:pt x="1425" y="1085"/>
                    <a:pt x="1536" y="978"/>
                    <a:pt x="1650" y="870"/>
                  </a:cubicBezTo>
                  <a:lnTo>
                    <a:pt x="1650" y="870"/>
                  </a:lnTo>
                  <a:cubicBezTo>
                    <a:pt x="1265" y="1386"/>
                    <a:pt x="1057" y="1681"/>
                    <a:pt x="953" y="1861"/>
                  </a:cubicBezTo>
                  <a:cubicBezTo>
                    <a:pt x="534" y="2232"/>
                    <a:pt x="212" y="2574"/>
                    <a:pt x="191" y="2752"/>
                  </a:cubicBezTo>
                  <a:cubicBezTo>
                    <a:pt x="181" y="2828"/>
                    <a:pt x="208" y="2880"/>
                    <a:pt x="232" y="2911"/>
                  </a:cubicBezTo>
                  <a:cubicBezTo>
                    <a:pt x="257" y="2939"/>
                    <a:pt x="306" y="2963"/>
                    <a:pt x="344" y="2963"/>
                  </a:cubicBezTo>
                  <a:cubicBezTo>
                    <a:pt x="347" y="2963"/>
                    <a:pt x="350" y="2963"/>
                    <a:pt x="353" y="2963"/>
                  </a:cubicBezTo>
                  <a:cubicBezTo>
                    <a:pt x="483" y="2963"/>
                    <a:pt x="658" y="2816"/>
                    <a:pt x="1526" y="1986"/>
                  </a:cubicBezTo>
                  <a:cubicBezTo>
                    <a:pt x="1625" y="1893"/>
                    <a:pt x="1737" y="1784"/>
                    <a:pt x="1851" y="1677"/>
                  </a:cubicBezTo>
                  <a:cubicBezTo>
                    <a:pt x="2000" y="1543"/>
                    <a:pt x="2156" y="1397"/>
                    <a:pt x="2311" y="1251"/>
                  </a:cubicBezTo>
                  <a:lnTo>
                    <a:pt x="2311" y="1251"/>
                  </a:lnTo>
                  <a:lnTo>
                    <a:pt x="919" y="3177"/>
                  </a:lnTo>
                  <a:cubicBezTo>
                    <a:pt x="881" y="3230"/>
                    <a:pt x="884" y="3295"/>
                    <a:pt x="926" y="3344"/>
                  </a:cubicBezTo>
                  <a:cubicBezTo>
                    <a:pt x="957" y="3382"/>
                    <a:pt x="1016" y="3427"/>
                    <a:pt x="1113" y="3431"/>
                  </a:cubicBezTo>
                  <a:cubicBezTo>
                    <a:pt x="1155" y="3431"/>
                    <a:pt x="1196" y="3423"/>
                    <a:pt x="1248" y="3406"/>
                  </a:cubicBezTo>
                  <a:lnTo>
                    <a:pt x="1248" y="3406"/>
                  </a:lnTo>
                  <a:cubicBezTo>
                    <a:pt x="0" y="4792"/>
                    <a:pt x="146" y="4965"/>
                    <a:pt x="205" y="5038"/>
                  </a:cubicBezTo>
                  <a:cubicBezTo>
                    <a:pt x="229" y="5066"/>
                    <a:pt x="267" y="5083"/>
                    <a:pt x="306" y="5087"/>
                  </a:cubicBezTo>
                  <a:cubicBezTo>
                    <a:pt x="344" y="5087"/>
                    <a:pt x="382" y="5073"/>
                    <a:pt x="410" y="5045"/>
                  </a:cubicBezTo>
                  <a:cubicBezTo>
                    <a:pt x="2322" y="3032"/>
                    <a:pt x="4540" y="967"/>
                    <a:pt x="5312" y="604"/>
                  </a:cubicBezTo>
                  <a:lnTo>
                    <a:pt x="5312" y="604"/>
                  </a:lnTo>
                  <a:cubicBezTo>
                    <a:pt x="1726" y="3992"/>
                    <a:pt x="642" y="5048"/>
                    <a:pt x="354" y="5423"/>
                  </a:cubicBezTo>
                  <a:lnTo>
                    <a:pt x="299" y="5468"/>
                  </a:lnTo>
                  <a:lnTo>
                    <a:pt x="309" y="5478"/>
                  </a:lnTo>
                  <a:cubicBezTo>
                    <a:pt x="229" y="5596"/>
                    <a:pt x="253" y="5624"/>
                    <a:pt x="285" y="5659"/>
                  </a:cubicBezTo>
                  <a:cubicBezTo>
                    <a:pt x="306" y="5686"/>
                    <a:pt x="341" y="5704"/>
                    <a:pt x="375" y="5707"/>
                  </a:cubicBezTo>
                  <a:cubicBezTo>
                    <a:pt x="379" y="5707"/>
                    <a:pt x="384" y="5708"/>
                    <a:pt x="389" y="5708"/>
                  </a:cubicBezTo>
                  <a:cubicBezTo>
                    <a:pt x="421" y="5708"/>
                    <a:pt x="451" y="5697"/>
                    <a:pt x="475" y="5676"/>
                  </a:cubicBezTo>
                  <a:lnTo>
                    <a:pt x="1168" y="5094"/>
                  </a:lnTo>
                  <a:lnTo>
                    <a:pt x="1168" y="5094"/>
                  </a:lnTo>
                  <a:cubicBezTo>
                    <a:pt x="835" y="5485"/>
                    <a:pt x="624" y="5814"/>
                    <a:pt x="603" y="6022"/>
                  </a:cubicBezTo>
                  <a:cubicBezTo>
                    <a:pt x="593" y="6140"/>
                    <a:pt x="635" y="6217"/>
                    <a:pt x="669" y="6262"/>
                  </a:cubicBezTo>
                  <a:cubicBezTo>
                    <a:pt x="718" y="6316"/>
                    <a:pt x="784" y="6348"/>
                    <a:pt x="860" y="6351"/>
                  </a:cubicBezTo>
                  <a:cubicBezTo>
                    <a:pt x="874" y="6351"/>
                    <a:pt x="884" y="6351"/>
                    <a:pt x="894" y="6348"/>
                  </a:cubicBezTo>
                  <a:lnTo>
                    <a:pt x="894" y="6348"/>
                  </a:lnTo>
                  <a:cubicBezTo>
                    <a:pt x="881" y="6393"/>
                    <a:pt x="888" y="6445"/>
                    <a:pt x="923" y="6479"/>
                  </a:cubicBezTo>
                  <a:cubicBezTo>
                    <a:pt x="949" y="6512"/>
                    <a:pt x="987" y="6529"/>
                    <a:pt x="1025" y="6529"/>
                  </a:cubicBezTo>
                  <a:cubicBezTo>
                    <a:pt x="1056" y="6529"/>
                    <a:pt x="1087" y="6518"/>
                    <a:pt x="1113" y="6497"/>
                  </a:cubicBezTo>
                  <a:lnTo>
                    <a:pt x="7890" y="812"/>
                  </a:lnTo>
                  <a:lnTo>
                    <a:pt x="7890" y="812"/>
                  </a:lnTo>
                  <a:cubicBezTo>
                    <a:pt x="7869" y="853"/>
                    <a:pt x="7845" y="895"/>
                    <a:pt x="7814" y="943"/>
                  </a:cubicBezTo>
                  <a:cubicBezTo>
                    <a:pt x="6726" y="1747"/>
                    <a:pt x="5212" y="3302"/>
                    <a:pt x="3451" y="5156"/>
                  </a:cubicBezTo>
                  <a:cubicBezTo>
                    <a:pt x="3136" y="5489"/>
                    <a:pt x="2807" y="5835"/>
                    <a:pt x="2492" y="6161"/>
                  </a:cubicBezTo>
                  <a:cubicBezTo>
                    <a:pt x="1865" y="6705"/>
                    <a:pt x="1248" y="7225"/>
                    <a:pt x="686" y="7693"/>
                  </a:cubicBezTo>
                  <a:cubicBezTo>
                    <a:pt x="659" y="7717"/>
                    <a:pt x="642" y="7748"/>
                    <a:pt x="638" y="7786"/>
                  </a:cubicBezTo>
                  <a:cubicBezTo>
                    <a:pt x="635" y="7821"/>
                    <a:pt x="645" y="7855"/>
                    <a:pt x="669" y="7883"/>
                  </a:cubicBezTo>
                  <a:cubicBezTo>
                    <a:pt x="690" y="7911"/>
                    <a:pt x="721" y="7931"/>
                    <a:pt x="756" y="7946"/>
                  </a:cubicBezTo>
                  <a:cubicBezTo>
                    <a:pt x="503" y="8198"/>
                    <a:pt x="378" y="8375"/>
                    <a:pt x="368" y="8489"/>
                  </a:cubicBezTo>
                  <a:cubicBezTo>
                    <a:pt x="361" y="8558"/>
                    <a:pt x="385" y="8607"/>
                    <a:pt x="410" y="8635"/>
                  </a:cubicBezTo>
                  <a:cubicBezTo>
                    <a:pt x="434" y="8662"/>
                    <a:pt x="469" y="8680"/>
                    <a:pt x="503" y="8683"/>
                  </a:cubicBezTo>
                  <a:cubicBezTo>
                    <a:pt x="507" y="8684"/>
                    <a:pt x="511" y="8684"/>
                    <a:pt x="516" y="8684"/>
                  </a:cubicBezTo>
                  <a:cubicBezTo>
                    <a:pt x="547" y="8684"/>
                    <a:pt x="579" y="8673"/>
                    <a:pt x="603" y="8652"/>
                  </a:cubicBezTo>
                  <a:lnTo>
                    <a:pt x="1871" y="7585"/>
                  </a:lnTo>
                  <a:lnTo>
                    <a:pt x="1871" y="7585"/>
                  </a:lnTo>
                  <a:cubicBezTo>
                    <a:pt x="1799" y="7661"/>
                    <a:pt x="1729" y="7730"/>
                    <a:pt x="1660" y="7800"/>
                  </a:cubicBezTo>
                  <a:lnTo>
                    <a:pt x="801" y="8562"/>
                  </a:lnTo>
                  <a:cubicBezTo>
                    <a:pt x="749" y="8611"/>
                    <a:pt x="742" y="8694"/>
                    <a:pt x="787" y="8749"/>
                  </a:cubicBezTo>
                  <a:cubicBezTo>
                    <a:pt x="811" y="8777"/>
                    <a:pt x="846" y="8795"/>
                    <a:pt x="881" y="8801"/>
                  </a:cubicBezTo>
                  <a:cubicBezTo>
                    <a:pt x="635" y="9099"/>
                    <a:pt x="489" y="9335"/>
                    <a:pt x="475" y="9484"/>
                  </a:cubicBezTo>
                  <a:cubicBezTo>
                    <a:pt x="465" y="9585"/>
                    <a:pt x="499" y="9647"/>
                    <a:pt x="531" y="9684"/>
                  </a:cubicBezTo>
                  <a:cubicBezTo>
                    <a:pt x="555" y="9716"/>
                    <a:pt x="593" y="9733"/>
                    <a:pt x="632" y="9733"/>
                  </a:cubicBezTo>
                  <a:cubicBezTo>
                    <a:pt x="635" y="9734"/>
                    <a:pt x="638" y="9734"/>
                    <a:pt x="641" y="9734"/>
                  </a:cubicBezTo>
                  <a:cubicBezTo>
                    <a:pt x="675" y="9734"/>
                    <a:pt x="709" y="9717"/>
                    <a:pt x="731" y="9692"/>
                  </a:cubicBezTo>
                  <a:cubicBezTo>
                    <a:pt x="2984" y="7374"/>
                    <a:pt x="9085" y="1386"/>
                    <a:pt x="10297" y="1386"/>
                  </a:cubicBezTo>
                  <a:cubicBezTo>
                    <a:pt x="10301" y="1386"/>
                    <a:pt x="10305" y="1386"/>
                    <a:pt x="10308" y="1386"/>
                  </a:cubicBezTo>
                  <a:cubicBezTo>
                    <a:pt x="10357" y="1389"/>
                    <a:pt x="10376" y="1405"/>
                    <a:pt x="10381" y="1405"/>
                  </a:cubicBezTo>
                  <a:cubicBezTo>
                    <a:pt x="10381" y="1405"/>
                    <a:pt x="10382" y="1405"/>
                    <a:pt x="10382" y="1404"/>
                  </a:cubicBezTo>
                  <a:lnTo>
                    <a:pt x="10382" y="1404"/>
                  </a:lnTo>
                  <a:cubicBezTo>
                    <a:pt x="10430" y="1664"/>
                    <a:pt x="9488" y="2613"/>
                    <a:pt x="8209" y="3764"/>
                  </a:cubicBezTo>
                  <a:cubicBezTo>
                    <a:pt x="5929" y="5506"/>
                    <a:pt x="2498" y="8222"/>
                    <a:pt x="992" y="9896"/>
                  </a:cubicBezTo>
                  <a:cubicBezTo>
                    <a:pt x="454" y="10364"/>
                    <a:pt x="326" y="10520"/>
                    <a:pt x="316" y="10610"/>
                  </a:cubicBezTo>
                  <a:cubicBezTo>
                    <a:pt x="312" y="10648"/>
                    <a:pt x="326" y="10693"/>
                    <a:pt x="351" y="10720"/>
                  </a:cubicBezTo>
                  <a:cubicBezTo>
                    <a:pt x="354" y="10724"/>
                    <a:pt x="357" y="10724"/>
                    <a:pt x="357" y="10728"/>
                  </a:cubicBezTo>
                  <a:cubicBezTo>
                    <a:pt x="292" y="10853"/>
                    <a:pt x="250" y="10960"/>
                    <a:pt x="240" y="11050"/>
                  </a:cubicBezTo>
                  <a:cubicBezTo>
                    <a:pt x="222" y="11192"/>
                    <a:pt x="271" y="11285"/>
                    <a:pt x="312" y="11334"/>
                  </a:cubicBezTo>
                  <a:cubicBezTo>
                    <a:pt x="341" y="11365"/>
                    <a:pt x="385" y="11403"/>
                    <a:pt x="461" y="11406"/>
                  </a:cubicBezTo>
                  <a:cubicBezTo>
                    <a:pt x="467" y="11407"/>
                    <a:pt x="474" y="11408"/>
                    <a:pt x="480" y="11408"/>
                  </a:cubicBezTo>
                  <a:cubicBezTo>
                    <a:pt x="541" y="11408"/>
                    <a:pt x="626" y="11377"/>
                    <a:pt x="731" y="11323"/>
                  </a:cubicBezTo>
                  <a:cubicBezTo>
                    <a:pt x="731" y="11451"/>
                    <a:pt x="770" y="11559"/>
                    <a:pt x="843" y="11649"/>
                  </a:cubicBezTo>
                  <a:cubicBezTo>
                    <a:pt x="867" y="11677"/>
                    <a:pt x="902" y="11694"/>
                    <a:pt x="936" y="11697"/>
                  </a:cubicBezTo>
                  <a:cubicBezTo>
                    <a:pt x="940" y="11698"/>
                    <a:pt x="945" y="11698"/>
                    <a:pt x="949" y="11698"/>
                  </a:cubicBezTo>
                  <a:cubicBezTo>
                    <a:pt x="980" y="11698"/>
                    <a:pt x="1013" y="11688"/>
                    <a:pt x="1037" y="11667"/>
                  </a:cubicBezTo>
                  <a:lnTo>
                    <a:pt x="8895" y="5069"/>
                  </a:lnTo>
                  <a:lnTo>
                    <a:pt x="8895" y="5069"/>
                  </a:lnTo>
                  <a:cubicBezTo>
                    <a:pt x="7312" y="6622"/>
                    <a:pt x="3320" y="9886"/>
                    <a:pt x="607" y="12023"/>
                  </a:cubicBezTo>
                  <a:cubicBezTo>
                    <a:pt x="579" y="12044"/>
                    <a:pt x="562" y="12079"/>
                    <a:pt x="555" y="12113"/>
                  </a:cubicBezTo>
                  <a:cubicBezTo>
                    <a:pt x="552" y="12152"/>
                    <a:pt x="565" y="12190"/>
                    <a:pt x="586" y="12217"/>
                  </a:cubicBezTo>
                  <a:cubicBezTo>
                    <a:pt x="611" y="12245"/>
                    <a:pt x="666" y="12273"/>
                    <a:pt x="704" y="12273"/>
                  </a:cubicBezTo>
                  <a:cubicBezTo>
                    <a:pt x="706" y="12273"/>
                    <a:pt x="708" y="12273"/>
                    <a:pt x="710" y="12273"/>
                  </a:cubicBezTo>
                  <a:cubicBezTo>
                    <a:pt x="805" y="12273"/>
                    <a:pt x="1059" y="12125"/>
                    <a:pt x="1422" y="11860"/>
                  </a:cubicBezTo>
                  <a:lnTo>
                    <a:pt x="1422" y="11860"/>
                  </a:lnTo>
                  <a:cubicBezTo>
                    <a:pt x="725" y="12537"/>
                    <a:pt x="292" y="13087"/>
                    <a:pt x="250" y="13455"/>
                  </a:cubicBezTo>
                  <a:cubicBezTo>
                    <a:pt x="232" y="13583"/>
                    <a:pt x="264" y="13693"/>
                    <a:pt x="336" y="13784"/>
                  </a:cubicBezTo>
                  <a:cubicBezTo>
                    <a:pt x="375" y="13825"/>
                    <a:pt x="440" y="13877"/>
                    <a:pt x="558" y="13884"/>
                  </a:cubicBezTo>
                  <a:cubicBezTo>
                    <a:pt x="586" y="13884"/>
                    <a:pt x="617" y="13880"/>
                    <a:pt x="648" y="13877"/>
                  </a:cubicBezTo>
                  <a:lnTo>
                    <a:pt x="648" y="13877"/>
                  </a:lnTo>
                  <a:lnTo>
                    <a:pt x="469" y="14029"/>
                  </a:lnTo>
                  <a:cubicBezTo>
                    <a:pt x="413" y="14075"/>
                    <a:pt x="403" y="14158"/>
                    <a:pt x="448" y="14216"/>
                  </a:cubicBezTo>
                  <a:cubicBezTo>
                    <a:pt x="473" y="14252"/>
                    <a:pt x="512" y="14270"/>
                    <a:pt x="553" y="14270"/>
                  </a:cubicBezTo>
                  <a:cubicBezTo>
                    <a:pt x="580" y="14270"/>
                    <a:pt x="608" y="14261"/>
                    <a:pt x="632" y="14245"/>
                  </a:cubicBezTo>
                  <a:cubicBezTo>
                    <a:pt x="960" y="14019"/>
                    <a:pt x="7644" y="9418"/>
                    <a:pt x="9647" y="6968"/>
                  </a:cubicBezTo>
                  <a:lnTo>
                    <a:pt x="9647" y="6968"/>
                  </a:lnTo>
                  <a:cubicBezTo>
                    <a:pt x="9501" y="7242"/>
                    <a:pt x="9227" y="7578"/>
                    <a:pt x="8864" y="7955"/>
                  </a:cubicBezTo>
                  <a:cubicBezTo>
                    <a:pt x="8770" y="8046"/>
                    <a:pt x="8673" y="8136"/>
                    <a:pt x="8576" y="8229"/>
                  </a:cubicBezTo>
                  <a:cubicBezTo>
                    <a:pt x="7914" y="8725"/>
                    <a:pt x="7104" y="9442"/>
                    <a:pt x="6192" y="10305"/>
                  </a:cubicBezTo>
                  <a:cubicBezTo>
                    <a:pt x="5111" y="11171"/>
                    <a:pt x="3954" y="12044"/>
                    <a:pt x="2981" y="12779"/>
                  </a:cubicBezTo>
                  <a:cubicBezTo>
                    <a:pt x="870" y="14369"/>
                    <a:pt x="188" y="14902"/>
                    <a:pt x="160" y="15138"/>
                  </a:cubicBezTo>
                  <a:cubicBezTo>
                    <a:pt x="157" y="15177"/>
                    <a:pt x="174" y="15239"/>
                    <a:pt x="198" y="15267"/>
                  </a:cubicBezTo>
                  <a:cubicBezTo>
                    <a:pt x="229" y="15305"/>
                    <a:pt x="285" y="15346"/>
                    <a:pt x="378" y="15353"/>
                  </a:cubicBezTo>
                  <a:cubicBezTo>
                    <a:pt x="383" y="15353"/>
                    <a:pt x="387" y="15353"/>
                    <a:pt x="392" y="15353"/>
                  </a:cubicBezTo>
                  <a:cubicBezTo>
                    <a:pt x="663" y="15353"/>
                    <a:pt x="1265" y="14968"/>
                    <a:pt x="2052" y="14362"/>
                  </a:cubicBezTo>
                  <a:lnTo>
                    <a:pt x="2052" y="14362"/>
                  </a:lnTo>
                  <a:cubicBezTo>
                    <a:pt x="1636" y="14726"/>
                    <a:pt x="1238" y="15073"/>
                    <a:pt x="864" y="15395"/>
                  </a:cubicBezTo>
                  <a:cubicBezTo>
                    <a:pt x="808" y="15443"/>
                    <a:pt x="801" y="15530"/>
                    <a:pt x="849" y="15585"/>
                  </a:cubicBezTo>
                  <a:cubicBezTo>
                    <a:pt x="874" y="15617"/>
                    <a:pt x="923" y="15641"/>
                    <a:pt x="960" y="15641"/>
                  </a:cubicBezTo>
                  <a:cubicBezTo>
                    <a:pt x="965" y="15641"/>
                    <a:pt x="969" y="15642"/>
                    <a:pt x="974" y="15642"/>
                  </a:cubicBezTo>
                  <a:cubicBezTo>
                    <a:pt x="1128" y="15642"/>
                    <a:pt x="1434" y="15369"/>
                    <a:pt x="2370" y="14445"/>
                  </a:cubicBezTo>
                  <a:cubicBezTo>
                    <a:pt x="3275" y="13655"/>
                    <a:pt x="4526" y="12553"/>
                    <a:pt x="5756" y="11448"/>
                  </a:cubicBezTo>
                  <a:cubicBezTo>
                    <a:pt x="7758" y="9654"/>
                    <a:pt x="8891" y="8579"/>
                    <a:pt x="9529" y="7925"/>
                  </a:cubicBezTo>
                  <a:cubicBezTo>
                    <a:pt x="9737" y="7813"/>
                    <a:pt x="9907" y="7762"/>
                    <a:pt x="10028" y="7762"/>
                  </a:cubicBezTo>
                  <a:cubicBezTo>
                    <a:pt x="10091" y="7762"/>
                    <a:pt x="10115" y="7786"/>
                    <a:pt x="10128" y="7800"/>
                  </a:cubicBezTo>
                  <a:cubicBezTo>
                    <a:pt x="10177" y="7859"/>
                    <a:pt x="10195" y="7928"/>
                    <a:pt x="10184" y="8021"/>
                  </a:cubicBezTo>
                  <a:cubicBezTo>
                    <a:pt x="10153" y="8267"/>
                    <a:pt x="9938" y="8597"/>
                    <a:pt x="9595" y="8982"/>
                  </a:cubicBezTo>
                  <a:cubicBezTo>
                    <a:pt x="8503" y="9917"/>
                    <a:pt x="7263" y="10970"/>
                    <a:pt x="6078" y="11975"/>
                  </a:cubicBezTo>
                  <a:cubicBezTo>
                    <a:pt x="5517" y="12401"/>
                    <a:pt x="4956" y="12817"/>
                    <a:pt x="4436" y="13205"/>
                  </a:cubicBezTo>
                  <a:cubicBezTo>
                    <a:pt x="2215" y="14851"/>
                    <a:pt x="1054" y="15731"/>
                    <a:pt x="1006" y="16140"/>
                  </a:cubicBezTo>
                  <a:cubicBezTo>
                    <a:pt x="995" y="16226"/>
                    <a:pt x="1027" y="16285"/>
                    <a:pt x="1054" y="16316"/>
                  </a:cubicBezTo>
                  <a:cubicBezTo>
                    <a:pt x="1078" y="16344"/>
                    <a:pt x="1113" y="16365"/>
                    <a:pt x="1151" y="16365"/>
                  </a:cubicBezTo>
                  <a:cubicBezTo>
                    <a:pt x="1154" y="16365"/>
                    <a:pt x="1157" y="16366"/>
                    <a:pt x="1160" y="16366"/>
                  </a:cubicBezTo>
                  <a:cubicBezTo>
                    <a:pt x="1212" y="16366"/>
                    <a:pt x="1402" y="16266"/>
                    <a:pt x="3528" y="14487"/>
                  </a:cubicBezTo>
                  <a:lnTo>
                    <a:pt x="3528" y="14487"/>
                  </a:lnTo>
                  <a:lnTo>
                    <a:pt x="1847" y="16012"/>
                  </a:lnTo>
                  <a:cubicBezTo>
                    <a:pt x="1792" y="16060"/>
                    <a:pt x="1788" y="16143"/>
                    <a:pt x="1837" y="16202"/>
                  </a:cubicBezTo>
                  <a:cubicBezTo>
                    <a:pt x="1864" y="16233"/>
                    <a:pt x="1901" y="16248"/>
                    <a:pt x="1939" y="16248"/>
                  </a:cubicBezTo>
                  <a:cubicBezTo>
                    <a:pt x="1970" y="16248"/>
                    <a:pt x="2001" y="16238"/>
                    <a:pt x="2028" y="16216"/>
                  </a:cubicBezTo>
                  <a:lnTo>
                    <a:pt x="10371" y="9214"/>
                  </a:lnTo>
                  <a:lnTo>
                    <a:pt x="10371" y="9214"/>
                  </a:lnTo>
                  <a:cubicBezTo>
                    <a:pt x="10312" y="9449"/>
                    <a:pt x="10045" y="9792"/>
                    <a:pt x="9643" y="10197"/>
                  </a:cubicBezTo>
                  <a:cubicBezTo>
                    <a:pt x="8767" y="10890"/>
                    <a:pt x="6937" y="12353"/>
                    <a:pt x="5447" y="13659"/>
                  </a:cubicBezTo>
                  <a:cubicBezTo>
                    <a:pt x="3555" y="15110"/>
                    <a:pt x="2839" y="15686"/>
                    <a:pt x="2807" y="15953"/>
                  </a:cubicBezTo>
                  <a:cubicBezTo>
                    <a:pt x="2804" y="16004"/>
                    <a:pt x="2818" y="16053"/>
                    <a:pt x="2849" y="16091"/>
                  </a:cubicBezTo>
                  <a:cubicBezTo>
                    <a:pt x="2876" y="16124"/>
                    <a:pt x="2915" y="16140"/>
                    <a:pt x="2953" y="16140"/>
                  </a:cubicBezTo>
                  <a:cubicBezTo>
                    <a:pt x="2984" y="16140"/>
                    <a:pt x="3015" y="16130"/>
                    <a:pt x="3039" y="16108"/>
                  </a:cubicBezTo>
                  <a:lnTo>
                    <a:pt x="3175" y="15997"/>
                  </a:lnTo>
                  <a:lnTo>
                    <a:pt x="3175" y="15997"/>
                  </a:lnTo>
                  <a:cubicBezTo>
                    <a:pt x="3168" y="16018"/>
                    <a:pt x="3164" y="16039"/>
                    <a:pt x="3160" y="16057"/>
                  </a:cubicBezTo>
                  <a:cubicBezTo>
                    <a:pt x="3154" y="16140"/>
                    <a:pt x="3181" y="16191"/>
                    <a:pt x="3209" y="16223"/>
                  </a:cubicBezTo>
                  <a:cubicBezTo>
                    <a:pt x="3230" y="16250"/>
                    <a:pt x="3268" y="16268"/>
                    <a:pt x="3303" y="16271"/>
                  </a:cubicBezTo>
                  <a:cubicBezTo>
                    <a:pt x="3305" y="16271"/>
                    <a:pt x="3307" y="16271"/>
                    <a:pt x="3309" y="16271"/>
                  </a:cubicBezTo>
                  <a:cubicBezTo>
                    <a:pt x="3374" y="16271"/>
                    <a:pt x="3612" y="16169"/>
                    <a:pt x="7620" y="12751"/>
                  </a:cubicBezTo>
                  <a:lnTo>
                    <a:pt x="7620" y="12751"/>
                  </a:lnTo>
                  <a:cubicBezTo>
                    <a:pt x="5135" y="15246"/>
                    <a:pt x="4429" y="16066"/>
                    <a:pt x="4256" y="16368"/>
                  </a:cubicBezTo>
                  <a:lnTo>
                    <a:pt x="4249" y="16372"/>
                  </a:lnTo>
                  <a:lnTo>
                    <a:pt x="4252" y="16375"/>
                  </a:lnTo>
                  <a:cubicBezTo>
                    <a:pt x="4179" y="16503"/>
                    <a:pt x="4207" y="16535"/>
                    <a:pt x="4235" y="16565"/>
                  </a:cubicBezTo>
                  <a:cubicBezTo>
                    <a:pt x="4256" y="16594"/>
                    <a:pt x="4290" y="16611"/>
                    <a:pt x="4325" y="16614"/>
                  </a:cubicBezTo>
                  <a:cubicBezTo>
                    <a:pt x="4328" y="16615"/>
                    <a:pt x="4331" y="16615"/>
                    <a:pt x="4335" y="16615"/>
                  </a:cubicBezTo>
                  <a:cubicBezTo>
                    <a:pt x="4367" y="16615"/>
                    <a:pt x="4400" y="16602"/>
                    <a:pt x="4425" y="16583"/>
                  </a:cubicBezTo>
                  <a:lnTo>
                    <a:pt x="4446" y="16565"/>
                  </a:lnTo>
                  <a:lnTo>
                    <a:pt x="4446" y="16565"/>
                  </a:lnTo>
                  <a:cubicBezTo>
                    <a:pt x="4439" y="16604"/>
                    <a:pt x="4453" y="16645"/>
                    <a:pt x="4481" y="16677"/>
                  </a:cubicBezTo>
                  <a:cubicBezTo>
                    <a:pt x="4508" y="16704"/>
                    <a:pt x="4543" y="16718"/>
                    <a:pt x="4582" y="16718"/>
                  </a:cubicBezTo>
                  <a:cubicBezTo>
                    <a:pt x="4612" y="16718"/>
                    <a:pt x="4644" y="16708"/>
                    <a:pt x="4668" y="16684"/>
                  </a:cubicBezTo>
                  <a:cubicBezTo>
                    <a:pt x="8236" y="13579"/>
                    <a:pt x="9691" y="12294"/>
                    <a:pt x="10260" y="11729"/>
                  </a:cubicBezTo>
                  <a:lnTo>
                    <a:pt x="10288" y="11729"/>
                  </a:lnTo>
                  <a:cubicBezTo>
                    <a:pt x="10329" y="11729"/>
                    <a:pt x="10336" y="11742"/>
                    <a:pt x="10340" y="11742"/>
                  </a:cubicBezTo>
                  <a:cubicBezTo>
                    <a:pt x="10427" y="12044"/>
                    <a:pt x="8690" y="13624"/>
                    <a:pt x="7755" y="14473"/>
                  </a:cubicBezTo>
                  <a:cubicBezTo>
                    <a:pt x="6078" y="15997"/>
                    <a:pt x="5704" y="16378"/>
                    <a:pt x="5895" y="16604"/>
                  </a:cubicBezTo>
                  <a:cubicBezTo>
                    <a:pt x="5919" y="16635"/>
                    <a:pt x="5967" y="16656"/>
                    <a:pt x="6002" y="16659"/>
                  </a:cubicBezTo>
                  <a:cubicBezTo>
                    <a:pt x="6005" y="16660"/>
                    <a:pt x="6008" y="16660"/>
                    <a:pt x="6011" y="16660"/>
                  </a:cubicBezTo>
                  <a:cubicBezTo>
                    <a:pt x="6210" y="16660"/>
                    <a:pt x="6861" y="16143"/>
                    <a:pt x="8714" y="14494"/>
                  </a:cubicBezTo>
                  <a:lnTo>
                    <a:pt x="8714" y="14494"/>
                  </a:lnTo>
                  <a:cubicBezTo>
                    <a:pt x="8250" y="14927"/>
                    <a:pt x="7734" y="15398"/>
                    <a:pt x="7225" y="15845"/>
                  </a:cubicBezTo>
                  <a:cubicBezTo>
                    <a:pt x="7169" y="15894"/>
                    <a:pt x="7163" y="15977"/>
                    <a:pt x="7211" y="16036"/>
                  </a:cubicBezTo>
                  <a:cubicBezTo>
                    <a:pt x="7235" y="16063"/>
                    <a:pt x="7277" y="16084"/>
                    <a:pt x="7315" y="16087"/>
                  </a:cubicBezTo>
                  <a:cubicBezTo>
                    <a:pt x="7316" y="16087"/>
                    <a:pt x="7317" y="16087"/>
                    <a:pt x="7319" y="16087"/>
                  </a:cubicBezTo>
                  <a:cubicBezTo>
                    <a:pt x="7363" y="16087"/>
                    <a:pt x="7479" y="16077"/>
                    <a:pt x="8289" y="15398"/>
                  </a:cubicBezTo>
                  <a:lnTo>
                    <a:pt x="8289" y="15398"/>
                  </a:lnTo>
                  <a:cubicBezTo>
                    <a:pt x="7703" y="16046"/>
                    <a:pt x="7734" y="16084"/>
                    <a:pt x="7800" y="16160"/>
                  </a:cubicBezTo>
                  <a:cubicBezTo>
                    <a:pt x="7831" y="16199"/>
                    <a:pt x="7879" y="16223"/>
                    <a:pt x="7935" y="16226"/>
                  </a:cubicBezTo>
                  <a:cubicBezTo>
                    <a:pt x="8074" y="16223"/>
                    <a:pt x="8393" y="16008"/>
                    <a:pt x="8746" y="15706"/>
                  </a:cubicBezTo>
                  <a:lnTo>
                    <a:pt x="8746" y="15706"/>
                  </a:lnTo>
                  <a:cubicBezTo>
                    <a:pt x="8552" y="15890"/>
                    <a:pt x="8344" y="16077"/>
                    <a:pt x="8143" y="16254"/>
                  </a:cubicBezTo>
                  <a:cubicBezTo>
                    <a:pt x="8087" y="16303"/>
                    <a:pt x="8081" y="16389"/>
                    <a:pt x="8129" y="16445"/>
                  </a:cubicBezTo>
                  <a:cubicBezTo>
                    <a:pt x="8153" y="16472"/>
                    <a:pt x="8199" y="16496"/>
                    <a:pt x="8236" y="16496"/>
                  </a:cubicBezTo>
                  <a:cubicBezTo>
                    <a:pt x="8240" y="16497"/>
                    <a:pt x="8243" y="16497"/>
                    <a:pt x="8247" y="16497"/>
                  </a:cubicBezTo>
                  <a:cubicBezTo>
                    <a:pt x="8313" y="16497"/>
                    <a:pt x="8506" y="16442"/>
                    <a:pt x="9664" y="15377"/>
                  </a:cubicBezTo>
                  <a:lnTo>
                    <a:pt x="9664" y="15377"/>
                  </a:lnTo>
                  <a:cubicBezTo>
                    <a:pt x="9567" y="15572"/>
                    <a:pt x="9453" y="15796"/>
                    <a:pt x="9342" y="16001"/>
                  </a:cubicBezTo>
                  <a:cubicBezTo>
                    <a:pt x="9311" y="16060"/>
                    <a:pt x="9328" y="16133"/>
                    <a:pt x="9380" y="16175"/>
                  </a:cubicBezTo>
                  <a:cubicBezTo>
                    <a:pt x="9405" y="16192"/>
                    <a:pt x="9434" y="16200"/>
                    <a:pt x="9463" y="16200"/>
                  </a:cubicBezTo>
                  <a:cubicBezTo>
                    <a:pt x="9497" y="16200"/>
                    <a:pt x="9531" y="16188"/>
                    <a:pt x="9557" y="16164"/>
                  </a:cubicBezTo>
                  <a:cubicBezTo>
                    <a:pt x="9750" y="15977"/>
                    <a:pt x="9966" y="15775"/>
                    <a:pt x="10135" y="15630"/>
                  </a:cubicBezTo>
                  <a:lnTo>
                    <a:pt x="10135" y="15630"/>
                  </a:lnTo>
                  <a:cubicBezTo>
                    <a:pt x="10076" y="15748"/>
                    <a:pt x="10007" y="15873"/>
                    <a:pt x="9966" y="15949"/>
                  </a:cubicBezTo>
                  <a:cubicBezTo>
                    <a:pt x="9810" y="16240"/>
                    <a:pt x="9785" y="16282"/>
                    <a:pt x="9854" y="16365"/>
                  </a:cubicBezTo>
                  <a:cubicBezTo>
                    <a:pt x="9879" y="16392"/>
                    <a:pt x="9913" y="16410"/>
                    <a:pt x="9948" y="16413"/>
                  </a:cubicBezTo>
                  <a:cubicBezTo>
                    <a:pt x="9954" y="16414"/>
                    <a:pt x="9960" y="16414"/>
                    <a:pt x="9965" y="16414"/>
                  </a:cubicBezTo>
                  <a:cubicBezTo>
                    <a:pt x="10022" y="16414"/>
                    <a:pt x="10069" y="16380"/>
                    <a:pt x="10561" y="15949"/>
                  </a:cubicBezTo>
                  <a:cubicBezTo>
                    <a:pt x="10617" y="15900"/>
                    <a:pt x="10624" y="15814"/>
                    <a:pt x="10575" y="15759"/>
                  </a:cubicBezTo>
                  <a:cubicBezTo>
                    <a:pt x="10547" y="15726"/>
                    <a:pt x="10508" y="15711"/>
                    <a:pt x="10471" y="15711"/>
                  </a:cubicBezTo>
                  <a:cubicBezTo>
                    <a:pt x="10440" y="15711"/>
                    <a:pt x="10410" y="15721"/>
                    <a:pt x="10385" y="15741"/>
                  </a:cubicBezTo>
                  <a:cubicBezTo>
                    <a:pt x="10537" y="15433"/>
                    <a:pt x="10565" y="15297"/>
                    <a:pt x="10489" y="15204"/>
                  </a:cubicBezTo>
                  <a:cubicBezTo>
                    <a:pt x="10465" y="15177"/>
                    <a:pt x="10419" y="15156"/>
                    <a:pt x="10382" y="15152"/>
                  </a:cubicBezTo>
                  <a:cubicBezTo>
                    <a:pt x="10377" y="15151"/>
                    <a:pt x="10373" y="15151"/>
                    <a:pt x="10368" y="15151"/>
                  </a:cubicBezTo>
                  <a:cubicBezTo>
                    <a:pt x="10321" y="15151"/>
                    <a:pt x="10241" y="15176"/>
                    <a:pt x="9941" y="15436"/>
                  </a:cubicBezTo>
                  <a:cubicBezTo>
                    <a:pt x="10211" y="14878"/>
                    <a:pt x="10170" y="14830"/>
                    <a:pt x="10121" y="14771"/>
                  </a:cubicBezTo>
                  <a:cubicBezTo>
                    <a:pt x="10097" y="14743"/>
                    <a:pt x="10062" y="14726"/>
                    <a:pt x="10024" y="14723"/>
                  </a:cubicBezTo>
                  <a:lnTo>
                    <a:pt x="10021" y="14723"/>
                  </a:lnTo>
                  <a:cubicBezTo>
                    <a:pt x="10195" y="14466"/>
                    <a:pt x="10239" y="14283"/>
                    <a:pt x="10156" y="14182"/>
                  </a:cubicBezTo>
                  <a:cubicBezTo>
                    <a:pt x="10132" y="14154"/>
                    <a:pt x="10094" y="14137"/>
                    <a:pt x="10056" y="14133"/>
                  </a:cubicBezTo>
                  <a:cubicBezTo>
                    <a:pt x="10052" y="14133"/>
                    <a:pt x="10049" y="14133"/>
                    <a:pt x="10046" y="14133"/>
                  </a:cubicBezTo>
                  <a:cubicBezTo>
                    <a:pt x="10008" y="14133"/>
                    <a:pt x="9977" y="14150"/>
                    <a:pt x="9952" y="14175"/>
                  </a:cubicBezTo>
                  <a:cubicBezTo>
                    <a:pt x="9501" y="14640"/>
                    <a:pt x="8989" y="15131"/>
                    <a:pt x="8590" y="15478"/>
                  </a:cubicBezTo>
                  <a:cubicBezTo>
                    <a:pt x="9117" y="14906"/>
                    <a:pt x="9896" y="14078"/>
                    <a:pt x="10454" y="13489"/>
                  </a:cubicBezTo>
                  <a:cubicBezTo>
                    <a:pt x="10506" y="13437"/>
                    <a:pt x="10506" y="13354"/>
                    <a:pt x="10454" y="13298"/>
                  </a:cubicBezTo>
                  <a:cubicBezTo>
                    <a:pt x="10427" y="13271"/>
                    <a:pt x="10392" y="13258"/>
                    <a:pt x="10357" y="13258"/>
                  </a:cubicBezTo>
                  <a:cubicBezTo>
                    <a:pt x="10334" y="13258"/>
                    <a:pt x="10312" y="13263"/>
                    <a:pt x="10291" y="13274"/>
                  </a:cubicBezTo>
                  <a:cubicBezTo>
                    <a:pt x="10606" y="12879"/>
                    <a:pt x="10540" y="12799"/>
                    <a:pt x="10496" y="12744"/>
                  </a:cubicBezTo>
                  <a:cubicBezTo>
                    <a:pt x="10471" y="12716"/>
                    <a:pt x="10436" y="12699"/>
                    <a:pt x="10398" y="12695"/>
                  </a:cubicBezTo>
                  <a:cubicBezTo>
                    <a:pt x="10394" y="12695"/>
                    <a:pt x="10390" y="12695"/>
                    <a:pt x="10386" y="12695"/>
                  </a:cubicBezTo>
                  <a:cubicBezTo>
                    <a:pt x="10319" y="12695"/>
                    <a:pt x="10265" y="12743"/>
                    <a:pt x="9325" y="13583"/>
                  </a:cubicBezTo>
                  <a:cubicBezTo>
                    <a:pt x="8559" y="14272"/>
                    <a:pt x="7145" y="15537"/>
                    <a:pt x="6421" y="16105"/>
                  </a:cubicBezTo>
                  <a:cubicBezTo>
                    <a:pt x="6781" y="15727"/>
                    <a:pt x="7405" y="15159"/>
                    <a:pt x="7939" y="14674"/>
                  </a:cubicBezTo>
                  <a:cubicBezTo>
                    <a:pt x="9952" y="12844"/>
                    <a:pt x="10863" y="11944"/>
                    <a:pt x="10551" y="11569"/>
                  </a:cubicBezTo>
                  <a:cubicBezTo>
                    <a:pt x="10534" y="11549"/>
                    <a:pt x="10510" y="11528"/>
                    <a:pt x="10475" y="11507"/>
                  </a:cubicBezTo>
                  <a:cubicBezTo>
                    <a:pt x="10478" y="11504"/>
                    <a:pt x="10481" y="11500"/>
                    <a:pt x="10481" y="11500"/>
                  </a:cubicBezTo>
                  <a:lnTo>
                    <a:pt x="10561" y="11435"/>
                  </a:lnTo>
                  <a:lnTo>
                    <a:pt x="10548" y="11421"/>
                  </a:lnTo>
                  <a:cubicBezTo>
                    <a:pt x="10631" y="11306"/>
                    <a:pt x="10606" y="11278"/>
                    <a:pt x="10575" y="11240"/>
                  </a:cubicBezTo>
                  <a:cubicBezTo>
                    <a:pt x="10549" y="11210"/>
                    <a:pt x="10512" y="11194"/>
                    <a:pt x="10474" y="11194"/>
                  </a:cubicBezTo>
                  <a:cubicBezTo>
                    <a:pt x="10443" y="11194"/>
                    <a:pt x="10412" y="11205"/>
                    <a:pt x="10385" y="11227"/>
                  </a:cubicBezTo>
                  <a:lnTo>
                    <a:pt x="10052" y="11504"/>
                  </a:lnTo>
                  <a:cubicBezTo>
                    <a:pt x="9183" y="11816"/>
                    <a:pt x="7350" y="13548"/>
                    <a:pt x="6016" y="14892"/>
                  </a:cubicBezTo>
                  <a:lnTo>
                    <a:pt x="5492" y="15332"/>
                  </a:lnTo>
                  <a:cubicBezTo>
                    <a:pt x="6754" y="13998"/>
                    <a:pt x="8912" y="11836"/>
                    <a:pt x="10436" y="10336"/>
                  </a:cubicBezTo>
                  <a:cubicBezTo>
                    <a:pt x="10489" y="10284"/>
                    <a:pt x="10489" y="10201"/>
                    <a:pt x="10440" y="10146"/>
                  </a:cubicBezTo>
                  <a:cubicBezTo>
                    <a:pt x="10414" y="10116"/>
                    <a:pt x="10378" y="10101"/>
                    <a:pt x="10342" y="10101"/>
                  </a:cubicBezTo>
                  <a:cubicBezTo>
                    <a:pt x="10310" y="10101"/>
                    <a:pt x="10277" y="10113"/>
                    <a:pt x="10249" y="10135"/>
                  </a:cubicBezTo>
                  <a:cubicBezTo>
                    <a:pt x="8036" y="12041"/>
                    <a:pt x="4852" y="14757"/>
                    <a:pt x="3694" y="15689"/>
                  </a:cubicBezTo>
                  <a:cubicBezTo>
                    <a:pt x="3867" y="15492"/>
                    <a:pt x="4117" y="15239"/>
                    <a:pt x="4429" y="14944"/>
                  </a:cubicBezTo>
                  <a:lnTo>
                    <a:pt x="6768" y="12983"/>
                  </a:lnTo>
                  <a:cubicBezTo>
                    <a:pt x="7983" y="12033"/>
                    <a:pt x="9013" y="11195"/>
                    <a:pt x="9706" y="10516"/>
                  </a:cubicBezTo>
                  <a:lnTo>
                    <a:pt x="10142" y="10152"/>
                  </a:lnTo>
                  <a:cubicBezTo>
                    <a:pt x="10184" y="10114"/>
                    <a:pt x="10198" y="10058"/>
                    <a:pt x="10184" y="10007"/>
                  </a:cubicBezTo>
                  <a:cubicBezTo>
                    <a:pt x="10465" y="9681"/>
                    <a:pt x="10627" y="9404"/>
                    <a:pt x="10652" y="9185"/>
                  </a:cubicBezTo>
                  <a:cubicBezTo>
                    <a:pt x="10665" y="9065"/>
                    <a:pt x="10634" y="8957"/>
                    <a:pt x="10565" y="8874"/>
                  </a:cubicBezTo>
                  <a:cubicBezTo>
                    <a:pt x="10538" y="8841"/>
                    <a:pt x="10499" y="8824"/>
                    <a:pt x="10460" y="8824"/>
                  </a:cubicBezTo>
                  <a:cubicBezTo>
                    <a:pt x="10430" y="8824"/>
                    <a:pt x="10399" y="8835"/>
                    <a:pt x="10374" y="8857"/>
                  </a:cubicBezTo>
                  <a:lnTo>
                    <a:pt x="7443" y="11313"/>
                  </a:lnTo>
                  <a:lnTo>
                    <a:pt x="7908" y="10894"/>
                  </a:lnTo>
                  <a:cubicBezTo>
                    <a:pt x="8604" y="10325"/>
                    <a:pt x="9213" y="9785"/>
                    <a:pt x="9664" y="9303"/>
                  </a:cubicBezTo>
                  <a:lnTo>
                    <a:pt x="10180" y="8836"/>
                  </a:lnTo>
                  <a:cubicBezTo>
                    <a:pt x="10236" y="8787"/>
                    <a:pt x="10243" y="8707"/>
                    <a:pt x="10198" y="8652"/>
                  </a:cubicBezTo>
                  <a:cubicBezTo>
                    <a:pt x="10343" y="8427"/>
                    <a:pt x="10433" y="8226"/>
                    <a:pt x="10454" y="8053"/>
                  </a:cubicBezTo>
                  <a:cubicBezTo>
                    <a:pt x="10475" y="7886"/>
                    <a:pt x="10433" y="7741"/>
                    <a:pt x="10336" y="7626"/>
                  </a:cubicBezTo>
                  <a:cubicBezTo>
                    <a:pt x="10288" y="7568"/>
                    <a:pt x="10195" y="7495"/>
                    <a:pt x="10042" y="7488"/>
                  </a:cubicBezTo>
                  <a:cubicBezTo>
                    <a:pt x="10007" y="7488"/>
                    <a:pt x="9969" y="7488"/>
                    <a:pt x="9928" y="7495"/>
                  </a:cubicBezTo>
                  <a:cubicBezTo>
                    <a:pt x="10377" y="6982"/>
                    <a:pt x="10312" y="6906"/>
                    <a:pt x="10249" y="6833"/>
                  </a:cubicBezTo>
                  <a:cubicBezTo>
                    <a:pt x="10225" y="6802"/>
                    <a:pt x="10190" y="6785"/>
                    <a:pt x="10153" y="6785"/>
                  </a:cubicBezTo>
                  <a:cubicBezTo>
                    <a:pt x="10149" y="6784"/>
                    <a:pt x="10145" y="6784"/>
                    <a:pt x="10142" y="6784"/>
                  </a:cubicBezTo>
                  <a:cubicBezTo>
                    <a:pt x="10108" y="6784"/>
                    <a:pt x="10077" y="6797"/>
                    <a:pt x="10052" y="6823"/>
                  </a:cubicBezTo>
                  <a:cubicBezTo>
                    <a:pt x="10024" y="6847"/>
                    <a:pt x="10000" y="6871"/>
                    <a:pt x="9976" y="6895"/>
                  </a:cubicBezTo>
                  <a:cubicBezTo>
                    <a:pt x="10003" y="6815"/>
                    <a:pt x="10024" y="6743"/>
                    <a:pt x="10032" y="6674"/>
                  </a:cubicBezTo>
                  <a:cubicBezTo>
                    <a:pt x="10038" y="6594"/>
                    <a:pt x="10035" y="6518"/>
                    <a:pt x="10017" y="6452"/>
                  </a:cubicBezTo>
                  <a:cubicBezTo>
                    <a:pt x="10121" y="6275"/>
                    <a:pt x="10184" y="6116"/>
                    <a:pt x="10204" y="5981"/>
                  </a:cubicBezTo>
                  <a:cubicBezTo>
                    <a:pt x="10225" y="5825"/>
                    <a:pt x="10190" y="5693"/>
                    <a:pt x="10104" y="5586"/>
                  </a:cubicBezTo>
                  <a:cubicBezTo>
                    <a:pt x="10080" y="5558"/>
                    <a:pt x="10042" y="5541"/>
                    <a:pt x="10003" y="5537"/>
                  </a:cubicBezTo>
                  <a:cubicBezTo>
                    <a:pt x="9969" y="5537"/>
                    <a:pt x="9931" y="5551"/>
                    <a:pt x="9903" y="5579"/>
                  </a:cubicBezTo>
                  <a:cubicBezTo>
                    <a:pt x="8333" y="7141"/>
                    <a:pt x="6705" y="8694"/>
                    <a:pt x="5250" y="10017"/>
                  </a:cubicBezTo>
                  <a:lnTo>
                    <a:pt x="1511" y="13153"/>
                  </a:lnTo>
                  <a:cubicBezTo>
                    <a:pt x="1080" y="13455"/>
                    <a:pt x="770" y="13623"/>
                    <a:pt x="614" y="13623"/>
                  </a:cubicBezTo>
                  <a:cubicBezTo>
                    <a:pt x="586" y="13623"/>
                    <a:pt x="562" y="13618"/>
                    <a:pt x="544" y="13607"/>
                  </a:cubicBezTo>
                  <a:cubicBezTo>
                    <a:pt x="531" y="13589"/>
                    <a:pt x="510" y="13555"/>
                    <a:pt x="520" y="13485"/>
                  </a:cubicBezTo>
                  <a:cubicBezTo>
                    <a:pt x="538" y="13343"/>
                    <a:pt x="632" y="13160"/>
                    <a:pt x="794" y="12945"/>
                  </a:cubicBezTo>
                  <a:cubicBezTo>
                    <a:pt x="819" y="12968"/>
                    <a:pt x="851" y="12979"/>
                    <a:pt x="883" y="12979"/>
                  </a:cubicBezTo>
                  <a:cubicBezTo>
                    <a:pt x="914" y="12979"/>
                    <a:pt x="945" y="12969"/>
                    <a:pt x="971" y="12948"/>
                  </a:cubicBezTo>
                  <a:lnTo>
                    <a:pt x="8957" y="6244"/>
                  </a:lnTo>
                  <a:cubicBezTo>
                    <a:pt x="9775" y="5627"/>
                    <a:pt x="9854" y="5537"/>
                    <a:pt x="9865" y="5443"/>
                  </a:cubicBezTo>
                  <a:cubicBezTo>
                    <a:pt x="9872" y="5406"/>
                    <a:pt x="9858" y="5360"/>
                    <a:pt x="9834" y="5333"/>
                  </a:cubicBezTo>
                  <a:cubicBezTo>
                    <a:pt x="9810" y="5305"/>
                    <a:pt x="9779" y="5288"/>
                    <a:pt x="9740" y="5285"/>
                  </a:cubicBezTo>
                  <a:cubicBezTo>
                    <a:pt x="9736" y="5284"/>
                    <a:pt x="9732" y="5284"/>
                    <a:pt x="9727" y="5284"/>
                  </a:cubicBezTo>
                  <a:cubicBezTo>
                    <a:pt x="9697" y="5284"/>
                    <a:pt x="9667" y="5294"/>
                    <a:pt x="9643" y="5315"/>
                  </a:cubicBezTo>
                  <a:lnTo>
                    <a:pt x="8784" y="6036"/>
                  </a:lnTo>
                  <a:cubicBezTo>
                    <a:pt x="8455" y="6286"/>
                    <a:pt x="8063" y="6577"/>
                    <a:pt x="7662" y="6874"/>
                  </a:cubicBezTo>
                  <a:cubicBezTo>
                    <a:pt x="7363" y="7096"/>
                    <a:pt x="7062" y="7319"/>
                    <a:pt x="6768" y="7540"/>
                  </a:cubicBezTo>
                  <a:lnTo>
                    <a:pt x="10291" y="4252"/>
                  </a:lnTo>
                  <a:cubicBezTo>
                    <a:pt x="10347" y="4200"/>
                    <a:pt x="10350" y="4117"/>
                    <a:pt x="10298" y="4061"/>
                  </a:cubicBezTo>
                  <a:cubicBezTo>
                    <a:pt x="10272" y="4032"/>
                    <a:pt x="10235" y="4017"/>
                    <a:pt x="10198" y="4017"/>
                  </a:cubicBezTo>
                  <a:cubicBezTo>
                    <a:pt x="10166" y="4017"/>
                    <a:pt x="10133" y="4028"/>
                    <a:pt x="10107" y="4050"/>
                  </a:cubicBezTo>
                  <a:cubicBezTo>
                    <a:pt x="10024" y="4127"/>
                    <a:pt x="9941" y="4203"/>
                    <a:pt x="9854" y="4279"/>
                  </a:cubicBezTo>
                  <a:cubicBezTo>
                    <a:pt x="9862" y="4203"/>
                    <a:pt x="9834" y="4154"/>
                    <a:pt x="9810" y="4127"/>
                  </a:cubicBezTo>
                  <a:cubicBezTo>
                    <a:pt x="9783" y="4094"/>
                    <a:pt x="9745" y="4078"/>
                    <a:pt x="9707" y="4078"/>
                  </a:cubicBezTo>
                  <a:cubicBezTo>
                    <a:pt x="9676" y="4078"/>
                    <a:pt x="9645" y="4088"/>
                    <a:pt x="9619" y="4110"/>
                  </a:cubicBezTo>
                  <a:lnTo>
                    <a:pt x="1006" y="11337"/>
                  </a:lnTo>
                  <a:cubicBezTo>
                    <a:pt x="1002" y="11317"/>
                    <a:pt x="1006" y="11293"/>
                    <a:pt x="1009" y="11268"/>
                  </a:cubicBezTo>
                  <a:cubicBezTo>
                    <a:pt x="1012" y="11230"/>
                    <a:pt x="1022" y="11192"/>
                    <a:pt x="1033" y="11150"/>
                  </a:cubicBezTo>
                  <a:cubicBezTo>
                    <a:pt x="3015" y="9900"/>
                    <a:pt x="8867" y="4460"/>
                    <a:pt x="10156" y="3254"/>
                  </a:cubicBezTo>
                  <a:cubicBezTo>
                    <a:pt x="10211" y="3206"/>
                    <a:pt x="10215" y="3122"/>
                    <a:pt x="10170" y="3067"/>
                  </a:cubicBezTo>
                  <a:cubicBezTo>
                    <a:pt x="10143" y="3034"/>
                    <a:pt x="10105" y="3017"/>
                    <a:pt x="10066" y="3017"/>
                  </a:cubicBezTo>
                  <a:cubicBezTo>
                    <a:pt x="10038" y="3017"/>
                    <a:pt x="10011" y="3025"/>
                    <a:pt x="9987" y="3043"/>
                  </a:cubicBezTo>
                  <a:cubicBezTo>
                    <a:pt x="9883" y="3115"/>
                    <a:pt x="9120" y="3649"/>
                    <a:pt x="8077" y="4418"/>
                  </a:cubicBezTo>
                  <a:cubicBezTo>
                    <a:pt x="8448" y="4055"/>
                    <a:pt x="8805" y="3711"/>
                    <a:pt x="9127" y="3410"/>
                  </a:cubicBezTo>
                  <a:cubicBezTo>
                    <a:pt x="9643" y="3019"/>
                    <a:pt x="10104" y="2675"/>
                    <a:pt x="10481" y="2395"/>
                  </a:cubicBezTo>
                  <a:cubicBezTo>
                    <a:pt x="10513" y="2374"/>
                    <a:pt x="10534" y="2339"/>
                    <a:pt x="10537" y="2301"/>
                  </a:cubicBezTo>
                  <a:cubicBezTo>
                    <a:pt x="10540" y="2263"/>
                    <a:pt x="10530" y="2229"/>
                    <a:pt x="10506" y="2197"/>
                  </a:cubicBezTo>
                  <a:cubicBezTo>
                    <a:pt x="10475" y="2159"/>
                    <a:pt x="10427" y="2135"/>
                    <a:pt x="10371" y="2131"/>
                  </a:cubicBezTo>
                  <a:cubicBezTo>
                    <a:pt x="10367" y="2131"/>
                    <a:pt x="10363" y="2131"/>
                    <a:pt x="10360" y="2131"/>
                  </a:cubicBezTo>
                  <a:cubicBezTo>
                    <a:pt x="10317" y="2131"/>
                    <a:pt x="10265" y="2148"/>
                    <a:pt x="10204" y="2176"/>
                  </a:cubicBezTo>
                  <a:cubicBezTo>
                    <a:pt x="10481" y="1851"/>
                    <a:pt x="10638" y="1602"/>
                    <a:pt x="10652" y="1439"/>
                  </a:cubicBezTo>
                  <a:cubicBezTo>
                    <a:pt x="10662" y="1341"/>
                    <a:pt x="10627" y="1276"/>
                    <a:pt x="10596" y="1241"/>
                  </a:cubicBezTo>
                  <a:cubicBezTo>
                    <a:pt x="10551" y="1186"/>
                    <a:pt x="10465" y="1119"/>
                    <a:pt x="10319" y="1116"/>
                  </a:cubicBezTo>
                  <a:cubicBezTo>
                    <a:pt x="10313" y="1116"/>
                    <a:pt x="10306" y="1116"/>
                    <a:pt x="10299" y="1116"/>
                  </a:cubicBezTo>
                  <a:cubicBezTo>
                    <a:pt x="10220" y="1116"/>
                    <a:pt x="10130" y="1133"/>
                    <a:pt x="10024" y="1168"/>
                  </a:cubicBezTo>
                  <a:cubicBezTo>
                    <a:pt x="10083" y="1123"/>
                    <a:pt x="10142" y="1078"/>
                    <a:pt x="10201" y="1033"/>
                  </a:cubicBezTo>
                  <a:cubicBezTo>
                    <a:pt x="10229" y="1009"/>
                    <a:pt x="10246" y="974"/>
                    <a:pt x="10249" y="940"/>
                  </a:cubicBezTo>
                  <a:cubicBezTo>
                    <a:pt x="10253" y="901"/>
                    <a:pt x="10243" y="866"/>
                    <a:pt x="10219" y="836"/>
                  </a:cubicBezTo>
                  <a:cubicBezTo>
                    <a:pt x="10177" y="783"/>
                    <a:pt x="10121" y="745"/>
                    <a:pt x="10062" y="718"/>
                  </a:cubicBezTo>
                  <a:lnTo>
                    <a:pt x="10118" y="669"/>
                  </a:lnTo>
                  <a:cubicBezTo>
                    <a:pt x="10174" y="620"/>
                    <a:pt x="10177" y="534"/>
                    <a:pt x="10128" y="479"/>
                  </a:cubicBezTo>
                  <a:cubicBezTo>
                    <a:pt x="10101" y="446"/>
                    <a:pt x="10064" y="431"/>
                    <a:pt x="10027" y="431"/>
                  </a:cubicBezTo>
                  <a:cubicBezTo>
                    <a:pt x="9996" y="431"/>
                    <a:pt x="9964" y="441"/>
                    <a:pt x="9938" y="461"/>
                  </a:cubicBezTo>
                  <a:lnTo>
                    <a:pt x="9654" y="700"/>
                  </a:lnTo>
                  <a:cubicBezTo>
                    <a:pt x="9602" y="714"/>
                    <a:pt x="9543" y="732"/>
                    <a:pt x="9480" y="753"/>
                  </a:cubicBezTo>
                  <a:cubicBezTo>
                    <a:pt x="9488" y="735"/>
                    <a:pt x="9491" y="718"/>
                    <a:pt x="9491" y="700"/>
                  </a:cubicBezTo>
                  <a:cubicBezTo>
                    <a:pt x="9501" y="614"/>
                    <a:pt x="9467" y="558"/>
                    <a:pt x="9439" y="524"/>
                  </a:cubicBezTo>
                  <a:cubicBezTo>
                    <a:pt x="9352" y="417"/>
                    <a:pt x="9224" y="358"/>
                    <a:pt x="9072" y="354"/>
                  </a:cubicBezTo>
                  <a:cubicBezTo>
                    <a:pt x="9065" y="354"/>
                    <a:pt x="9057" y="354"/>
                    <a:pt x="9050" y="354"/>
                  </a:cubicBezTo>
                  <a:cubicBezTo>
                    <a:pt x="8825" y="354"/>
                    <a:pt x="8551" y="465"/>
                    <a:pt x="8220" y="666"/>
                  </a:cubicBezTo>
                  <a:cubicBezTo>
                    <a:pt x="8223" y="659"/>
                    <a:pt x="8223" y="649"/>
                    <a:pt x="8223" y="641"/>
                  </a:cubicBezTo>
                  <a:cubicBezTo>
                    <a:pt x="8233" y="524"/>
                    <a:pt x="8195" y="447"/>
                    <a:pt x="8157" y="406"/>
                  </a:cubicBezTo>
                  <a:cubicBezTo>
                    <a:pt x="8136" y="378"/>
                    <a:pt x="8101" y="361"/>
                    <a:pt x="8067" y="358"/>
                  </a:cubicBezTo>
                  <a:cubicBezTo>
                    <a:pt x="8063" y="357"/>
                    <a:pt x="8059" y="357"/>
                    <a:pt x="8055" y="357"/>
                  </a:cubicBezTo>
                  <a:cubicBezTo>
                    <a:pt x="8021" y="357"/>
                    <a:pt x="7991" y="370"/>
                    <a:pt x="7966" y="388"/>
                  </a:cubicBezTo>
                  <a:lnTo>
                    <a:pt x="6802" y="1365"/>
                  </a:lnTo>
                  <a:cubicBezTo>
                    <a:pt x="7849" y="417"/>
                    <a:pt x="7849" y="412"/>
                    <a:pt x="7762" y="313"/>
                  </a:cubicBezTo>
                  <a:cubicBezTo>
                    <a:pt x="7682" y="219"/>
                    <a:pt x="7571" y="167"/>
                    <a:pt x="7443" y="163"/>
                  </a:cubicBezTo>
                  <a:cubicBezTo>
                    <a:pt x="7439" y="163"/>
                    <a:pt x="7435" y="163"/>
                    <a:pt x="7431" y="163"/>
                  </a:cubicBezTo>
                  <a:cubicBezTo>
                    <a:pt x="7151" y="163"/>
                    <a:pt x="6761" y="387"/>
                    <a:pt x="6275" y="787"/>
                  </a:cubicBezTo>
                  <a:cubicBezTo>
                    <a:pt x="6296" y="742"/>
                    <a:pt x="6290" y="690"/>
                    <a:pt x="6258" y="649"/>
                  </a:cubicBezTo>
                  <a:cubicBezTo>
                    <a:pt x="6231" y="615"/>
                    <a:pt x="6191" y="599"/>
                    <a:pt x="6152" y="599"/>
                  </a:cubicBezTo>
                  <a:cubicBezTo>
                    <a:pt x="6122" y="599"/>
                    <a:pt x="6092" y="608"/>
                    <a:pt x="6068" y="628"/>
                  </a:cubicBezTo>
                  <a:cubicBezTo>
                    <a:pt x="5853" y="801"/>
                    <a:pt x="5007" y="1487"/>
                    <a:pt x="4041" y="2329"/>
                  </a:cubicBezTo>
                  <a:lnTo>
                    <a:pt x="2800" y="3369"/>
                  </a:lnTo>
                  <a:cubicBezTo>
                    <a:pt x="3760" y="2450"/>
                    <a:pt x="4855" y="1410"/>
                    <a:pt x="5746" y="565"/>
                  </a:cubicBezTo>
                  <a:cubicBezTo>
                    <a:pt x="5797" y="516"/>
                    <a:pt x="5804" y="433"/>
                    <a:pt x="5756" y="378"/>
                  </a:cubicBezTo>
                  <a:cubicBezTo>
                    <a:pt x="5721" y="337"/>
                    <a:pt x="5655" y="284"/>
                    <a:pt x="5541" y="281"/>
                  </a:cubicBezTo>
                  <a:cubicBezTo>
                    <a:pt x="5537" y="281"/>
                    <a:pt x="5533" y="281"/>
                    <a:pt x="5529" y="281"/>
                  </a:cubicBezTo>
                  <a:cubicBezTo>
                    <a:pt x="4899" y="281"/>
                    <a:pt x="2899" y="2151"/>
                    <a:pt x="1532" y="3507"/>
                  </a:cubicBezTo>
                  <a:cubicBezTo>
                    <a:pt x="1796" y="3223"/>
                    <a:pt x="2090" y="2911"/>
                    <a:pt x="2412" y="2582"/>
                  </a:cubicBezTo>
                  <a:cubicBezTo>
                    <a:pt x="3247" y="1847"/>
                    <a:pt x="4182" y="853"/>
                    <a:pt x="4453" y="562"/>
                  </a:cubicBezTo>
                  <a:cubicBezTo>
                    <a:pt x="4502" y="506"/>
                    <a:pt x="4498" y="423"/>
                    <a:pt x="4446" y="371"/>
                  </a:cubicBezTo>
                  <a:cubicBezTo>
                    <a:pt x="4420" y="345"/>
                    <a:pt x="4387" y="332"/>
                    <a:pt x="4353" y="332"/>
                  </a:cubicBezTo>
                  <a:cubicBezTo>
                    <a:pt x="4319" y="332"/>
                    <a:pt x="4285" y="345"/>
                    <a:pt x="4259" y="371"/>
                  </a:cubicBezTo>
                  <a:cubicBezTo>
                    <a:pt x="3365" y="1223"/>
                    <a:pt x="2665" y="1920"/>
                    <a:pt x="2114" y="2485"/>
                  </a:cubicBezTo>
                  <a:cubicBezTo>
                    <a:pt x="1768" y="2790"/>
                    <a:pt x="1480" y="3015"/>
                    <a:pt x="1300" y="3115"/>
                  </a:cubicBezTo>
                  <a:lnTo>
                    <a:pt x="2997" y="763"/>
                  </a:lnTo>
                  <a:cubicBezTo>
                    <a:pt x="3036" y="714"/>
                    <a:pt x="3032" y="645"/>
                    <a:pt x="2991" y="596"/>
                  </a:cubicBezTo>
                  <a:cubicBezTo>
                    <a:pt x="2984" y="590"/>
                    <a:pt x="2977" y="579"/>
                    <a:pt x="2967" y="572"/>
                  </a:cubicBezTo>
                  <a:cubicBezTo>
                    <a:pt x="2977" y="531"/>
                    <a:pt x="2967" y="486"/>
                    <a:pt x="2935" y="451"/>
                  </a:cubicBezTo>
                  <a:cubicBezTo>
                    <a:pt x="2909" y="419"/>
                    <a:pt x="2872" y="403"/>
                    <a:pt x="2834" y="403"/>
                  </a:cubicBezTo>
                  <a:cubicBezTo>
                    <a:pt x="2806" y="403"/>
                    <a:pt x="2777" y="412"/>
                    <a:pt x="2752" y="430"/>
                  </a:cubicBezTo>
                  <a:cubicBezTo>
                    <a:pt x="2544" y="586"/>
                    <a:pt x="2159" y="870"/>
                    <a:pt x="1754" y="1192"/>
                  </a:cubicBezTo>
                  <a:cubicBezTo>
                    <a:pt x="1975" y="891"/>
                    <a:pt x="2228" y="551"/>
                    <a:pt x="2478" y="229"/>
                  </a:cubicBezTo>
                  <a:cubicBezTo>
                    <a:pt x="2516" y="177"/>
                    <a:pt x="2516" y="108"/>
                    <a:pt x="2474" y="59"/>
                  </a:cubicBezTo>
                  <a:cubicBezTo>
                    <a:pt x="2450" y="32"/>
                    <a:pt x="2395" y="4"/>
                    <a:pt x="2357" y="1"/>
                  </a:cubicBezTo>
                  <a:cubicBezTo>
                    <a:pt x="2355" y="1"/>
                    <a:pt x="2354" y="1"/>
                    <a:pt x="23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8"/>
            <p:cNvSpPr/>
            <p:nvPr/>
          </p:nvSpPr>
          <p:spPr>
            <a:xfrm>
              <a:off x="3255194" y="2592383"/>
              <a:ext cx="457054" cy="1255786"/>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8"/>
            <p:cNvSpPr txBox="1"/>
            <p:nvPr/>
          </p:nvSpPr>
          <p:spPr>
            <a:xfrm>
              <a:off x="6220510" y="2637138"/>
              <a:ext cx="2923500" cy="453300"/>
            </a:xfrm>
            <a:prstGeom prst="rect">
              <a:avLst/>
            </a:prstGeom>
            <a:noFill/>
            <a:ln>
              <a:noFill/>
            </a:ln>
          </p:spPr>
          <p:txBody>
            <a:bodyPr spcFirstLastPara="1" wrap="square" lIns="0" tIns="6350" rIns="0" bIns="0" anchor="b" anchorCtr="0">
              <a:noAutofit/>
            </a:bodyPr>
            <a:lstStyle/>
            <a:p>
              <a:pPr marL="1270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accent4"/>
                  </a:solidFill>
                  <a:latin typeface="Sue Ellen Francisco"/>
                  <a:ea typeface="Sue Ellen Francisco"/>
                  <a:cs typeface="Sue Ellen Francisco"/>
                  <a:sym typeface="Sue Ellen Francisco"/>
                </a:rPr>
                <a:t>MULTAS POR CONSUMO REACTIVO</a:t>
              </a:r>
              <a:endParaRPr sz="1600" b="0" i="0" u="none" strike="noStrike" cap="none">
                <a:solidFill>
                  <a:schemeClr val="accent4"/>
                </a:solidFill>
                <a:latin typeface="Sue Ellen Francisco"/>
                <a:ea typeface="Sue Ellen Francisco"/>
                <a:cs typeface="Sue Ellen Francisco"/>
                <a:sym typeface="Sue Ellen Francisco"/>
              </a:endParaRPr>
            </a:p>
          </p:txBody>
        </p:sp>
        <p:sp>
          <p:nvSpPr>
            <p:cNvPr id="177" name="Google Shape;177;p28"/>
            <p:cNvSpPr/>
            <p:nvPr/>
          </p:nvSpPr>
          <p:spPr>
            <a:xfrm>
              <a:off x="5464156" y="2593323"/>
              <a:ext cx="457054" cy="455861"/>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8"/>
            <p:cNvSpPr/>
            <p:nvPr/>
          </p:nvSpPr>
          <p:spPr>
            <a:xfrm>
              <a:off x="5464156" y="3090438"/>
              <a:ext cx="457054" cy="382834"/>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8"/>
            <p:cNvSpPr txBox="1"/>
            <p:nvPr/>
          </p:nvSpPr>
          <p:spPr>
            <a:xfrm>
              <a:off x="2319468" y="1146451"/>
              <a:ext cx="2252400" cy="234300"/>
            </a:xfrm>
            <a:prstGeom prst="rect">
              <a:avLst/>
            </a:prstGeom>
            <a:noFill/>
            <a:ln>
              <a:noFill/>
            </a:ln>
          </p:spPr>
          <p:txBody>
            <a:bodyPr spcFirstLastPara="1" wrap="square" lIns="0" tIns="635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COMISIÓN NACIONAL DE ENERGÍA</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0" name="Google Shape;180;p28"/>
            <p:cNvSpPr txBox="1"/>
            <p:nvPr/>
          </p:nvSpPr>
          <p:spPr>
            <a:xfrm>
              <a:off x="3881120" y="2072059"/>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$ 24,205</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1" name="Google Shape;181;p28"/>
            <p:cNvSpPr txBox="1"/>
            <p:nvPr/>
          </p:nvSpPr>
          <p:spPr>
            <a:xfrm>
              <a:off x="4064557" y="2711551"/>
              <a:ext cx="12753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050"/>
                <a:buFont typeface="Arial"/>
                <a:buNone/>
              </a:pPr>
              <a:r>
                <a:rPr lang="en" sz="1050" b="0" i="0" u="none" strike="noStrike" cap="none">
                  <a:solidFill>
                    <a:schemeClr val="accent1"/>
                  </a:solidFill>
                  <a:latin typeface="Sue Ellen Francisco"/>
                  <a:ea typeface="Sue Ellen Francisco"/>
                  <a:cs typeface="Sue Ellen Francisco"/>
                  <a:sym typeface="Sue Ellen Francisco"/>
                </a:rPr>
                <a:t>1% facturación de energía por cada 0,01 en F.P. bajo 0,93 </a:t>
              </a:r>
              <a:endParaRPr sz="1050" b="0" i="0" u="none" strike="noStrike" cap="none">
                <a:solidFill>
                  <a:schemeClr val="accent1"/>
                </a:solidFill>
                <a:latin typeface="Sue Ellen Francisco"/>
                <a:ea typeface="Sue Ellen Francisco"/>
                <a:cs typeface="Sue Ellen Francisco"/>
                <a:sym typeface="Sue Ellen Francisco"/>
              </a:endParaRPr>
            </a:p>
          </p:txBody>
        </p:sp>
        <p:sp>
          <p:nvSpPr>
            <p:cNvPr id="182" name="Google Shape;182;p28"/>
            <p:cNvSpPr txBox="1"/>
            <p:nvPr/>
          </p:nvSpPr>
          <p:spPr>
            <a:xfrm>
              <a:off x="3881120" y="3149490"/>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$ 17,154</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3" name="Google Shape;183;p28"/>
            <p:cNvSpPr txBox="1"/>
            <p:nvPr/>
          </p:nvSpPr>
          <p:spPr>
            <a:xfrm>
              <a:off x="3881120" y="3514484"/>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$ 87,470</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4" name="Google Shape;184;p28"/>
            <p:cNvSpPr txBox="1"/>
            <p:nvPr/>
          </p:nvSpPr>
          <p:spPr>
            <a:xfrm>
              <a:off x="4877277" y="1764294"/>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/mes</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5" name="Google Shape;185;p28"/>
            <p:cNvSpPr txBox="1"/>
            <p:nvPr/>
          </p:nvSpPr>
          <p:spPr>
            <a:xfrm>
              <a:off x="4877277" y="2072059"/>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6" name="Google Shape;186;p28"/>
            <p:cNvSpPr txBox="1"/>
            <p:nvPr/>
          </p:nvSpPr>
          <p:spPr>
            <a:xfrm>
              <a:off x="4877277" y="3149490"/>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7" name="Google Shape;187;p28"/>
            <p:cNvSpPr txBox="1"/>
            <p:nvPr/>
          </p:nvSpPr>
          <p:spPr>
            <a:xfrm>
              <a:off x="4877277" y="3514484"/>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8" name="Google Shape;188;p28"/>
            <p:cNvSpPr txBox="1"/>
            <p:nvPr/>
          </p:nvSpPr>
          <p:spPr>
            <a:xfrm>
              <a:off x="3881120" y="2404080"/>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$ 20,274</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89" name="Google Shape;189;p28"/>
            <p:cNvSpPr txBox="1"/>
            <p:nvPr/>
          </p:nvSpPr>
          <p:spPr>
            <a:xfrm>
              <a:off x="4877277" y="2404080"/>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90" name="Google Shape;190;p28"/>
            <p:cNvSpPr txBox="1"/>
            <p:nvPr/>
          </p:nvSpPr>
          <p:spPr>
            <a:xfrm>
              <a:off x="6220511" y="1878663"/>
              <a:ext cx="2490000" cy="4533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Clr>
                  <a:schemeClr val="dk1"/>
                </a:buClr>
                <a:buSzPts val="600"/>
                <a:buFont typeface="Arial"/>
                <a:buNone/>
              </a:pPr>
              <a:r>
                <a:rPr lang="en" sz="1600" b="0" i="0" u="none" strike="noStrike" cap="none">
                  <a:solidFill>
                    <a:schemeClr val="accent5"/>
                  </a:solidFill>
                  <a:latin typeface="Sue Ellen Francisco"/>
                  <a:ea typeface="Sue Ellen Francisco"/>
                  <a:cs typeface="Sue Ellen Francisco"/>
                  <a:sym typeface="Sue Ellen Francisco"/>
                </a:rPr>
                <a:t>CARGO POR SERVICIO PÚBLICO</a:t>
              </a:r>
              <a:endParaRPr sz="1600" b="0" i="0" u="none" strike="noStrike" cap="none">
                <a:solidFill>
                  <a:schemeClr val="accent5"/>
                </a:solidFill>
                <a:latin typeface="Sue Ellen Francisco"/>
                <a:ea typeface="Sue Ellen Francisco"/>
                <a:cs typeface="Sue Ellen Francisco"/>
                <a:sym typeface="Sue Ellen Francisco"/>
              </a:endParaRPr>
            </a:p>
          </p:txBody>
        </p:sp>
        <p:sp>
          <p:nvSpPr>
            <p:cNvPr id="191" name="Google Shape;191;p28"/>
            <p:cNvSpPr/>
            <p:nvPr/>
          </p:nvSpPr>
          <p:spPr>
            <a:xfrm>
              <a:off x="5458621" y="2048596"/>
              <a:ext cx="457692" cy="182529"/>
            </a:xfrm>
            <a:custGeom>
              <a:avLst/>
              <a:gdLst/>
              <a:ahLst/>
              <a:cxnLst/>
              <a:rect l="l" t="t" r="r" b="b"/>
              <a:pathLst>
                <a:path w="10749" h="40675" extrusionOk="0">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8"/>
            <p:cNvSpPr/>
            <p:nvPr/>
          </p:nvSpPr>
          <p:spPr>
            <a:xfrm>
              <a:off x="5425725" y="1774400"/>
              <a:ext cx="523500" cy="2118900"/>
            </a:xfrm>
            <a:prstGeom prst="rect">
              <a:avLst/>
            </a:prstGeom>
            <a:solidFill>
              <a:srgbClr val="FFFFFF">
                <a:alpha val="7840"/>
              </a:srgbClr>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0">
                <a:latin typeface="Sue Ellen Francisco"/>
                <a:ea typeface="Sue Ellen Francisco"/>
                <a:cs typeface="Sue Ellen Francisco"/>
                <a:sym typeface="Sue Ellen Francisco"/>
              </a:rPr>
              <a:t>PRECIO DE LA  </a:t>
            </a:r>
            <a:r>
              <a:rPr lang="en" sz="2400" b="0">
                <a:solidFill>
                  <a:srgbClr val="EA9999"/>
                </a:solidFill>
                <a:latin typeface="Sue Ellen Francisco"/>
                <a:ea typeface="Sue Ellen Francisco"/>
                <a:cs typeface="Sue Ellen Francisco"/>
                <a:sym typeface="Sue Ellen Francisco"/>
              </a:rPr>
              <a:t>ELECTRICIDAD</a:t>
            </a:r>
            <a:endParaRPr/>
          </a:p>
        </p:txBody>
      </p:sp>
      <p:sp>
        <p:nvSpPr>
          <p:cNvPr id="198" name="Google Shape;198;p29"/>
          <p:cNvSpPr txBox="1"/>
          <p:nvPr/>
        </p:nvSpPr>
        <p:spPr>
          <a:xfrm>
            <a:off x="3881120" y="1764294"/>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$ 1.043,400</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199" name="Google Shape;199;p29"/>
          <p:cNvSpPr txBox="1"/>
          <p:nvPr/>
        </p:nvSpPr>
        <p:spPr>
          <a:xfrm>
            <a:off x="4523703" y="1364114"/>
            <a:ext cx="2252400" cy="234300"/>
          </a:xfrm>
          <a:prstGeom prst="rect">
            <a:avLst/>
          </a:prstGeom>
          <a:noFill/>
          <a:ln>
            <a:noFill/>
          </a:ln>
        </p:spPr>
        <p:txBody>
          <a:bodyPr spcFirstLastPara="1" wrap="square" lIns="0" tIns="635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BOLETA CGE LA SERENA</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00" name="Google Shape;200;p29"/>
          <p:cNvSpPr/>
          <p:nvPr/>
        </p:nvSpPr>
        <p:spPr>
          <a:xfrm>
            <a:off x="3232284" y="1799675"/>
            <a:ext cx="523500" cy="2093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 name="Google Shape;201;p29"/>
          <p:cNvCxnSpPr/>
          <p:nvPr/>
        </p:nvCxnSpPr>
        <p:spPr>
          <a:xfrm>
            <a:off x="2923511" y="3893371"/>
            <a:ext cx="3297000" cy="0"/>
          </a:xfrm>
          <a:prstGeom prst="straightConnector1">
            <a:avLst/>
          </a:prstGeom>
          <a:noFill/>
          <a:ln w="19050" cap="flat" cmpd="sng">
            <a:solidFill>
              <a:schemeClr val="accent1"/>
            </a:solidFill>
            <a:prstDash val="solid"/>
            <a:round/>
            <a:headEnd type="none" w="sm" len="sm"/>
            <a:tailEnd type="none" w="sm" len="sm"/>
          </a:ln>
        </p:spPr>
      </p:cxnSp>
      <p:sp>
        <p:nvSpPr>
          <p:cNvPr id="202" name="Google Shape;202;p29"/>
          <p:cNvSpPr txBox="1"/>
          <p:nvPr/>
        </p:nvSpPr>
        <p:spPr>
          <a:xfrm>
            <a:off x="972801" y="3896387"/>
            <a:ext cx="1761300" cy="453300"/>
          </a:xfrm>
          <a:prstGeom prst="rect">
            <a:avLst/>
          </a:prstGeom>
          <a:noFill/>
          <a:ln>
            <a:noFill/>
          </a:ln>
        </p:spPr>
        <p:txBody>
          <a:bodyPr spcFirstLastPara="1" wrap="square" lIns="0" tIns="6350" rIns="0" bIns="0" anchor="b" anchorCtr="0">
            <a:noAutofit/>
          </a:bodyPr>
          <a:lstStyle/>
          <a:p>
            <a:pPr marL="12700" marR="0" lvl="0" indent="0" algn="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Sue Ellen Francisco"/>
                <a:ea typeface="Sue Ellen Francisco"/>
                <a:cs typeface="Sue Ellen Francisco"/>
                <a:sym typeface="Sue Ellen Francisco"/>
              </a:rPr>
              <a:t>AUTOCONSUMO</a:t>
            </a:r>
            <a:endParaRPr sz="1600" b="0" i="0" u="none" strike="noStrike" cap="none">
              <a:solidFill>
                <a:schemeClr val="dk1"/>
              </a:solidFill>
              <a:latin typeface="Sue Ellen Francisco"/>
              <a:ea typeface="Sue Ellen Francisco"/>
              <a:cs typeface="Sue Ellen Francisco"/>
              <a:sym typeface="Sue Ellen Francisco"/>
            </a:endParaRPr>
          </a:p>
        </p:txBody>
      </p:sp>
      <p:sp>
        <p:nvSpPr>
          <p:cNvPr id="203" name="Google Shape;203;p29"/>
          <p:cNvSpPr txBox="1"/>
          <p:nvPr/>
        </p:nvSpPr>
        <p:spPr>
          <a:xfrm>
            <a:off x="6220511" y="1614863"/>
            <a:ext cx="2490000" cy="4533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Clr>
                <a:srgbClr val="133B3E"/>
              </a:buClr>
              <a:buSzPts val="600"/>
              <a:buFont typeface="Arial"/>
              <a:buNone/>
            </a:pPr>
            <a:r>
              <a:rPr lang="en" sz="1600" b="0" i="0" u="none" strike="noStrike" cap="none">
                <a:solidFill>
                  <a:srgbClr val="D9D2E9"/>
                </a:solidFill>
                <a:latin typeface="Sue Ellen Francisco"/>
                <a:ea typeface="Sue Ellen Francisco"/>
                <a:cs typeface="Sue Ellen Francisco"/>
                <a:sym typeface="Sue Ellen Francisco"/>
              </a:rPr>
              <a:t>ADMINISTRACIÓN DEL SERVICIO</a:t>
            </a:r>
            <a:endParaRPr sz="1600" b="0" i="0" u="none" strike="noStrike" cap="none">
              <a:solidFill>
                <a:srgbClr val="B4A7D6"/>
              </a:solidFill>
              <a:latin typeface="Sue Ellen Francisco"/>
              <a:ea typeface="Sue Ellen Francisco"/>
              <a:cs typeface="Sue Ellen Francisco"/>
              <a:sym typeface="Sue Ellen Francisco"/>
            </a:endParaRPr>
          </a:p>
        </p:txBody>
      </p:sp>
      <p:sp>
        <p:nvSpPr>
          <p:cNvPr id="204" name="Google Shape;204;p29"/>
          <p:cNvSpPr/>
          <p:nvPr/>
        </p:nvSpPr>
        <p:spPr>
          <a:xfrm>
            <a:off x="5458621" y="1778914"/>
            <a:ext cx="457692" cy="234288"/>
          </a:xfrm>
          <a:custGeom>
            <a:avLst/>
            <a:gdLst/>
            <a:ahLst/>
            <a:cxnLst/>
            <a:rect l="l" t="t" r="r" b="b"/>
            <a:pathLst>
              <a:path w="10749" h="40675" extrusionOk="0">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9"/>
          <p:cNvSpPr txBox="1"/>
          <p:nvPr/>
        </p:nvSpPr>
        <p:spPr>
          <a:xfrm>
            <a:off x="6220511" y="3466017"/>
            <a:ext cx="2490000" cy="453300"/>
          </a:xfrm>
          <a:prstGeom prst="rect">
            <a:avLst/>
          </a:prstGeom>
          <a:noFill/>
          <a:ln>
            <a:noFill/>
          </a:ln>
        </p:spPr>
        <p:txBody>
          <a:bodyPr spcFirstLastPara="1" wrap="square" lIns="0" tIns="6350" rIns="0" bIns="0" anchor="b" anchorCtr="0">
            <a:noAutofit/>
          </a:bodyPr>
          <a:lstStyle/>
          <a:p>
            <a:pPr marL="127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EA9999"/>
                </a:solidFill>
                <a:latin typeface="Sue Ellen Francisco"/>
                <a:ea typeface="Sue Ellen Francisco"/>
                <a:cs typeface="Sue Ellen Francisco"/>
                <a:sym typeface="Sue Ellen Francisco"/>
              </a:rPr>
              <a:t>PRECIO DE LA ENERGÍA CONSUMIDA</a:t>
            </a:r>
            <a:endParaRPr sz="1600" b="0" i="0" u="none" strike="noStrike" cap="none">
              <a:solidFill>
                <a:srgbClr val="EA9999"/>
              </a:solidFill>
              <a:latin typeface="Sue Ellen Francisco"/>
              <a:ea typeface="Sue Ellen Francisco"/>
              <a:cs typeface="Sue Ellen Francisco"/>
              <a:sym typeface="Sue Ellen Francisco"/>
            </a:endParaRPr>
          </a:p>
        </p:txBody>
      </p:sp>
      <p:sp>
        <p:nvSpPr>
          <p:cNvPr id="206" name="Google Shape;206;p29"/>
          <p:cNvSpPr txBox="1"/>
          <p:nvPr/>
        </p:nvSpPr>
        <p:spPr>
          <a:xfrm>
            <a:off x="6220510" y="3054006"/>
            <a:ext cx="2923500" cy="453300"/>
          </a:xfrm>
          <a:prstGeom prst="rect">
            <a:avLst/>
          </a:prstGeom>
          <a:noFill/>
          <a:ln>
            <a:noFill/>
          </a:ln>
        </p:spPr>
        <p:txBody>
          <a:bodyPr spcFirstLastPara="1" wrap="square" lIns="0" tIns="6350" rIns="0" bIns="0" anchor="b" anchorCtr="0">
            <a:noAutofit/>
          </a:bodyPr>
          <a:lstStyle/>
          <a:p>
            <a:pPr marL="127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EA9999"/>
                </a:solidFill>
                <a:latin typeface="Sue Ellen Francisco"/>
                <a:ea typeface="Sue Ellen Francisco"/>
                <a:cs typeface="Sue Ellen Francisco"/>
                <a:sym typeface="Sue Ellen Francisco"/>
              </a:rPr>
              <a:t>PRECIO DE LA POTENCIA DEMANDADA</a:t>
            </a:r>
            <a:endParaRPr sz="1600" b="0" i="0" u="none" strike="noStrike" cap="none">
              <a:solidFill>
                <a:srgbClr val="EA9999"/>
              </a:solidFill>
              <a:latin typeface="Sue Ellen Francisco"/>
              <a:ea typeface="Sue Ellen Francisco"/>
              <a:cs typeface="Sue Ellen Francisco"/>
              <a:sym typeface="Sue Ellen Francisco"/>
            </a:endParaRPr>
          </a:p>
        </p:txBody>
      </p:sp>
      <p:sp>
        <p:nvSpPr>
          <p:cNvPr id="207" name="Google Shape;207;p29"/>
          <p:cNvSpPr/>
          <p:nvPr/>
        </p:nvSpPr>
        <p:spPr>
          <a:xfrm>
            <a:off x="5458621" y="2245740"/>
            <a:ext cx="462589" cy="305373"/>
          </a:xfrm>
          <a:custGeom>
            <a:avLst/>
            <a:gdLst/>
            <a:ahLst/>
            <a:cxnLst/>
            <a:rect l="l" t="t" r="r" b="b"/>
            <a:pathLst>
              <a:path w="10864" h="16719" extrusionOk="0">
                <a:moveTo>
                  <a:pt x="9865" y="950"/>
                </a:moveTo>
                <a:cubicBezTo>
                  <a:pt x="9712" y="1071"/>
                  <a:pt x="9498" y="1241"/>
                  <a:pt x="9231" y="1452"/>
                </a:cubicBezTo>
                <a:lnTo>
                  <a:pt x="9800" y="950"/>
                </a:lnTo>
                <a:close/>
                <a:moveTo>
                  <a:pt x="6823" y="2138"/>
                </a:moveTo>
                <a:lnTo>
                  <a:pt x="6823" y="2138"/>
                </a:lnTo>
                <a:cubicBezTo>
                  <a:pt x="6359" y="2627"/>
                  <a:pt x="5780" y="3191"/>
                  <a:pt x="5143" y="3788"/>
                </a:cubicBezTo>
                <a:cubicBezTo>
                  <a:pt x="5711" y="3206"/>
                  <a:pt x="6286" y="2630"/>
                  <a:pt x="6823" y="2138"/>
                </a:cubicBezTo>
                <a:close/>
                <a:moveTo>
                  <a:pt x="7419" y="433"/>
                </a:moveTo>
                <a:lnTo>
                  <a:pt x="7419" y="433"/>
                </a:lnTo>
                <a:cubicBezTo>
                  <a:pt x="6931" y="884"/>
                  <a:pt x="5212" y="2436"/>
                  <a:pt x="3510" y="3971"/>
                </a:cubicBezTo>
                <a:cubicBezTo>
                  <a:pt x="3559" y="3916"/>
                  <a:pt x="3611" y="3860"/>
                  <a:pt x="3667" y="3805"/>
                </a:cubicBezTo>
                <a:cubicBezTo>
                  <a:pt x="5049" y="2308"/>
                  <a:pt x="6771" y="451"/>
                  <a:pt x="7419" y="433"/>
                </a:cubicBezTo>
                <a:close/>
                <a:moveTo>
                  <a:pt x="9045" y="624"/>
                </a:moveTo>
                <a:cubicBezTo>
                  <a:pt x="9052" y="624"/>
                  <a:pt x="9058" y="624"/>
                  <a:pt x="9064" y="624"/>
                </a:cubicBezTo>
                <a:cubicBezTo>
                  <a:pt x="9130" y="628"/>
                  <a:pt x="9179" y="645"/>
                  <a:pt x="9221" y="687"/>
                </a:cubicBezTo>
                <a:cubicBezTo>
                  <a:pt x="9210" y="745"/>
                  <a:pt x="9155" y="836"/>
                  <a:pt x="9058" y="953"/>
                </a:cubicBezTo>
                <a:cubicBezTo>
                  <a:pt x="8063" y="1514"/>
                  <a:pt x="6573" y="2866"/>
                  <a:pt x="4938" y="4480"/>
                </a:cubicBezTo>
                <a:cubicBezTo>
                  <a:pt x="4772" y="4616"/>
                  <a:pt x="4606" y="4744"/>
                  <a:pt x="4446" y="4872"/>
                </a:cubicBezTo>
                <a:cubicBezTo>
                  <a:pt x="4179" y="5087"/>
                  <a:pt x="3923" y="5288"/>
                  <a:pt x="3683" y="5482"/>
                </a:cubicBezTo>
                <a:cubicBezTo>
                  <a:pt x="5388" y="3971"/>
                  <a:pt x="7339" y="2145"/>
                  <a:pt x="7994" y="1148"/>
                </a:cubicBezTo>
                <a:cubicBezTo>
                  <a:pt x="8433" y="823"/>
                  <a:pt x="8799" y="624"/>
                  <a:pt x="9045" y="624"/>
                </a:cubicBezTo>
                <a:close/>
                <a:moveTo>
                  <a:pt x="5818" y="1192"/>
                </a:moveTo>
                <a:lnTo>
                  <a:pt x="5818" y="1192"/>
                </a:lnTo>
                <a:cubicBezTo>
                  <a:pt x="5159" y="1802"/>
                  <a:pt x="4369" y="2641"/>
                  <a:pt x="3466" y="3618"/>
                </a:cubicBezTo>
                <a:cubicBezTo>
                  <a:pt x="2497" y="4666"/>
                  <a:pt x="1183" y="6085"/>
                  <a:pt x="887" y="6085"/>
                </a:cubicBezTo>
                <a:cubicBezTo>
                  <a:pt x="884" y="6085"/>
                  <a:pt x="880" y="6085"/>
                  <a:pt x="877" y="6084"/>
                </a:cubicBezTo>
                <a:cubicBezTo>
                  <a:pt x="877" y="6084"/>
                  <a:pt x="874" y="6071"/>
                  <a:pt x="874" y="6050"/>
                </a:cubicBezTo>
                <a:cubicBezTo>
                  <a:pt x="923" y="5555"/>
                  <a:pt x="2533" y="4002"/>
                  <a:pt x="4221" y="2533"/>
                </a:cubicBezTo>
                <a:lnTo>
                  <a:pt x="5818" y="1192"/>
                </a:lnTo>
                <a:close/>
                <a:moveTo>
                  <a:pt x="9934" y="5929"/>
                </a:moveTo>
                <a:lnTo>
                  <a:pt x="9934" y="5946"/>
                </a:lnTo>
                <a:cubicBezTo>
                  <a:pt x="9920" y="6030"/>
                  <a:pt x="9889" y="6123"/>
                  <a:pt x="9837" y="6227"/>
                </a:cubicBezTo>
                <a:cubicBezTo>
                  <a:pt x="9830" y="6225"/>
                  <a:pt x="9822" y="6225"/>
                  <a:pt x="9815" y="6225"/>
                </a:cubicBezTo>
                <a:cubicBezTo>
                  <a:pt x="9785" y="6225"/>
                  <a:pt x="9755" y="6236"/>
                  <a:pt x="9730" y="6258"/>
                </a:cubicBezTo>
                <a:lnTo>
                  <a:pt x="8839" y="7007"/>
                </a:lnTo>
                <a:cubicBezTo>
                  <a:pt x="9325" y="6535"/>
                  <a:pt x="9706" y="6158"/>
                  <a:pt x="9934" y="5929"/>
                </a:cubicBezTo>
                <a:close/>
                <a:moveTo>
                  <a:pt x="2565" y="7464"/>
                </a:moveTo>
                <a:lnTo>
                  <a:pt x="2565" y="7464"/>
                </a:lnTo>
                <a:cubicBezTo>
                  <a:pt x="2010" y="8011"/>
                  <a:pt x="1529" y="8493"/>
                  <a:pt x="1168" y="8860"/>
                </a:cubicBezTo>
                <a:cubicBezTo>
                  <a:pt x="1484" y="8503"/>
                  <a:pt x="1962" y="8025"/>
                  <a:pt x="2565" y="7464"/>
                </a:cubicBezTo>
                <a:close/>
                <a:moveTo>
                  <a:pt x="4862" y="9328"/>
                </a:moveTo>
                <a:lnTo>
                  <a:pt x="4761" y="9411"/>
                </a:lnTo>
                <a:lnTo>
                  <a:pt x="4803" y="9372"/>
                </a:lnTo>
                <a:cubicBezTo>
                  <a:pt x="4820" y="9359"/>
                  <a:pt x="4841" y="9342"/>
                  <a:pt x="4862" y="9328"/>
                </a:cubicBezTo>
                <a:close/>
                <a:moveTo>
                  <a:pt x="8382" y="4529"/>
                </a:moveTo>
                <a:lnTo>
                  <a:pt x="8382" y="4529"/>
                </a:lnTo>
                <a:cubicBezTo>
                  <a:pt x="6428" y="6321"/>
                  <a:pt x="4179" y="8326"/>
                  <a:pt x="2572" y="9654"/>
                </a:cubicBezTo>
                <a:cubicBezTo>
                  <a:pt x="3649" y="8749"/>
                  <a:pt x="5046" y="7402"/>
                  <a:pt x="6632" y="5838"/>
                </a:cubicBezTo>
                <a:cubicBezTo>
                  <a:pt x="7228" y="5381"/>
                  <a:pt x="7817" y="4938"/>
                  <a:pt x="8382" y="4529"/>
                </a:cubicBezTo>
                <a:close/>
                <a:moveTo>
                  <a:pt x="4508" y="7526"/>
                </a:moveTo>
                <a:lnTo>
                  <a:pt x="4508" y="7526"/>
                </a:lnTo>
                <a:cubicBezTo>
                  <a:pt x="3659" y="8337"/>
                  <a:pt x="2828" y="9099"/>
                  <a:pt x="2142" y="9660"/>
                </a:cubicBezTo>
                <a:cubicBezTo>
                  <a:pt x="2762" y="9023"/>
                  <a:pt x="3594" y="8285"/>
                  <a:pt x="4508" y="7526"/>
                </a:cubicBezTo>
                <a:close/>
                <a:moveTo>
                  <a:pt x="2239" y="9190"/>
                </a:moveTo>
                <a:lnTo>
                  <a:pt x="2239" y="9190"/>
                </a:lnTo>
                <a:cubicBezTo>
                  <a:pt x="1809" y="9612"/>
                  <a:pt x="1449" y="10007"/>
                  <a:pt x="1185" y="10357"/>
                </a:cubicBezTo>
                <a:cubicBezTo>
                  <a:pt x="1033" y="10447"/>
                  <a:pt x="902" y="10513"/>
                  <a:pt x="790" y="10544"/>
                </a:cubicBezTo>
                <a:cubicBezTo>
                  <a:pt x="884" y="10419"/>
                  <a:pt x="998" y="10281"/>
                  <a:pt x="1134" y="10132"/>
                </a:cubicBezTo>
                <a:cubicBezTo>
                  <a:pt x="1425" y="9879"/>
                  <a:pt x="1806" y="9553"/>
                  <a:pt x="2239" y="9190"/>
                </a:cubicBezTo>
                <a:close/>
                <a:moveTo>
                  <a:pt x="2183" y="9972"/>
                </a:moveTo>
                <a:cubicBezTo>
                  <a:pt x="1841" y="10246"/>
                  <a:pt x="1539" y="10482"/>
                  <a:pt x="1283" y="10669"/>
                </a:cubicBezTo>
                <a:cubicBezTo>
                  <a:pt x="1307" y="10634"/>
                  <a:pt x="1334" y="10596"/>
                  <a:pt x="1363" y="10557"/>
                </a:cubicBezTo>
                <a:cubicBezTo>
                  <a:pt x="1601" y="10412"/>
                  <a:pt x="1875" y="10215"/>
                  <a:pt x="2183" y="9972"/>
                </a:cubicBezTo>
                <a:close/>
                <a:moveTo>
                  <a:pt x="902" y="10790"/>
                </a:moveTo>
                <a:lnTo>
                  <a:pt x="902" y="10790"/>
                </a:lnTo>
                <a:cubicBezTo>
                  <a:pt x="864" y="10859"/>
                  <a:pt x="829" y="10928"/>
                  <a:pt x="805" y="10994"/>
                </a:cubicBezTo>
                <a:cubicBezTo>
                  <a:pt x="673" y="11074"/>
                  <a:pt x="576" y="11119"/>
                  <a:pt x="510" y="11133"/>
                </a:cubicBezTo>
                <a:cubicBezTo>
                  <a:pt x="507" y="11119"/>
                  <a:pt x="507" y="11102"/>
                  <a:pt x="510" y="11085"/>
                </a:cubicBezTo>
                <a:cubicBezTo>
                  <a:pt x="517" y="11015"/>
                  <a:pt x="548" y="10936"/>
                  <a:pt x="597" y="10842"/>
                </a:cubicBezTo>
                <a:lnTo>
                  <a:pt x="614" y="10842"/>
                </a:lnTo>
                <a:cubicBezTo>
                  <a:pt x="621" y="10842"/>
                  <a:pt x="627" y="10842"/>
                  <a:pt x="634" y="10842"/>
                </a:cubicBezTo>
                <a:cubicBezTo>
                  <a:pt x="710" y="10842"/>
                  <a:pt x="799" y="10825"/>
                  <a:pt x="902" y="10790"/>
                </a:cubicBezTo>
                <a:close/>
                <a:moveTo>
                  <a:pt x="9283" y="6986"/>
                </a:moveTo>
                <a:cubicBezTo>
                  <a:pt x="8236" y="8174"/>
                  <a:pt x="6099" y="9903"/>
                  <a:pt x="4089" y="11417"/>
                </a:cubicBezTo>
                <a:cubicBezTo>
                  <a:pt x="4529" y="11036"/>
                  <a:pt x="4980" y="10631"/>
                  <a:pt x="5434" y="10218"/>
                </a:cubicBezTo>
                <a:lnTo>
                  <a:pt x="9283" y="6986"/>
                </a:lnTo>
                <a:close/>
                <a:moveTo>
                  <a:pt x="4398" y="12044"/>
                </a:moveTo>
                <a:lnTo>
                  <a:pt x="4398" y="12044"/>
                </a:lnTo>
                <a:cubicBezTo>
                  <a:pt x="4366" y="12079"/>
                  <a:pt x="4332" y="12110"/>
                  <a:pt x="4300" y="12142"/>
                </a:cubicBezTo>
                <a:cubicBezTo>
                  <a:pt x="2423" y="13791"/>
                  <a:pt x="957" y="14961"/>
                  <a:pt x="503" y="15083"/>
                </a:cubicBezTo>
                <a:cubicBezTo>
                  <a:pt x="815" y="14750"/>
                  <a:pt x="1996" y="13860"/>
                  <a:pt x="3143" y="12997"/>
                </a:cubicBezTo>
                <a:cubicBezTo>
                  <a:pt x="3570" y="12675"/>
                  <a:pt x="3989" y="12356"/>
                  <a:pt x="4398" y="12044"/>
                </a:cubicBezTo>
                <a:close/>
                <a:moveTo>
                  <a:pt x="2352" y="1"/>
                </a:moveTo>
                <a:cubicBezTo>
                  <a:pt x="2206" y="1"/>
                  <a:pt x="1973" y="183"/>
                  <a:pt x="1144" y="974"/>
                </a:cubicBezTo>
                <a:cubicBezTo>
                  <a:pt x="1054" y="1061"/>
                  <a:pt x="953" y="1157"/>
                  <a:pt x="864" y="1241"/>
                </a:cubicBezTo>
                <a:lnTo>
                  <a:pt x="998" y="777"/>
                </a:lnTo>
                <a:cubicBezTo>
                  <a:pt x="1016" y="721"/>
                  <a:pt x="995" y="659"/>
                  <a:pt x="943" y="624"/>
                </a:cubicBezTo>
                <a:cubicBezTo>
                  <a:pt x="921" y="610"/>
                  <a:pt x="897" y="603"/>
                  <a:pt x="872" y="603"/>
                </a:cubicBezTo>
                <a:cubicBezTo>
                  <a:pt x="854" y="603"/>
                  <a:pt x="836" y="606"/>
                  <a:pt x="819" y="614"/>
                </a:cubicBezTo>
                <a:cubicBezTo>
                  <a:pt x="867" y="479"/>
                  <a:pt x="870" y="433"/>
                  <a:pt x="825" y="375"/>
                </a:cubicBezTo>
                <a:cubicBezTo>
                  <a:pt x="801" y="347"/>
                  <a:pt x="766" y="329"/>
                  <a:pt x="728" y="326"/>
                </a:cubicBezTo>
                <a:cubicBezTo>
                  <a:pt x="694" y="326"/>
                  <a:pt x="656" y="337"/>
                  <a:pt x="627" y="364"/>
                </a:cubicBezTo>
                <a:cubicBezTo>
                  <a:pt x="627" y="364"/>
                  <a:pt x="562" y="423"/>
                  <a:pt x="541" y="437"/>
                </a:cubicBezTo>
                <a:lnTo>
                  <a:pt x="576" y="492"/>
                </a:lnTo>
                <a:cubicBezTo>
                  <a:pt x="562" y="527"/>
                  <a:pt x="538" y="583"/>
                  <a:pt x="517" y="638"/>
                </a:cubicBezTo>
                <a:cubicBezTo>
                  <a:pt x="403" y="922"/>
                  <a:pt x="365" y="1019"/>
                  <a:pt x="437" y="1103"/>
                </a:cubicBezTo>
                <a:cubicBezTo>
                  <a:pt x="458" y="1130"/>
                  <a:pt x="493" y="1148"/>
                  <a:pt x="528" y="1151"/>
                </a:cubicBezTo>
                <a:cubicBezTo>
                  <a:pt x="532" y="1151"/>
                  <a:pt x="537" y="1152"/>
                  <a:pt x="542" y="1152"/>
                </a:cubicBezTo>
                <a:cubicBezTo>
                  <a:pt x="565" y="1152"/>
                  <a:pt x="590" y="1145"/>
                  <a:pt x="611" y="1130"/>
                </a:cubicBezTo>
                <a:lnTo>
                  <a:pt x="611" y="1130"/>
                </a:lnTo>
                <a:lnTo>
                  <a:pt x="475" y="1587"/>
                </a:lnTo>
                <a:cubicBezTo>
                  <a:pt x="461" y="1632"/>
                  <a:pt x="472" y="1677"/>
                  <a:pt x="503" y="1712"/>
                </a:cubicBezTo>
                <a:cubicBezTo>
                  <a:pt x="528" y="1743"/>
                  <a:pt x="565" y="1760"/>
                  <a:pt x="603" y="1764"/>
                </a:cubicBezTo>
                <a:cubicBezTo>
                  <a:pt x="607" y="1764"/>
                  <a:pt x="611" y="1764"/>
                  <a:pt x="615" y="1764"/>
                </a:cubicBezTo>
                <a:cubicBezTo>
                  <a:pt x="695" y="1764"/>
                  <a:pt x="765" y="1711"/>
                  <a:pt x="1331" y="1172"/>
                </a:cubicBezTo>
                <a:cubicBezTo>
                  <a:pt x="1425" y="1085"/>
                  <a:pt x="1536" y="978"/>
                  <a:pt x="1650" y="870"/>
                </a:cubicBezTo>
                <a:lnTo>
                  <a:pt x="1650" y="870"/>
                </a:lnTo>
                <a:cubicBezTo>
                  <a:pt x="1265" y="1386"/>
                  <a:pt x="1057" y="1681"/>
                  <a:pt x="953" y="1861"/>
                </a:cubicBezTo>
                <a:cubicBezTo>
                  <a:pt x="534" y="2232"/>
                  <a:pt x="212" y="2574"/>
                  <a:pt x="191" y="2752"/>
                </a:cubicBezTo>
                <a:cubicBezTo>
                  <a:pt x="181" y="2828"/>
                  <a:pt x="208" y="2880"/>
                  <a:pt x="232" y="2911"/>
                </a:cubicBezTo>
                <a:cubicBezTo>
                  <a:pt x="257" y="2939"/>
                  <a:pt x="306" y="2963"/>
                  <a:pt x="344" y="2963"/>
                </a:cubicBezTo>
                <a:cubicBezTo>
                  <a:pt x="347" y="2963"/>
                  <a:pt x="350" y="2963"/>
                  <a:pt x="353" y="2963"/>
                </a:cubicBezTo>
                <a:cubicBezTo>
                  <a:pt x="483" y="2963"/>
                  <a:pt x="658" y="2816"/>
                  <a:pt x="1526" y="1986"/>
                </a:cubicBezTo>
                <a:cubicBezTo>
                  <a:pt x="1625" y="1893"/>
                  <a:pt x="1737" y="1784"/>
                  <a:pt x="1851" y="1677"/>
                </a:cubicBezTo>
                <a:cubicBezTo>
                  <a:pt x="2000" y="1543"/>
                  <a:pt x="2156" y="1397"/>
                  <a:pt x="2311" y="1251"/>
                </a:cubicBezTo>
                <a:lnTo>
                  <a:pt x="2311" y="1251"/>
                </a:lnTo>
                <a:lnTo>
                  <a:pt x="919" y="3177"/>
                </a:lnTo>
                <a:cubicBezTo>
                  <a:pt x="881" y="3230"/>
                  <a:pt x="884" y="3295"/>
                  <a:pt x="926" y="3344"/>
                </a:cubicBezTo>
                <a:cubicBezTo>
                  <a:pt x="957" y="3382"/>
                  <a:pt x="1016" y="3427"/>
                  <a:pt x="1113" y="3431"/>
                </a:cubicBezTo>
                <a:cubicBezTo>
                  <a:pt x="1155" y="3431"/>
                  <a:pt x="1196" y="3423"/>
                  <a:pt x="1248" y="3406"/>
                </a:cubicBezTo>
                <a:lnTo>
                  <a:pt x="1248" y="3406"/>
                </a:lnTo>
                <a:cubicBezTo>
                  <a:pt x="0" y="4792"/>
                  <a:pt x="146" y="4965"/>
                  <a:pt x="205" y="5038"/>
                </a:cubicBezTo>
                <a:cubicBezTo>
                  <a:pt x="229" y="5066"/>
                  <a:pt x="267" y="5083"/>
                  <a:pt x="306" y="5087"/>
                </a:cubicBezTo>
                <a:cubicBezTo>
                  <a:pt x="344" y="5087"/>
                  <a:pt x="382" y="5073"/>
                  <a:pt x="410" y="5045"/>
                </a:cubicBezTo>
                <a:cubicBezTo>
                  <a:pt x="2322" y="3032"/>
                  <a:pt x="4540" y="967"/>
                  <a:pt x="5312" y="604"/>
                </a:cubicBezTo>
                <a:lnTo>
                  <a:pt x="5312" y="604"/>
                </a:lnTo>
                <a:cubicBezTo>
                  <a:pt x="1726" y="3992"/>
                  <a:pt x="642" y="5048"/>
                  <a:pt x="354" y="5423"/>
                </a:cubicBezTo>
                <a:lnTo>
                  <a:pt x="299" y="5468"/>
                </a:lnTo>
                <a:lnTo>
                  <a:pt x="309" y="5478"/>
                </a:lnTo>
                <a:cubicBezTo>
                  <a:pt x="229" y="5596"/>
                  <a:pt x="253" y="5624"/>
                  <a:pt x="285" y="5659"/>
                </a:cubicBezTo>
                <a:cubicBezTo>
                  <a:pt x="306" y="5686"/>
                  <a:pt x="341" y="5704"/>
                  <a:pt x="375" y="5707"/>
                </a:cubicBezTo>
                <a:cubicBezTo>
                  <a:pt x="379" y="5707"/>
                  <a:pt x="384" y="5708"/>
                  <a:pt x="389" y="5708"/>
                </a:cubicBezTo>
                <a:cubicBezTo>
                  <a:pt x="421" y="5708"/>
                  <a:pt x="451" y="5697"/>
                  <a:pt x="475" y="5676"/>
                </a:cubicBezTo>
                <a:lnTo>
                  <a:pt x="1168" y="5094"/>
                </a:lnTo>
                <a:lnTo>
                  <a:pt x="1168" y="5094"/>
                </a:lnTo>
                <a:cubicBezTo>
                  <a:pt x="835" y="5485"/>
                  <a:pt x="624" y="5814"/>
                  <a:pt x="603" y="6022"/>
                </a:cubicBezTo>
                <a:cubicBezTo>
                  <a:pt x="593" y="6140"/>
                  <a:pt x="635" y="6217"/>
                  <a:pt x="669" y="6262"/>
                </a:cubicBezTo>
                <a:cubicBezTo>
                  <a:pt x="718" y="6316"/>
                  <a:pt x="784" y="6348"/>
                  <a:pt x="860" y="6351"/>
                </a:cubicBezTo>
                <a:cubicBezTo>
                  <a:pt x="874" y="6351"/>
                  <a:pt x="884" y="6351"/>
                  <a:pt x="894" y="6348"/>
                </a:cubicBezTo>
                <a:lnTo>
                  <a:pt x="894" y="6348"/>
                </a:lnTo>
                <a:cubicBezTo>
                  <a:pt x="881" y="6393"/>
                  <a:pt x="888" y="6445"/>
                  <a:pt x="923" y="6479"/>
                </a:cubicBezTo>
                <a:cubicBezTo>
                  <a:pt x="949" y="6512"/>
                  <a:pt x="987" y="6529"/>
                  <a:pt x="1025" y="6529"/>
                </a:cubicBezTo>
                <a:cubicBezTo>
                  <a:pt x="1056" y="6529"/>
                  <a:pt x="1087" y="6518"/>
                  <a:pt x="1113" y="6497"/>
                </a:cubicBezTo>
                <a:lnTo>
                  <a:pt x="7890" y="812"/>
                </a:lnTo>
                <a:lnTo>
                  <a:pt x="7890" y="812"/>
                </a:lnTo>
                <a:cubicBezTo>
                  <a:pt x="7869" y="853"/>
                  <a:pt x="7845" y="895"/>
                  <a:pt x="7814" y="943"/>
                </a:cubicBezTo>
                <a:cubicBezTo>
                  <a:pt x="6726" y="1747"/>
                  <a:pt x="5212" y="3302"/>
                  <a:pt x="3451" y="5156"/>
                </a:cubicBezTo>
                <a:cubicBezTo>
                  <a:pt x="3136" y="5489"/>
                  <a:pt x="2807" y="5835"/>
                  <a:pt x="2492" y="6161"/>
                </a:cubicBezTo>
                <a:cubicBezTo>
                  <a:pt x="1865" y="6705"/>
                  <a:pt x="1248" y="7225"/>
                  <a:pt x="686" y="7693"/>
                </a:cubicBezTo>
                <a:cubicBezTo>
                  <a:pt x="659" y="7717"/>
                  <a:pt x="642" y="7748"/>
                  <a:pt x="638" y="7786"/>
                </a:cubicBezTo>
                <a:cubicBezTo>
                  <a:pt x="635" y="7821"/>
                  <a:pt x="645" y="7855"/>
                  <a:pt x="669" y="7883"/>
                </a:cubicBezTo>
                <a:cubicBezTo>
                  <a:pt x="690" y="7911"/>
                  <a:pt x="721" y="7931"/>
                  <a:pt x="756" y="7946"/>
                </a:cubicBezTo>
                <a:cubicBezTo>
                  <a:pt x="503" y="8198"/>
                  <a:pt x="378" y="8375"/>
                  <a:pt x="368" y="8489"/>
                </a:cubicBezTo>
                <a:cubicBezTo>
                  <a:pt x="361" y="8558"/>
                  <a:pt x="385" y="8607"/>
                  <a:pt x="410" y="8635"/>
                </a:cubicBezTo>
                <a:cubicBezTo>
                  <a:pt x="434" y="8662"/>
                  <a:pt x="469" y="8680"/>
                  <a:pt x="503" y="8683"/>
                </a:cubicBezTo>
                <a:cubicBezTo>
                  <a:pt x="507" y="8684"/>
                  <a:pt x="511" y="8684"/>
                  <a:pt x="516" y="8684"/>
                </a:cubicBezTo>
                <a:cubicBezTo>
                  <a:pt x="547" y="8684"/>
                  <a:pt x="579" y="8673"/>
                  <a:pt x="603" y="8652"/>
                </a:cubicBezTo>
                <a:lnTo>
                  <a:pt x="1871" y="7585"/>
                </a:lnTo>
                <a:lnTo>
                  <a:pt x="1871" y="7585"/>
                </a:lnTo>
                <a:cubicBezTo>
                  <a:pt x="1799" y="7661"/>
                  <a:pt x="1729" y="7730"/>
                  <a:pt x="1660" y="7800"/>
                </a:cubicBezTo>
                <a:lnTo>
                  <a:pt x="801" y="8562"/>
                </a:lnTo>
                <a:cubicBezTo>
                  <a:pt x="749" y="8611"/>
                  <a:pt x="742" y="8694"/>
                  <a:pt x="787" y="8749"/>
                </a:cubicBezTo>
                <a:cubicBezTo>
                  <a:pt x="811" y="8777"/>
                  <a:pt x="846" y="8795"/>
                  <a:pt x="881" y="8801"/>
                </a:cubicBezTo>
                <a:cubicBezTo>
                  <a:pt x="635" y="9099"/>
                  <a:pt x="489" y="9335"/>
                  <a:pt x="475" y="9484"/>
                </a:cubicBezTo>
                <a:cubicBezTo>
                  <a:pt x="465" y="9585"/>
                  <a:pt x="499" y="9647"/>
                  <a:pt x="531" y="9684"/>
                </a:cubicBezTo>
                <a:cubicBezTo>
                  <a:pt x="555" y="9716"/>
                  <a:pt x="593" y="9733"/>
                  <a:pt x="632" y="9733"/>
                </a:cubicBezTo>
                <a:cubicBezTo>
                  <a:pt x="635" y="9734"/>
                  <a:pt x="638" y="9734"/>
                  <a:pt x="641" y="9734"/>
                </a:cubicBezTo>
                <a:cubicBezTo>
                  <a:pt x="675" y="9734"/>
                  <a:pt x="709" y="9717"/>
                  <a:pt x="731" y="9692"/>
                </a:cubicBezTo>
                <a:cubicBezTo>
                  <a:pt x="2984" y="7374"/>
                  <a:pt x="9085" y="1386"/>
                  <a:pt x="10297" y="1386"/>
                </a:cubicBezTo>
                <a:cubicBezTo>
                  <a:pt x="10301" y="1386"/>
                  <a:pt x="10305" y="1386"/>
                  <a:pt x="10308" y="1386"/>
                </a:cubicBezTo>
                <a:cubicBezTo>
                  <a:pt x="10357" y="1389"/>
                  <a:pt x="10376" y="1405"/>
                  <a:pt x="10381" y="1405"/>
                </a:cubicBezTo>
                <a:cubicBezTo>
                  <a:pt x="10381" y="1405"/>
                  <a:pt x="10382" y="1405"/>
                  <a:pt x="10382" y="1404"/>
                </a:cubicBezTo>
                <a:lnTo>
                  <a:pt x="10382" y="1404"/>
                </a:lnTo>
                <a:cubicBezTo>
                  <a:pt x="10430" y="1664"/>
                  <a:pt x="9488" y="2613"/>
                  <a:pt x="8209" y="3764"/>
                </a:cubicBezTo>
                <a:cubicBezTo>
                  <a:pt x="5929" y="5506"/>
                  <a:pt x="2498" y="8222"/>
                  <a:pt x="992" y="9896"/>
                </a:cubicBezTo>
                <a:cubicBezTo>
                  <a:pt x="454" y="10364"/>
                  <a:pt x="326" y="10520"/>
                  <a:pt x="316" y="10610"/>
                </a:cubicBezTo>
                <a:cubicBezTo>
                  <a:pt x="312" y="10648"/>
                  <a:pt x="326" y="10693"/>
                  <a:pt x="351" y="10720"/>
                </a:cubicBezTo>
                <a:cubicBezTo>
                  <a:pt x="354" y="10724"/>
                  <a:pt x="357" y="10724"/>
                  <a:pt x="357" y="10728"/>
                </a:cubicBezTo>
                <a:cubicBezTo>
                  <a:pt x="292" y="10853"/>
                  <a:pt x="250" y="10960"/>
                  <a:pt x="240" y="11050"/>
                </a:cubicBezTo>
                <a:cubicBezTo>
                  <a:pt x="222" y="11192"/>
                  <a:pt x="271" y="11285"/>
                  <a:pt x="312" y="11334"/>
                </a:cubicBezTo>
                <a:cubicBezTo>
                  <a:pt x="341" y="11365"/>
                  <a:pt x="385" y="11403"/>
                  <a:pt x="461" y="11406"/>
                </a:cubicBezTo>
                <a:cubicBezTo>
                  <a:pt x="467" y="11407"/>
                  <a:pt x="474" y="11408"/>
                  <a:pt x="480" y="11408"/>
                </a:cubicBezTo>
                <a:cubicBezTo>
                  <a:pt x="541" y="11408"/>
                  <a:pt x="626" y="11377"/>
                  <a:pt x="731" y="11323"/>
                </a:cubicBezTo>
                <a:cubicBezTo>
                  <a:pt x="731" y="11451"/>
                  <a:pt x="770" y="11559"/>
                  <a:pt x="843" y="11649"/>
                </a:cubicBezTo>
                <a:cubicBezTo>
                  <a:pt x="867" y="11677"/>
                  <a:pt x="902" y="11694"/>
                  <a:pt x="936" y="11697"/>
                </a:cubicBezTo>
                <a:cubicBezTo>
                  <a:pt x="940" y="11698"/>
                  <a:pt x="945" y="11698"/>
                  <a:pt x="949" y="11698"/>
                </a:cubicBezTo>
                <a:cubicBezTo>
                  <a:pt x="980" y="11698"/>
                  <a:pt x="1013" y="11688"/>
                  <a:pt x="1037" y="11667"/>
                </a:cubicBezTo>
                <a:lnTo>
                  <a:pt x="8895" y="5069"/>
                </a:lnTo>
                <a:lnTo>
                  <a:pt x="8895" y="5069"/>
                </a:lnTo>
                <a:cubicBezTo>
                  <a:pt x="7312" y="6622"/>
                  <a:pt x="3320" y="9886"/>
                  <a:pt x="607" y="12023"/>
                </a:cubicBezTo>
                <a:cubicBezTo>
                  <a:pt x="579" y="12044"/>
                  <a:pt x="562" y="12079"/>
                  <a:pt x="555" y="12113"/>
                </a:cubicBezTo>
                <a:cubicBezTo>
                  <a:pt x="552" y="12152"/>
                  <a:pt x="565" y="12190"/>
                  <a:pt x="586" y="12217"/>
                </a:cubicBezTo>
                <a:cubicBezTo>
                  <a:pt x="611" y="12245"/>
                  <a:pt x="666" y="12273"/>
                  <a:pt x="704" y="12273"/>
                </a:cubicBezTo>
                <a:cubicBezTo>
                  <a:pt x="706" y="12273"/>
                  <a:pt x="708" y="12273"/>
                  <a:pt x="710" y="12273"/>
                </a:cubicBezTo>
                <a:cubicBezTo>
                  <a:pt x="805" y="12273"/>
                  <a:pt x="1059" y="12125"/>
                  <a:pt x="1422" y="11860"/>
                </a:cubicBezTo>
                <a:lnTo>
                  <a:pt x="1422" y="11860"/>
                </a:lnTo>
                <a:cubicBezTo>
                  <a:pt x="725" y="12537"/>
                  <a:pt x="292" y="13087"/>
                  <a:pt x="250" y="13455"/>
                </a:cubicBezTo>
                <a:cubicBezTo>
                  <a:pt x="232" y="13583"/>
                  <a:pt x="264" y="13693"/>
                  <a:pt x="336" y="13784"/>
                </a:cubicBezTo>
                <a:cubicBezTo>
                  <a:pt x="375" y="13825"/>
                  <a:pt x="440" y="13877"/>
                  <a:pt x="558" y="13884"/>
                </a:cubicBezTo>
                <a:cubicBezTo>
                  <a:pt x="586" y="13884"/>
                  <a:pt x="617" y="13880"/>
                  <a:pt x="648" y="13877"/>
                </a:cubicBezTo>
                <a:lnTo>
                  <a:pt x="648" y="13877"/>
                </a:lnTo>
                <a:lnTo>
                  <a:pt x="469" y="14029"/>
                </a:lnTo>
                <a:cubicBezTo>
                  <a:pt x="413" y="14075"/>
                  <a:pt x="403" y="14158"/>
                  <a:pt x="448" y="14216"/>
                </a:cubicBezTo>
                <a:cubicBezTo>
                  <a:pt x="473" y="14252"/>
                  <a:pt x="512" y="14270"/>
                  <a:pt x="553" y="14270"/>
                </a:cubicBezTo>
                <a:cubicBezTo>
                  <a:pt x="580" y="14270"/>
                  <a:pt x="608" y="14261"/>
                  <a:pt x="632" y="14245"/>
                </a:cubicBezTo>
                <a:cubicBezTo>
                  <a:pt x="960" y="14019"/>
                  <a:pt x="7644" y="9418"/>
                  <a:pt x="9647" y="6968"/>
                </a:cubicBezTo>
                <a:lnTo>
                  <a:pt x="9647" y="6968"/>
                </a:lnTo>
                <a:cubicBezTo>
                  <a:pt x="9501" y="7242"/>
                  <a:pt x="9227" y="7578"/>
                  <a:pt x="8864" y="7955"/>
                </a:cubicBezTo>
                <a:cubicBezTo>
                  <a:pt x="8770" y="8046"/>
                  <a:pt x="8673" y="8136"/>
                  <a:pt x="8576" y="8229"/>
                </a:cubicBezTo>
                <a:cubicBezTo>
                  <a:pt x="7914" y="8725"/>
                  <a:pt x="7104" y="9442"/>
                  <a:pt x="6192" y="10305"/>
                </a:cubicBezTo>
                <a:cubicBezTo>
                  <a:pt x="5111" y="11171"/>
                  <a:pt x="3954" y="12044"/>
                  <a:pt x="2981" y="12779"/>
                </a:cubicBezTo>
                <a:cubicBezTo>
                  <a:pt x="870" y="14369"/>
                  <a:pt x="188" y="14902"/>
                  <a:pt x="160" y="15138"/>
                </a:cubicBezTo>
                <a:cubicBezTo>
                  <a:pt x="157" y="15177"/>
                  <a:pt x="174" y="15239"/>
                  <a:pt x="198" y="15267"/>
                </a:cubicBezTo>
                <a:cubicBezTo>
                  <a:pt x="229" y="15305"/>
                  <a:pt x="285" y="15346"/>
                  <a:pt x="378" y="15353"/>
                </a:cubicBezTo>
                <a:cubicBezTo>
                  <a:pt x="383" y="15353"/>
                  <a:pt x="387" y="15353"/>
                  <a:pt x="392" y="15353"/>
                </a:cubicBezTo>
                <a:cubicBezTo>
                  <a:pt x="663" y="15353"/>
                  <a:pt x="1265" y="14968"/>
                  <a:pt x="2052" y="14362"/>
                </a:cubicBezTo>
                <a:lnTo>
                  <a:pt x="2052" y="14362"/>
                </a:lnTo>
                <a:cubicBezTo>
                  <a:pt x="1636" y="14726"/>
                  <a:pt x="1238" y="15073"/>
                  <a:pt x="864" y="15395"/>
                </a:cubicBezTo>
                <a:cubicBezTo>
                  <a:pt x="808" y="15443"/>
                  <a:pt x="801" y="15530"/>
                  <a:pt x="849" y="15585"/>
                </a:cubicBezTo>
                <a:cubicBezTo>
                  <a:pt x="874" y="15617"/>
                  <a:pt x="923" y="15641"/>
                  <a:pt x="960" y="15641"/>
                </a:cubicBezTo>
                <a:cubicBezTo>
                  <a:pt x="965" y="15641"/>
                  <a:pt x="969" y="15642"/>
                  <a:pt x="974" y="15642"/>
                </a:cubicBezTo>
                <a:cubicBezTo>
                  <a:pt x="1128" y="15642"/>
                  <a:pt x="1434" y="15369"/>
                  <a:pt x="2370" y="14445"/>
                </a:cubicBezTo>
                <a:cubicBezTo>
                  <a:pt x="3275" y="13655"/>
                  <a:pt x="4526" y="12553"/>
                  <a:pt x="5756" y="11448"/>
                </a:cubicBezTo>
                <a:cubicBezTo>
                  <a:pt x="7758" y="9654"/>
                  <a:pt x="8891" y="8579"/>
                  <a:pt x="9529" y="7925"/>
                </a:cubicBezTo>
                <a:cubicBezTo>
                  <a:pt x="9737" y="7813"/>
                  <a:pt x="9907" y="7762"/>
                  <a:pt x="10028" y="7762"/>
                </a:cubicBezTo>
                <a:cubicBezTo>
                  <a:pt x="10091" y="7762"/>
                  <a:pt x="10115" y="7786"/>
                  <a:pt x="10128" y="7800"/>
                </a:cubicBezTo>
                <a:cubicBezTo>
                  <a:pt x="10177" y="7859"/>
                  <a:pt x="10195" y="7928"/>
                  <a:pt x="10184" y="8021"/>
                </a:cubicBezTo>
                <a:cubicBezTo>
                  <a:pt x="10153" y="8267"/>
                  <a:pt x="9938" y="8597"/>
                  <a:pt x="9595" y="8982"/>
                </a:cubicBezTo>
                <a:cubicBezTo>
                  <a:pt x="8503" y="9917"/>
                  <a:pt x="7263" y="10970"/>
                  <a:pt x="6078" y="11975"/>
                </a:cubicBezTo>
                <a:cubicBezTo>
                  <a:pt x="5517" y="12401"/>
                  <a:pt x="4956" y="12817"/>
                  <a:pt x="4436" y="13205"/>
                </a:cubicBezTo>
                <a:cubicBezTo>
                  <a:pt x="2215" y="14851"/>
                  <a:pt x="1054" y="15731"/>
                  <a:pt x="1006" y="16140"/>
                </a:cubicBezTo>
                <a:cubicBezTo>
                  <a:pt x="995" y="16226"/>
                  <a:pt x="1027" y="16285"/>
                  <a:pt x="1054" y="16316"/>
                </a:cubicBezTo>
                <a:cubicBezTo>
                  <a:pt x="1078" y="16344"/>
                  <a:pt x="1113" y="16365"/>
                  <a:pt x="1151" y="16365"/>
                </a:cubicBezTo>
                <a:cubicBezTo>
                  <a:pt x="1154" y="16365"/>
                  <a:pt x="1157" y="16366"/>
                  <a:pt x="1160" y="16366"/>
                </a:cubicBezTo>
                <a:cubicBezTo>
                  <a:pt x="1212" y="16366"/>
                  <a:pt x="1402" y="16266"/>
                  <a:pt x="3528" y="14487"/>
                </a:cubicBezTo>
                <a:lnTo>
                  <a:pt x="3528" y="14487"/>
                </a:lnTo>
                <a:lnTo>
                  <a:pt x="1847" y="16012"/>
                </a:lnTo>
                <a:cubicBezTo>
                  <a:pt x="1792" y="16060"/>
                  <a:pt x="1788" y="16143"/>
                  <a:pt x="1837" y="16202"/>
                </a:cubicBezTo>
                <a:cubicBezTo>
                  <a:pt x="1864" y="16233"/>
                  <a:pt x="1901" y="16248"/>
                  <a:pt x="1939" y="16248"/>
                </a:cubicBezTo>
                <a:cubicBezTo>
                  <a:pt x="1970" y="16248"/>
                  <a:pt x="2001" y="16238"/>
                  <a:pt x="2028" y="16216"/>
                </a:cubicBezTo>
                <a:lnTo>
                  <a:pt x="10371" y="9214"/>
                </a:lnTo>
                <a:lnTo>
                  <a:pt x="10371" y="9214"/>
                </a:lnTo>
                <a:cubicBezTo>
                  <a:pt x="10312" y="9449"/>
                  <a:pt x="10045" y="9792"/>
                  <a:pt x="9643" y="10197"/>
                </a:cubicBezTo>
                <a:cubicBezTo>
                  <a:pt x="8767" y="10890"/>
                  <a:pt x="6937" y="12353"/>
                  <a:pt x="5447" y="13659"/>
                </a:cubicBezTo>
                <a:cubicBezTo>
                  <a:pt x="3555" y="15110"/>
                  <a:pt x="2839" y="15686"/>
                  <a:pt x="2807" y="15953"/>
                </a:cubicBezTo>
                <a:cubicBezTo>
                  <a:pt x="2804" y="16004"/>
                  <a:pt x="2818" y="16053"/>
                  <a:pt x="2849" y="16091"/>
                </a:cubicBezTo>
                <a:cubicBezTo>
                  <a:pt x="2876" y="16124"/>
                  <a:pt x="2915" y="16140"/>
                  <a:pt x="2953" y="16140"/>
                </a:cubicBezTo>
                <a:cubicBezTo>
                  <a:pt x="2984" y="16140"/>
                  <a:pt x="3015" y="16130"/>
                  <a:pt x="3039" y="16108"/>
                </a:cubicBezTo>
                <a:lnTo>
                  <a:pt x="3175" y="15997"/>
                </a:lnTo>
                <a:lnTo>
                  <a:pt x="3175" y="15997"/>
                </a:lnTo>
                <a:cubicBezTo>
                  <a:pt x="3168" y="16018"/>
                  <a:pt x="3164" y="16039"/>
                  <a:pt x="3160" y="16057"/>
                </a:cubicBezTo>
                <a:cubicBezTo>
                  <a:pt x="3154" y="16140"/>
                  <a:pt x="3181" y="16191"/>
                  <a:pt x="3209" y="16223"/>
                </a:cubicBezTo>
                <a:cubicBezTo>
                  <a:pt x="3230" y="16250"/>
                  <a:pt x="3268" y="16268"/>
                  <a:pt x="3303" y="16271"/>
                </a:cubicBezTo>
                <a:cubicBezTo>
                  <a:pt x="3305" y="16271"/>
                  <a:pt x="3307" y="16271"/>
                  <a:pt x="3309" y="16271"/>
                </a:cubicBezTo>
                <a:cubicBezTo>
                  <a:pt x="3374" y="16271"/>
                  <a:pt x="3612" y="16169"/>
                  <a:pt x="7620" y="12751"/>
                </a:cubicBezTo>
                <a:lnTo>
                  <a:pt x="7620" y="12751"/>
                </a:lnTo>
                <a:cubicBezTo>
                  <a:pt x="5135" y="15246"/>
                  <a:pt x="4429" y="16066"/>
                  <a:pt x="4256" y="16368"/>
                </a:cubicBezTo>
                <a:lnTo>
                  <a:pt x="4249" y="16372"/>
                </a:lnTo>
                <a:lnTo>
                  <a:pt x="4252" y="16375"/>
                </a:lnTo>
                <a:cubicBezTo>
                  <a:pt x="4179" y="16503"/>
                  <a:pt x="4207" y="16535"/>
                  <a:pt x="4235" y="16565"/>
                </a:cubicBezTo>
                <a:cubicBezTo>
                  <a:pt x="4256" y="16594"/>
                  <a:pt x="4290" y="16611"/>
                  <a:pt x="4325" y="16614"/>
                </a:cubicBezTo>
                <a:cubicBezTo>
                  <a:pt x="4328" y="16615"/>
                  <a:pt x="4331" y="16615"/>
                  <a:pt x="4335" y="16615"/>
                </a:cubicBezTo>
                <a:cubicBezTo>
                  <a:pt x="4367" y="16615"/>
                  <a:pt x="4400" y="16602"/>
                  <a:pt x="4425" y="16583"/>
                </a:cubicBezTo>
                <a:lnTo>
                  <a:pt x="4446" y="16565"/>
                </a:lnTo>
                <a:lnTo>
                  <a:pt x="4446" y="16565"/>
                </a:lnTo>
                <a:cubicBezTo>
                  <a:pt x="4439" y="16604"/>
                  <a:pt x="4453" y="16645"/>
                  <a:pt x="4481" y="16677"/>
                </a:cubicBezTo>
                <a:cubicBezTo>
                  <a:pt x="4508" y="16704"/>
                  <a:pt x="4543" y="16718"/>
                  <a:pt x="4582" y="16718"/>
                </a:cubicBezTo>
                <a:cubicBezTo>
                  <a:pt x="4612" y="16718"/>
                  <a:pt x="4644" y="16708"/>
                  <a:pt x="4668" y="16684"/>
                </a:cubicBezTo>
                <a:cubicBezTo>
                  <a:pt x="8236" y="13579"/>
                  <a:pt x="9691" y="12294"/>
                  <a:pt x="10260" y="11729"/>
                </a:cubicBezTo>
                <a:lnTo>
                  <a:pt x="10288" y="11729"/>
                </a:lnTo>
                <a:cubicBezTo>
                  <a:pt x="10329" y="11729"/>
                  <a:pt x="10336" y="11742"/>
                  <a:pt x="10340" y="11742"/>
                </a:cubicBezTo>
                <a:cubicBezTo>
                  <a:pt x="10427" y="12044"/>
                  <a:pt x="8690" y="13624"/>
                  <a:pt x="7755" y="14473"/>
                </a:cubicBezTo>
                <a:cubicBezTo>
                  <a:pt x="6078" y="15997"/>
                  <a:pt x="5704" y="16378"/>
                  <a:pt x="5895" y="16604"/>
                </a:cubicBezTo>
                <a:cubicBezTo>
                  <a:pt x="5919" y="16635"/>
                  <a:pt x="5967" y="16656"/>
                  <a:pt x="6002" y="16659"/>
                </a:cubicBezTo>
                <a:cubicBezTo>
                  <a:pt x="6005" y="16660"/>
                  <a:pt x="6008" y="16660"/>
                  <a:pt x="6011" y="16660"/>
                </a:cubicBezTo>
                <a:cubicBezTo>
                  <a:pt x="6210" y="16660"/>
                  <a:pt x="6861" y="16143"/>
                  <a:pt x="8714" y="14494"/>
                </a:cubicBezTo>
                <a:lnTo>
                  <a:pt x="8714" y="14494"/>
                </a:lnTo>
                <a:cubicBezTo>
                  <a:pt x="8250" y="14927"/>
                  <a:pt x="7734" y="15398"/>
                  <a:pt x="7225" y="15845"/>
                </a:cubicBezTo>
                <a:cubicBezTo>
                  <a:pt x="7169" y="15894"/>
                  <a:pt x="7163" y="15977"/>
                  <a:pt x="7211" y="16036"/>
                </a:cubicBezTo>
                <a:cubicBezTo>
                  <a:pt x="7235" y="16063"/>
                  <a:pt x="7277" y="16084"/>
                  <a:pt x="7315" y="16087"/>
                </a:cubicBezTo>
                <a:cubicBezTo>
                  <a:pt x="7316" y="16087"/>
                  <a:pt x="7317" y="16087"/>
                  <a:pt x="7319" y="16087"/>
                </a:cubicBezTo>
                <a:cubicBezTo>
                  <a:pt x="7363" y="16087"/>
                  <a:pt x="7479" y="16077"/>
                  <a:pt x="8289" y="15398"/>
                </a:cubicBezTo>
                <a:lnTo>
                  <a:pt x="8289" y="15398"/>
                </a:lnTo>
                <a:cubicBezTo>
                  <a:pt x="7703" y="16046"/>
                  <a:pt x="7734" y="16084"/>
                  <a:pt x="7800" y="16160"/>
                </a:cubicBezTo>
                <a:cubicBezTo>
                  <a:pt x="7831" y="16199"/>
                  <a:pt x="7879" y="16223"/>
                  <a:pt x="7935" y="16226"/>
                </a:cubicBezTo>
                <a:cubicBezTo>
                  <a:pt x="8074" y="16223"/>
                  <a:pt x="8393" y="16008"/>
                  <a:pt x="8746" y="15706"/>
                </a:cubicBezTo>
                <a:lnTo>
                  <a:pt x="8746" y="15706"/>
                </a:lnTo>
                <a:cubicBezTo>
                  <a:pt x="8552" y="15890"/>
                  <a:pt x="8344" y="16077"/>
                  <a:pt x="8143" y="16254"/>
                </a:cubicBezTo>
                <a:cubicBezTo>
                  <a:pt x="8087" y="16303"/>
                  <a:pt x="8081" y="16389"/>
                  <a:pt x="8129" y="16445"/>
                </a:cubicBezTo>
                <a:cubicBezTo>
                  <a:pt x="8153" y="16472"/>
                  <a:pt x="8199" y="16496"/>
                  <a:pt x="8236" y="16496"/>
                </a:cubicBezTo>
                <a:cubicBezTo>
                  <a:pt x="8240" y="16497"/>
                  <a:pt x="8243" y="16497"/>
                  <a:pt x="8247" y="16497"/>
                </a:cubicBezTo>
                <a:cubicBezTo>
                  <a:pt x="8313" y="16497"/>
                  <a:pt x="8506" y="16442"/>
                  <a:pt x="9664" y="15377"/>
                </a:cubicBezTo>
                <a:lnTo>
                  <a:pt x="9664" y="15377"/>
                </a:lnTo>
                <a:cubicBezTo>
                  <a:pt x="9567" y="15572"/>
                  <a:pt x="9453" y="15796"/>
                  <a:pt x="9342" y="16001"/>
                </a:cubicBezTo>
                <a:cubicBezTo>
                  <a:pt x="9311" y="16060"/>
                  <a:pt x="9328" y="16133"/>
                  <a:pt x="9380" y="16175"/>
                </a:cubicBezTo>
                <a:cubicBezTo>
                  <a:pt x="9405" y="16192"/>
                  <a:pt x="9434" y="16200"/>
                  <a:pt x="9463" y="16200"/>
                </a:cubicBezTo>
                <a:cubicBezTo>
                  <a:pt x="9497" y="16200"/>
                  <a:pt x="9531" y="16188"/>
                  <a:pt x="9557" y="16164"/>
                </a:cubicBezTo>
                <a:cubicBezTo>
                  <a:pt x="9750" y="15977"/>
                  <a:pt x="9966" y="15775"/>
                  <a:pt x="10135" y="15630"/>
                </a:cubicBezTo>
                <a:lnTo>
                  <a:pt x="10135" y="15630"/>
                </a:lnTo>
                <a:cubicBezTo>
                  <a:pt x="10076" y="15748"/>
                  <a:pt x="10007" y="15873"/>
                  <a:pt x="9966" y="15949"/>
                </a:cubicBezTo>
                <a:cubicBezTo>
                  <a:pt x="9810" y="16240"/>
                  <a:pt x="9785" y="16282"/>
                  <a:pt x="9854" y="16365"/>
                </a:cubicBezTo>
                <a:cubicBezTo>
                  <a:pt x="9879" y="16392"/>
                  <a:pt x="9913" y="16410"/>
                  <a:pt x="9948" y="16413"/>
                </a:cubicBezTo>
                <a:cubicBezTo>
                  <a:pt x="9954" y="16414"/>
                  <a:pt x="9960" y="16414"/>
                  <a:pt x="9965" y="16414"/>
                </a:cubicBezTo>
                <a:cubicBezTo>
                  <a:pt x="10022" y="16414"/>
                  <a:pt x="10069" y="16380"/>
                  <a:pt x="10561" y="15949"/>
                </a:cubicBezTo>
                <a:cubicBezTo>
                  <a:pt x="10617" y="15900"/>
                  <a:pt x="10624" y="15814"/>
                  <a:pt x="10575" y="15759"/>
                </a:cubicBezTo>
                <a:cubicBezTo>
                  <a:pt x="10547" y="15726"/>
                  <a:pt x="10508" y="15711"/>
                  <a:pt x="10471" y="15711"/>
                </a:cubicBezTo>
                <a:cubicBezTo>
                  <a:pt x="10440" y="15711"/>
                  <a:pt x="10410" y="15721"/>
                  <a:pt x="10385" y="15741"/>
                </a:cubicBezTo>
                <a:cubicBezTo>
                  <a:pt x="10537" y="15433"/>
                  <a:pt x="10565" y="15297"/>
                  <a:pt x="10489" y="15204"/>
                </a:cubicBezTo>
                <a:cubicBezTo>
                  <a:pt x="10465" y="15177"/>
                  <a:pt x="10419" y="15156"/>
                  <a:pt x="10382" y="15152"/>
                </a:cubicBezTo>
                <a:cubicBezTo>
                  <a:pt x="10377" y="15151"/>
                  <a:pt x="10373" y="15151"/>
                  <a:pt x="10368" y="15151"/>
                </a:cubicBezTo>
                <a:cubicBezTo>
                  <a:pt x="10321" y="15151"/>
                  <a:pt x="10241" y="15176"/>
                  <a:pt x="9941" y="15436"/>
                </a:cubicBezTo>
                <a:cubicBezTo>
                  <a:pt x="10211" y="14878"/>
                  <a:pt x="10170" y="14830"/>
                  <a:pt x="10121" y="14771"/>
                </a:cubicBezTo>
                <a:cubicBezTo>
                  <a:pt x="10097" y="14743"/>
                  <a:pt x="10062" y="14726"/>
                  <a:pt x="10024" y="14723"/>
                </a:cubicBezTo>
                <a:lnTo>
                  <a:pt x="10021" y="14723"/>
                </a:lnTo>
                <a:cubicBezTo>
                  <a:pt x="10195" y="14466"/>
                  <a:pt x="10239" y="14283"/>
                  <a:pt x="10156" y="14182"/>
                </a:cubicBezTo>
                <a:cubicBezTo>
                  <a:pt x="10132" y="14154"/>
                  <a:pt x="10094" y="14137"/>
                  <a:pt x="10056" y="14133"/>
                </a:cubicBezTo>
                <a:cubicBezTo>
                  <a:pt x="10052" y="14133"/>
                  <a:pt x="10049" y="14133"/>
                  <a:pt x="10046" y="14133"/>
                </a:cubicBezTo>
                <a:cubicBezTo>
                  <a:pt x="10008" y="14133"/>
                  <a:pt x="9977" y="14150"/>
                  <a:pt x="9952" y="14175"/>
                </a:cubicBezTo>
                <a:cubicBezTo>
                  <a:pt x="9501" y="14640"/>
                  <a:pt x="8989" y="15131"/>
                  <a:pt x="8590" y="15478"/>
                </a:cubicBezTo>
                <a:cubicBezTo>
                  <a:pt x="9117" y="14906"/>
                  <a:pt x="9896" y="14078"/>
                  <a:pt x="10454" y="13489"/>
                </a:cubicBezTo>
                <a:cubicBezTo>
                  <a:pt x="10506" y="13437"/>
                  <a:pt x="10506" y="13354"/>
                  <a:pt x="10454" y="13298"/>
                </a:cubicBezTo>
                <a:cubicBezTo>
                  <a:pt x="10427" y="13271"/>
                  <a:pt x="10392" y="13258"/>
                  <a:pt x="10357" y="13258"/>
                </a:cubicBezTo>
                <a:cubicBezTo>
                  <a:pt x="10334" y="13258"/>
                  <a:pt x="10312" y="13263"/>
                  <a:pt x="10291" y="13274"/>
                </a:cubicBezTo>
                <a:cubicBezTo>
                  <a:pt x="10606" y="12879"/>
                  <a:pt x="10540" y="12799"/>
                  <a:pt x="10496" y="12744"/>
                </a:cubicBezTo>
                <a:cubicBezTo>
                  <a:pt x="10471" y="12716"/>
                  <a:pt x="10436" y="12699"/>
                  <a:pt x="10398" y="12695"/>
                </a:cubicBezTo>
                <a:cubicBezTo>
                  <a:pt x="10394" y="12695"/>
                  <a:pt x="10390" y="12695"/>
                  <a:pt x="10386" y="12695"/>
                </a:cubicBezTo>
                <a:cubicBezTo>
                  <a:pt x="10319" y="12695"/>
                  <a:pt x="10265" y="12743"/>
                  <a:pt x="9325" y="13583"/>
                </a:cubicBezTo>
                <a:cubicBezTo>
                  <a:pt x="8559" y="14272"/>
                  <a:pt x="7145" y="15537"/>
                  <a:pt x="6421" y="16105"/>
                </a:cubicBezTo>
                <a:cubicBezTo>
                  <a:pt x="6781" y="15727"/>
                  <a:pt x="7405" y="15159"/>
                  <a:pt x="7939" y="14674"/>
                </a:cubicBezTo>
                <a:cubicBezTo>
                  <a:pt x="9952" y="12844"/>
                  <a:pt x="10863" y="11944"/>
                  <a:pt x="10551" y="11569"/>
                </a:cubicBezTo>
                <a:cubicBezTo>
                  <a:pt x="10534" y="11549"/>
                  <a:pt x="10510" y="11528"/>
                  <a:pt x="10475" y="11507"/>
                </a:cubicBezTo>
                <a:cubicBezTo>
                  <a:pt x="10478" y="11504"/>
                  <a:pt x="10481" y="11500"/>
                  <a:pt x="10481" y="11500"/>
                </a:cubicBezTo>
                <a:lnTo>
                  <a:pt x="10561" y="11435"/>
                </a:lnTo>
                <a:lnTo>
                  <a:pt x="10548" y="11421"/>
                </a:lnTo>
                <a:cubicBezTo>
                  <a:pt x="10631" y="11306"/>
                  <a:pt x="10606" y="11278"/>
                  <a:pt x="10575" y="11240"/>
                </a:cubicBezTo>
                <a:cubicBezTo>
                  <a:pt x="10549" y="11210"/>
                  <a:pt x="10512" y="11194"/>
                  <a:pt x="10474" y="11194"/>
                </a:cubicBezTo>
                <a:cubicBezTo>
                  <a:pt x="10443" y="11194"/>
                  <a:pt x="10412" y="11205"/>
                  <a:pt x="10385" y="11227"/>
                </a:cubicBezTo>
                <a:lnTo>
                  <a:pt x="10052" y="11504"/>
                </a:lnTo>
                <a:cubicBezTo>
                  <a:pt x="9183" y="11816"/>
                  <a:pt x="7350" y="13548"/>
                  <a:pt x="6016" y="14892"/>
                </a:cubicBezTo>
                <a:lnTo>
                  <a:pt x="5492" y="15332"/>
                </a:lnTo>
                <a:cubicBezTo>
                  <a:pt x="6754" y="13998"/>
                  <a:pt x="8912" y="11836"/>
                  <a:pt x="10436" y="10336"/>
                </a:cubicBezTo>
                <a:cubicBezTo>
                  <a:pt x="10489" y="10284"/>
                  <a:pt x="10489" y="10201"/>
                  <a:pt x="10440" y="10146"/>
                </a:cubicBezTo>
                <a:cubicBezTo>
                  <a:pt x="10414" y="10116"/>
                  <a:pt x="10378" y="10101"/>
                  <a:pt x="10342" y="10101"/>
                </a:cubicBezTo>
                <a:cubicBezTo>
                  <a:pt x="10310" y="10101"/>
                  <a:pt x="10277" y="10113"/>
                  <a:pt x="10249" y="10135"/>
                </a:cubicBezTo>
                <a:cubicBezTo>
                  <a:pt x="8036" y="12041"/>
                  <a:pt x="4852" y="14757"/>
                  <a:pt x="3694" y="15689"/>
                </a:cubicBezTo>
                <a:cubicBezTo>
                  <a:pt x="3867" y="15492"/>
                  <a:pt x="4117" y="15239"/>
                  <a:pt x="4429" y="14944"/>
                </a:cubicBezTo>
                <a:lnTo>
                  <a:pt x="6768" y="12983"/>
                </a:lnTo>
                <a:cubicBezTo>
                  <a:pt x="7983" y="12033"/>
                  <a:pt x="9013" y="11195"/>
                  <a:pt x="9706" y="10516"/>
                </a:cubicBezTo>
                <a:lnTo>
                  <a:pt x="10142" y="10152"/>
                </a:lnTo>
                <a:cubicBezTo>
                  <a:pt x="10184" y="10114"/>
                  <a:pt x="10198" y="10058"/>
                  <a:pt x="10184" y="10007"/>
                </a:cubicBezTo>
                <a:cubicBezTo>
                  <a:pt x="10465" y="9681"/>
                  <a:pt x="10627" y="9404"/>
                  <a:pt x="10652" y="9185"/>
                </a:cubicBezTo>
                <a:cubicBezTo>
                  <a:pt x="10665" y="9065"/>
                  <a:pt x="10634" y="8957"/>
                  <a:pt x="10565" y="8874"/>
                </a:cubicBezTo>
                <a:cubicBezTo>
                  <a:pt x="10538" y="8841"/>
                  <a:pt x="10499" y="8824"/>
                  <a:pt x="10460" y="8824"/>
                </a:cubicBezTo>
                <a:cubicBezTo>
                  <a:pt x="10430" y="8824"/>
                  <a:pt x="10399" y="8835"/>
                  <a:pt x="10374" y="8857"/>
                </a:cubicBezTo>
                <a:lnTo>
                  <a:pt x="7443" y="11313"/>
                </a:lnTo>
                <a:lnTo>
                  <a:pt x="7908" y="10894"/>
                </a:lnTo>
                <a:cubicBezTo>
                  <a:pt x="8604" y="10325"/>
                  <a:pt x="9213" y="9785"/>
                  <a:pt x="9664" y="9303"/>
                </a:cubicBezTo>
                <a:lnTo>
                  <a:pt x="10180" y="8836"/>
                </a:lnTo>
                <a:cubicBezTo>
                  <a:pt x="10236" y="8787"/>
                  <a:pt x="10243" y="8707"/>
                  <a:pt x="10198" y="8652"/>
                </a:cubicBezTo>
                <a:cubicBezTo>
                  <a:pt x="10343" y="8427"/>
                  <a:pt x="10433" y="8226"/>
                  <a:pt x="10454" y="8053"/>
                </a:cubicBezTo>
                <a:cubicBezTo>
                  <a:pt x="10475" y="7886"/>
                  <a:pt x="10433" y="7741"/>
                  <a:pt x="10336" y="7626"/>
                </a:cubicBezTo>
                <a:cubicBezTo>
                  <a:pt x="10288" y="7568"/>
                  <a:pt x="10195" y="7495"/>
                  <a:pt x="10042" y="7488"/>
                </a:cubicBezTo>
                <a:cubicBezTo>
                  <a:pt x="10007" y="7488"/>
                  <a:pt x="9969" y="7488"/>
                  <a:pt x="9928" y="7495"/>
                </a:cubicBezTo>
                <a:cubicBezTo>
                  <a:pt x="10377" y="6982"/>
                  <a:pt x="10312" y="6906"/>
                  <a:pt x="10249" y="6833"/>
                </a:cubicBezTo>
                <a:cubicBezTo>
                  <a:pt x="10225" y="6802"/>
                  <a:pt x="10190" y="6785"/>
                  <a:pt x="10153" y="6785"/>
                </a:cubicBezTo>
                <a:cubicBezTo>
                  <a:pt x="10149" y="6784"/>
                  <a:pt x="10145" y="6784"/>
                  <a:pt x="10142" y="6784"/>
                </a:cubicBezTo>
                <a:cubicBezTo>
                  <a:pt x="10108" y="6784"/>
                  <a:pt x="10077" y="6797"/>
                  <a:pt x="10052" y="6823"/>
                </a:cubicBezTo>
                <a:cubicBezTo>
                  <a:pt x="10024" y="6847"/>
                  <a:pt x="10000" y="6871"/>
                  <a:pt x="9976" y="6895"/>
                </a:cubicBezTo>
                <a:cubicBezTo>
                  <a:pt x="10003" y="6815"/>
                  <a:pt x="10024" y="6743"/>
                  <a:pt x="10032" y="6674"/>
                </a:cubicBezTo>
                <a:cubicBezTo>
                  <a:pt x="10038" y="6594"/>
                  <a:pt x="10035" y="6518"/>
                  <a:pt x="10017" y="6452"/>
                </a:cubicBezTo>
                <a:cubicBezTo>
                  <a:pt x="10121" y="6275"/>
                  <a:pt x="10184" y="6116"/>
                  <a:pt x="10204" y="5981"/>
                </a:cubicBezTo>
                <a:cubicBezTo>
                  <a:pt x="10225" y="5825"/>
                  <a:pt x="10190" y="5693"/>
                  <a:pt x="10104" y="5586"/>
                </a:cubicBezTo>
                <a:cubicBezTo>
                  <a:pt x="10080" y="5558"/>
                  <a:pt x="10042" y="5541"/>
                  <a:pt x="10003" y="5537"/>
                </a:cubicBezTo>
                <a:cubicBezTo>
                  <a:pt x="9969" y="5537"/>
                  <a:pt x="9931" y="5551"/>
                  <a:pt x="9903" y="5579"/>
                </a:cubicBezTo>
                <a:cubicBezTo>
                  <a:pt x="8333" y="7141"/>
                  <a:pt x="6705" y="8694"/>
                  <a:pt x="5250" y="10017"/>
                </a:cubicBezTo>
                <a:lnTo>
                  <a:pt x="1511" y="13153"/>
                </a:lnTo>
                <a:cubicBezTo>
                  <a:pt x="1080" y="13455"/>
                  <a:pt x="770" y="13623"/>
                  <a:pt x="614" y="13623"/>
                </a:cubicBezTo>
                <a:cubicBezTo>
                  <a:pt x="586" y="13623"/>
                  <a:pt x="562" y="13618"/>
                  <a:pt x="544" y="13607"/>
                </a:cubicBezTo>
                <a:cubicBezTo>
                  <a:pt x="531" y="13589"/>
                  <a:pt x="510" y="13555"/>
                  <a:pt x="520" y="13485"/>
                </a:cubicBezTo>
                <a:cubicBezTo>
                  <a:pt x="538" y="13343"/>
                  <a:pt x="632" y="13160"/>
                  <a:pt x="794" y="12945"/>
                </a:cubicBezTo>
                <a:cubicBezTo>
                  <a:pt x="819" y="12968"/>
                  <a:pt x="851" y="12979"/>
                  <a:pt x="883" y="12979"/>
                </a:cubicBezTo>
                <a:cubicBezTo>
                  <a:pt x="914" y="12979"/>
                  <a:pt x="945" y="12969"/>
                  <a:pt x="971" y="12948"/>
                </a:cubicBezTo>
                <a:lnTo>
                  <a:pt x="8957" y="6244"/>
                </a:lnTo>
                <a:cubicBezTo>
                  <a:pt x="9775" y="5627"/>
                  <a:pt x="9854" y="5537"/>
                  <a:pt x="9865" y="5443"/>
                </a:cubicBezTo>
                <a:cubicBezTo>
                  <a:pt x="9872" y="5406"/>
                  <a:pt x="9858" y="5360"/>
                  <a:pt x="9834" y="5333"/>
                </a:cubicBezTo>
                <a:cubicBezTo>
                  <a:pt x="9810" y="5305"/>
                  <a:pt x="9779" y="5288"/>
                  <a:pt x="9740" y="5285"/>
                </a:cubicBezTo>
                <a:cubicBezTo>
                  <a:pt x="9736" y="5284"/>
                  <a:pt x="9732" y="5284"/>
                  <a:pt x="9727" y="5284"/>
                </a:cubicBezTo>
                <a:cubicBezTo>
                  <a:pt x="9697" y="5284"/>
                  <a:pt x="9667" y="5294"/>
                  <a:pt x="9643" y="5315"/>
                </a:cubicBezTo>
                <a:lnTo>
                  <a:pt x="8784" y="6036"/>
                </a:lnTo>
                <a:cubicBezTo>
                  <a:pt x="8455" y="6286"/>
                  <a:pt x="8063" y="6577"/>
                  <a:pt x="7662" y="6874"/>
                </a:cubicBezTo>
                <a:cubicBezTo>
                  <a:pt x="7363" y="7096"/>
                  <a:pt x="7062" y="7319"/>
                  <a:pt x="6768" y="7540"/>
                </a:cubicBezTo>
                <a:lnTo>
                  <a:pt x="10291" y="4252"/>
                </a:lnTo>
                <a:cubicBezTo>
                  <a:pt x="10347" y="4200"/>
                  <a:pt x="10350" y="4117"/>
                  <a:pt x="10298" y="4061"/>
                </a:cubicBezTo>
                <a:cubicBezTo>
                  <a:pt x="10272" y="4032"/>
                  <a:pt x="10235" y="4017"/>
                  <a:pt x="10198" y="4017"/>
                </a:cubicBezTo>
                <a:cubicBezTo>
                  <a:pt x="10166" y="4017"/>
                  <a:pt x="10133" y="4028"/>
                  <a:pt x="10107" y="4050"/>
                </a:cubicBezTo>
                <a:cubicBezTo>
                  <a:pt x="10024" y="4127"/>
                  <a:pt x="9941" y="4203"/>
                  <a:pt x="9854" y="4279"/>
                </a:cubicBezTo>
                <a:cubicBezTo>
                  <a:pt x="9862" y="4203"/>
                  <a:pt x="9834" y="4154"/>
                  <a:pt x="9810" y="4127"/>
                </a:cubicBezTo>
                <a:cubicBezTo>
                  <a:pt x="9783" y="4094"/>
                  <a:pt x="9745" y="4078"/>
                  <a:pt x="9707" y="4078"/>
                </a:cubicBezTo>
                <a:cubicBezTo>
                  <a:pt x="9676" y="4078"/>
                  <a:pt x="9645" y="4088"/>
                  <a:pt x="9619" y="4110"/>
                </a:cubicBezTo>
                <a:lnTo>
                  <a:pt x="1006" y="11337"/>
                </a:lnTo>
                <a:cubicBezTo>
                  <a:pt x="1002" y="11317"/>
                  <a:pt x="1006" y="11293"/>
                  <a:pt x="1009" y="11268"/>
                </a:cubicBezTo>
                <a:cubicBezTo>
                  <a:pt x="1012" y="11230"/>
                  <a:pt x="1022" y="11192"/>
                  <a:pt x="1033" y="11150"/>
                </a:cubicBezTo>
                <a:cubicBezTo>
                  <a:pt x="3015" y="9900"/>
                  <a:pt x="8867" y="4460"/>
                  <a:pt x="10156" y="3254"/>
                </a:cubicBezTo>
                <a:cubicBezTo>
                  <a:pt x="10211" y="3206"/>
                  <a:pt x="10215" y="3122"/>
                  <a:pt x="10170" y="3067"/>
                </a:cubicBezTo>
                <a:cubicBezTo>
                  <a:pt x="10143" y="3034"/>
                  <a:pt x="10105" y="3017"/>
                  <a:pt x="10066" y="3017"/>
                </a:cubicBezTo>
                <a:cubicBezTo>
                  <a:pt x="10038" y="3017"/>
                  <a:pt x="10011" y="3025"/>
                  <a:pt x="9987" y="3043"/>
                </a:cubicBezTo>
                <a:cubicBezTo>
                  <a:pt x="9883" y="3115"/>
                  <a:pt x="9120" y="3649"/>
                  <a:pt x="8077" y="4418"/>
                </a:cubicBezTo>
                <a:cubicBezTo>
                  <a:pt x="8448" y="4055"/>
                  <a:pt x="8805" y="3711"/>
                  <a:pt x="9127" y="3410"/>
                </a:cubicBezTo>
                <a:cubicBezTo>
                  <a:pt x="9643" y="3019"/>
                  <a:pt x="10104" y="2675"/>
                  <a:pt x="10481" y="2395"/>
                </a:cubicBezTo>
                <a:cubicBezTo>
                  <a:pt x="10513" y="2374"/>
                  <a:pt x="10534" y="2339"/>
                  <a:pt x="10537" y="2301"/>
                </a:cubicBezTo>
                <a:cubicBezTo>
                  <a:pt x="10540" y="2263"/>
                  <a:pt x="10530" y="2229"/>
                  <a:pt x="10506" y="2197"/>
                </a:cubicBezTo>
                <a:cubicBezTo>
                  <a:pt x="10475" y="2159"/>
                  <a:pt x="10427" y="2135"/>
                  <a:pt x="10371" y="2131"/>
                </a:cubicBezTo>
                <a:cubicBezTo>
                  <a:pt x="10367" y="2131"/>
                  <a:pt x="10363" y="2131"/>
                  <a:pt x="10360" y="2131"/>
                </a:cubicBezTo>
                <a:cubicBezTo>
                  <a:pt x="10317" y="2131"/>
                  <a:pt x="10265" y="2148"/>
                  <a:pt x="10204" y="2176"/>
                </a:cubicBezTo>
                <a:cubicBezTo>
                  <a:pt x="10481" y="1851"/>
                  <a:pt x="10638" y="1602"/>
                  <a:pt x="10652" y="1439"/>
                </a:cubicBezTo>
                <a:cubicBezTo>
                  <a:pt x="10662" y="1341"/>
                  <a:pt x="10627" y="1276"/>
                  <a:pt x="10596" y="1241"/>
                </a:cubicBezTo>
                <a:cubicBezTo>
                  <a:pt x="10551" y="1186"/>
                  <a:pt x="10465" y="1119"/>
                  <a:pt x="10319" y="1116"/>
                </a:cubicBezTo>
                <a:cubicBezTo>
                  <a:pt x="10313" y="1116"/>
                  <a:pt x="10306" y="1116"/>
                  <a:pt x="10299" y="1116"/>
                </a:cubicBezTo>
                <a:cubicBezTo>
                  <a:pt x="10220" y="1116"/>
                  <a:pt x="10130" y="1133"/>
                  <a:pt x="10024" y="1168"/>
                </a:cubicBezTo>
                <a:cubicBezTo>
                  <a:pt x="10083" y="1123"/>
                  <a:pt x="10142" y="1078"/>
                  <a:pt x="10201" y="1033"/>
                </a:cubicBezTo>
                <a:cubicBezTo>
                  <a:pt x="10229" y="1009"/>
                  <a:pt x="10246" y="974"/>
                  <a:pt x="10249" y="940"/>
                </a:cubicBezTo>
                <a:cubicBezTo>
                  <a:pt x="10253" y="901"/>
                  <a:pt x="10243" y="866"/>
                  <a:pt x="10219" y="836"/>
                </a:cubicBezTo>
                <a:cubicBezTo>
                  <a:pt x="10177" y="783"/>
                  <a:pt x="10121" y="745"/>
                  <a:pt x="10062" y="718"/>
                </a:cubicBezTo>
                <a:lnTo>
                  <a:pt x="10118" y="669"/>
                </a:lnTo>
                <a:cubicBezTo>
                  <a:pt x="10174" y="620"/>
                  <a:pt x="10177" y="534"/>
                  <a:pt x="10128" y="479"/>
                </a:cubicBezTo>
                <a:cubicBezTo>
                  <a:pt x="10101" y="446"/>
                  <a:pt x="10064" y="431"/>
                  <a:pt x="10027" y="431"/>
                </a:cubicBezTo>
                <a:cubicBezTo>
                  <a:pt x="9996" y="431"/>
                  <a:pt x="9964" y="441"/>
                  <a:pt x="9938" y="461"/>
                </a:cubicBezTo>
                <a:lnTo>
                  <a:pt x="9654" y="700"/>
                </a:lnTo>
                <a:cubicBezTo>
                  <a:pt x="9602" y="714"/>
                  <a:pt x="9543" y="732"/>
                  <a:pt x="9480" y="753"/>
                </a:cubicBezTo>
                <a:cubicBezTo>
                  <a:pt x="9488" y="735"/>
                  <a:pt x="9491" y="718"/>
                  <a:pt x="9491" y="700"/>
                </a:cubicBezTo>
                <a:cubicBezTo>
                  <a:pt x="9501" y="614"/>
                  <a:pt x="9467" y="558"/>
                  <a:pt x="9439" y="524"/>
                </a:cubicBezTo>
                <a:cubicBezTo>
                  <a:pt x="9352" y="417"/>
                  <a:pt x="9224" y="358"/>
                  <a:pt x="9072" y="354"/>
                </a:cubicBezTo>
                <a:cubicBezTo>
                  <a:pt x="9065" y="354"/>
                  <a:pt x="9057" y="354"/>
                  <a:pt x="9050" y="354"/>
                </a:cubicBezTo>
                <a:cubicBezTo>
                  <a:pt x="8825" y="354"/>
                  <a:pt x="8551" y="465"/>
                  <a:pt x="8220" y="666"/>
                </a:cubicBezTo>
                <a:cubicBezTo>
                  <a:pt x="8223" y="659"/>
                  <a:pt x="8223" y="649"/>
                  <a:pt x="8223" y="641"/>
                </a:cubicBezTo>
                <a:cubicBezTo>
                  <a:pt x="8233" y="524"/>
                  <a:pt x="8195" y="447"/>
                  <a:pt x="8157" y="406"/>
                </a:cubicBezTo>
                <a:cubicBezTo>
                  <a:pt x="8136" y="378"/>
                  <a:pt x="8101" y="361"/>
                  <a:pt x="8067" y="358"/>
                </a:cubicBezTo>
                <a:cubicBezTo>
                  <a:pt x="8063" y="357"/>
                  <a:pt x="8059" y="357"/>
                  <a:pt x="8055" y="357"/>
                </a:cubicBezTo>
                <a:cubicBezTo>
                  <a:pt x="8021" y="357"/>
                  <a:pt x="7991" y="370"/>
                  <a:pt x="7966" y="388"/>
                </a:cubicBezTo>
                <a:lnTo>
                  <a:pt x="6802" y="1365"/>
                </a:lnTo>
                <a:cubicBezTo>
                  <a:pt x="7849" y="417"/>
                  <a:pt x="7849" y="412"/>
                  <a:pt x="7762" y="313"/>
                </a:cubicBezTo>
                <a:cubicBezTo>
                  <a:pt x="7682" y="219"/>
                  <a:pt x="7571" y="167"/>
                  <a:pt x="7443" y="163"/>
                </a:cubicBezTo>
                <a:cubicBezTo>
                  <a:pt x="7439" y="163"/>
                  <a:pt x="7435" y="163"/>
                  <a:pt x="7431" y="163"/>
                </a:cubicBezTo>
                <a:cubicBezTo>
                  <a:pt x="7151" y="163"/>
                  <a:pt x="6761" y="387"/>
                  <a:pt x="6275" y="787"/>
                </a:cubicBezTo>
                <a:cubicBezTo>
                  <a:pt x="6296" y="742"/>
                  <a:pt x="6290" y="690"/>
                  <a:pt x="6258" y="649"/>
                </a:cubicBezTo>
                <a:cubicBezTo>
                  <a:pt x="6231" y="615"/>
                  <a:pt x="6191" y="599"/>
                  <a:pt x="6152" y="599"/>
                </a:cubicBezTo>
                <a:cubicBezTo>
                  <a:pt x="6122" y="599"/>
                  <a:pt x="6092" y="608"/>
                  <a:pt x="6068" y="628"/>
                </a:cubicBezTo>
                <a:cubicBezTo>
                  <a:pt x="5853" y="801"/>
                  <a:pt x="5007" y="1487"/>
                  <a:pt x="4041" y="2329"/>
                </a:cubicBezTo>
                <a:lnTo>
                  <a:pt x="2800" y="3369"/>
                </a:lnTo>
                <a:cubicBezTo>
                  <a:pt x="3760" y="2450"/>
                  <a:pt x="4855" y="1410"/>
                  <a:pt x="5746" y="565"/>
                </a:cubicBezTo>
                <a:cubicBezTo>
                  <a:pt x="5797" y="516"/>
                  <a:pt x="5804" y="433"/>
                  <a:pt x="5756" y="378"/>
                </a:cubicBezTo>
                <a:cubicBezTo>
                  <a:pt x="5721" y="337"/>
                  <a:pt x="5655" y="284"/>
                  <a:pt x="5541" y="281"/>
                </a:cubicBezTo>
                <a:cubicBezTo>
                  <a:pt x="5537" y="281"/>
                  <a:pt x="5533" y="281"/>
                  <a:pt x="5529" y="281"/>
                </a:cubicBezTo>
                <a:cubicBezTo>
                  <a:pt x="4899" y="281"/>
                  <a:pt x="2899" y="2151"/>
                  <a:pt x="1532" y="3507"/>
                </a:cubicBezTo>
                <a:cubicBezTo>
                  <a:pt x="1796" y="3223"/>
                  <a:pt x="2090" y="2911"/>
                  <a:pt x="2412" y="2582"/>
                </a:cubicBezTo>
                <a:cubicBezTo>
                  <a:pt x="3247" y="1847"/>
                  <a:pt x="4182" y="853"/>
                  <a:pt x="4453" y="562"/>
                </a:cubicBezTo>
                <a:cubicBezTo>
                  <a:pt x="4502" y="506"/>
                  <a:pt x="4498" y="423"/>
                  <a:pt x="4446" y="371"/>
                </a:cubicBezTo>
                <a:cubicBezTo>
                  <a:pt x="4420" y="345"/>
                  <a:pt x="4387" y="332"/>
                  <a:pt x="4353" y="332"/>
                </a:cubicBezTo>
                <a:cubicBezTo>
                  <a:pt x="4319" y="332"/>
                  <a:pt x="4285" y="345"/>
                  <a:pt x="4259" y="371"/>
                </a:cubicBezTo>
                <a:cubicBezTo>
                  <a:pt x="3365" y="1223"/>
                  <a:pt x="2665" y="1920"/>
                  <a:pt x="2114" y="2485"/>
                </a:cubicBezTo>
                <a:cubicBezTo>
                  <a:pt x="1768" y="2790"/>
                  <a:pt x="1480" y="3015"/>
                  <a:pt x="1300" y="3115"/>
                </a:cubicBezTo>
                <a:lnTo>
                  <a:pt x="2997" y="763"/>
                </a:lnTo>
                <a:cubicBezTo>
                  <a:pt x="3036" y="714"/>
                  <a:pt x="3032" y="645"/>
                  <a:pt x="2991" y="596"/>
                </a:cubicBezTo>
                <a:cubicBezTo>
                  <a:pt x="2984" y="590"/>
                  <a:pt x="2977" y="579"/>
                  <a:pt x="2967" y="572"/>
                </a:cubicBezTo>
                <a:cubicBezTo>
                  <a:pt x="2977" y="531"/>
                  <a:pt x="2967" y="486"/>
                  <a:pt x="2935" y="451"/>
                </a:cubicBezTo>
                <a:cubicBezTo>
                  <a:pt x="2909" y="419"/>
                  <a:pt x="2872" y="403"/>
                  <a:pt x="2834" y="403"/>
                </a:cubicBezTo>
                <a:cubicBezTo>
                  <a:pt x="2806" y="403"/>
                  <a:pt x="2777" y="412"/>
                  <a:pt x="2752" y="430"/>
                </a:cubicBezTo>
                <a:cubicBezTo>
                  <a:pt x="2544" y="586"/>
                  <a:pt x="2159" y="870"/>
                  <a:pt x="1754" y="1192"/>
                </a:cubicBezTo>
                <a:cubicBezTo>
                  <a:pt x="1975" y="891"/>
                  <a:pt x="2228" y="551"/>
                  <a:pt x="2478" y="229"/>
                </a:cubicBezTo>
                <a:cubicBezTo>
                  <a:pt x="2516" y="177"/>
                  <a:pt x="2516" y="108"/>
                  <a:pt x="2474" y="59"/>
                </a:cubicBezTo>
                <a:cubicBezTo>
                  <a:pt x="2450" y="32"/>
                  <a:pt x="2395" y="4"/>
                  <a:pt x="2357" y="1"/>
                </a:cubicBezTo>
                <a:cubicBezTo>
                  <a:pt x="2355" y="1"/>
                  <a:pt x="2354" y="1"/>
                  <a:pt x="2352"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9"/>
          <p:cNvSpPr/>
          <p:nvPr/>
        </p:nvSpPr>
        <p:spPr>
          <a:xfrm>
            <a:off x="5464156" y="3499193"/>
            <a:ext cx="457054" cy="348937"/>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9"/>
          <p:cNvSpPr txBox="1"/>
          <p:nvPr/>
        </p:nvSpPr>
        <p:spPr>
          <a:xfrm>
            <a:off x="6220510" y="2209784"/>
            <a:ext cx="2598300" cy="4533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Clr>
                <a:srgbClr val="133B3E"/>
              </a:buClr>
              <a:buSzPts val="600"/>
              <a:buFont typeface="Arial"/>
              <a:buNone/>
            </a:pPr>
            <a:r>
              <a:rPr lang="en" sz="1600" b="0" i="0" u="none" strike="noStrike" cap="none">
                <a:solidFill>
                  <a:srgbClr val="FFE599"/>
                </a:solidFill>
                <a:latin typeface="Sue Ellen Francisco"/>
                <a:ea typeface="Sue Ellen Francisco"/>
                <a:cs typeface="Sue Ellen Francisco"/>
                <a:sym typeface="Sue Ellen Francisco"/>
              </a:rPr>
              <a:t>TRANSPORTE DE ELECTRICIDAD</a:t>
            </a:r>
            <a:endParaRPr sz="1600" b="0" i="0" u="none" strike="noStrike" cap="none">
              <a:solidFill>
                <a:srgbClr val="FFE599"/>
              </a:solidFill>
              <a:latin typeface="Sue Ellen Francisco"/>
              <a:ea typeface="Sue Ellen Francisco"/>
              <a:cs typeface="Sue Ellen Francisco"/>
              <a:sym typeface="Sue Ellen Francisco"/>
            </a:endParaRPr>
          </a:p>
        </p:txBody>
      </p:sp>
      <p:sp>
        <p:nvSpPr>
          <p:cNvPr id="210" name="Google Shape;210;p29"/>
          <p:cNvSpPr/>
          <p:nvPr/>
        </p:nvSpPr>
        <p:spPr>
          <a:xfrm>
            <a:off x="5425717" y="1799675"/>
            <a:ext cx="523500" cy="2093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9"/>
          <p:cNvSpPr/>
          <p:nvPr/>
        </p:nvSpPr>
        <p:spPr>
          <a:xfrm>
            <a:off x="3255194" y="3919317"/>
            <a:ext cx="457054" cy="348937"/>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9"/>
          <p:cNvSpPr txBox="1"/>
          <p:nvPr/>
        </p:nvSpPr>
        <p:spPr>
          <a:xfrm>
            <a:off x="6220510" y="2637138"/>
            <a:ext cx="2923500" cy="453300"/>
          </a:xfrm>
          <a:prstGeom prst="rect">
            <a:avLst/>
          </a:prstGeom>
          <a:noFill/>
          <a:ln>
            <a:noFill/>
          </a:ln>
        </p:spPr>
        <p:txBody>
          <a:bodyPr spcFirstLastPara="1" wrap="square" lIns="0" tIns="6350" rIns="0" bIns="0" anchor="b" anchorCtr="0">
            <a:noAutofit/>
          </a:bodyPr>
          <a:lstStyle/>
          <a:p>
            <a:pPr marL="127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EA9999"/>
                </a:solidFill>
                <a:latin typeface="Sue Ellen Francisco"/>
                <a:ea typeface="Sue Ellen Francisco"/>
                <a:cs typeface="Sue Ellen Francisco"/>
                <a:sym typeface="Sue Ellen Francisco"/>
              </a:rPr>
              <a:t>MULTAS POR CONSUMO REACTIVO</a:t>
            </a:r>
            <a:endParaRPr sz="1600" b="0" i="0" u="none" strike="noStrike" cap="none">
              <a:solidFill>
                <a:srgbClr val="EA9999"/>
              </a:solidFill>
              <a:latin typeface="Sue Ellen Francisco"/>
              <a:ea typeface="Sue Ellen Francisco"/>
              <a:cs typeface="Sue Ellen Francisco"/>
              <a:sym typeface="Sue Ellen Francisco"/>
            </a:endParaRPr>
          </a:p>
        </p:txBody>
      </p:sp>
      <p:sp>
        <p:nvSpPr>
          <p:cNvPr id="213" name="Google Shape;213;p29"/>
          <p:cNvSpPr/>
          <p:nvPr/>
        </p:nvSpPr>
        <p:spPr>
          <a:xfrm>
            <a:off x="5464156" y="2593323"/>
            <a:ext cx="457054" cy="455861"/>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9"/>
          <p:cNvSpPr/>
          <p:nvPr/>
        </p:nvSpPr>
        <p:spPr>
          <a:xfrm>
            <a:off x="5464156" y="3090438"/>
            <a:ext cx="457054" cy="382834"/>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9"/>
          <p:cNvSpPr txBox="1"/>
          <p:nvPr/>
        </p:nvSpPr>
        <p:spPr>
          <a:xfrm>
            <a:off x="2319468" y="1362779"/>
            <a:ext cx="2252400" cy="234300"/>
          </a:xfrm>
          <a:prstGeom prst="rect">
            <a:avLst/>
          </a:prstGeom>
          <a:noFill/>
          <a:ln>
            <a:noFill/>
          </a:ln>
        </p:spPr>
        <p:txBody>
          <a:bodyPr spcFirstLastPara="1" wrap="square" lIns="0" tIns="635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PLANTA FOTOVOLTAICA</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16" name="Google Shape;216;p29"/>
          <p:cNvSpPr txBox="1"/>
          <p:nvPr/>
        </p:nvSpPr>
        <p:spPr>
          <a:xfrm>
            <a:off x="3881120" y="2072059"/>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$ 24,205</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17" name="Google Shape;217;p29"/>
          <p:cNvSpPr txBox="1"/>
          <p:nvPr/>
        </p:nvSpPr>
        <p:spPr>
          <a:xfrm>
            <a:off x="4064557" y="2711551"/>
            <a:ext cx="12753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050"/>
              <a:buFont typeface="Arial"/>
              <a:buNone/>
            </a:pPr>
            <a:r>
              <a:rPr lang="en" sz="1050" b="0" i="0" u="none" strike="noStrike" cap="none">
                <a:solidFill>
                  <a:schemeClr val="accent1"/>
                </a:solidFill>
                <a:latin typeface="Sue Ellen Francisco"/>
                <a:ea typeface="Sue Ellen Francisco"/>
                <a:cs typeface="Sue Ellen Francisco"/>
                <a:sym typeface="Sue Ellen Francisco"/>
              </a:rPr>
              <a:t>1% facturación de energía por cada 0,01 en F.P. bajo 0,93 </a:t>
            </a:r>
            <a:endParaRPr sz="1050" b="0" i="0" u="none" strike="noStrike" cap="none">
              <a:solidFill>
                <a:schemeClr val="accent1"/>
              </a:solidFill>
              <a:latin typeface="Sue Ellen Francisco"/>
              <a:ea typeface="Sue Ellen Francisco"/>
              <a:cs typeface="Sue Ellen Francisco"/>
              <a:sym typeface="Sue Ellen Francisco"/>
            </a:endParaRPr>
          </a:p>
        </p:txBody>
      </p:sp>
      <p:sp>
        <p:nvSpPr>
          <p:cNvPr id="218" name="Google Shape;218;p29"/>
          <p:cNvSpPr txBox="1"/>
          <p:nvPr/>
        </p:nvSpPr>
        <p:spPr>
          <a:xfrm>
            <a:off x="3881120" y="3149490"/>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$ 17,154</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19" name="Google Shape;219;p29"/>
          <p:cNvSpPr txBox="1"/>
          <p:nvPr/>
        </p:nvSpPr>
        <p:spPr>
          <a:xfrm>
            <a:off x="3881120" y="3514484"/>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$ 87,470</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20" name="Google Shape;220;p29"/>
          <p:cNvSpPr txBox="1"/>
          <p:nvPr/>
        </p:nvSpPr>
        <p:spPr>
          <a:xfrm>
            <a:off x="4877277" y="1764294"/>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/mes</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21" name="Google Shape;221;p29"/>
          <p:cNvSpPr txBox="1"/>
          <p:nvPr/>
        </p:nvSpPr>
        <p:spPr>
          <a:xfrm>
            <a:off x="4877277" y="2072059"/>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22" name="Google Shape;222;p29"/>
          <p:cNvSpPr txBox="1"/>
          <p:nvPr/>
        </p:nvSpPr>
        <p:spPr>
          <a:xfrm>
            <a:off x="4877277" y="3149490"/>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23" name="Google Shape;223;p29"/>
          <p:cNvSpPr txBox="1"/>
          <p:nvPr/>
        </p:nvSpPr>
        <p:spPr>
          <a:xfrm>
            <a:off x="4877277" y="3514484"/>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24" name="Google Shape;224;p29"/>
          <p:cNvSpPr txBox="1"/>
          <p:nvPr/>
        </p:nvSpPr>
        <p:spPr>
          <a:xfrm>
            <a:off x="3881120" y="2404080"/>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$ 20,274</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25" name="Google Shape;225;p29"/>
          <p:cNvSpPr txBox="1"/>
          <p:nvPr/>
        </p:nvSpPr>
        <p:spPr>
          <a:xfrm>
            <a:off x="4877277" y="2404080"/>
            <a:ext cx="620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26" name="Google Shape;226;p29"/>
          <p:cNvSpPr txBox="1"/>
          <p:nvPr/>
        </p:nvSpPr>
        <p:spPr>
          <a:xfrm>
            <a:off x="6220511" y="1878663"/>
            <a:ext cx="2490000" cy="4533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Clr>
                <a:srgbClr val="133B3E"/>
              </a:buClr>
              <a:buSzPts val="600"/>
              <a:buFont typeface="Arial"/>
              <a:buNone/>
            </a:pPr>
            <a:r>
              <a:rPr lang="en" sz="1600" b="0" i="0" u="none" strike="noStrike" cap="none">
                <a:solidFill>
                  <a:srgbClr val="D9D2E9"/>
                </a:solidFill>
                <a:latin typeface="Sue Ellen Francisco"/>
                <a:ea typeface="Sue Ellen Francisco"/>
                <a:cs typeface="Sue Ellen Francisco"/>
                <a:sym typeface="Sue Ellen Francisco"/>
              </a:rPr>
              <a:t>CARGO POR SERVICIO PÚBLICO</a:t>
            </a:r>
            <a:endParaRPr sz="1600" b="0" i="0" u="none" strike="noStrike" cap="none">
              <a:solidFill>
                <a:srgbClr val="B4A7D6"/>
              </a:solidFill>
              <a:latin typeface="Sue Ellen Francisco"/>
              <a:ea typeface="Sue Ellen Francisco"/>
              <a:cs typeface="Sue Ellen Francisco"/>
              <a:sym typeface="Sue Ellen Francisco"/>
            </a:endParaRPr>
          </a:p>
        </p:txBody>
      </p:sp>
      <p:sp>
        <p:nvSpPr>
          <p:cNvPr id="227" name="Google Shape;227;p29"/>
          <p:cNvSpPr/>
          <p:nvPr/>
        </p:nvSpPr>
        <p:spPr>
          <a:xfrm>
            <a:off x="5458621" y="2048596"/>
            <a:ext cx="457692" cy="182529"/>
          </a:xfrm>
          <a:custGeom>
            <a:avLst/>
            <a:gdLst/>
            <a:ahLst/>
            <a:cxnLst/>
            <a:rect l="l" t="t" r="r" b="b"/>
            <a:pathLst>
              <a:path w="10749" h="40675" extrusionOk="0">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9"/>
          <p:cNvSpPr txBox="1"/>
          <p:nvPr/>
        </p:nvSpPr>
        <p:spPr>
          <a:xfrm>
            <a:off x="972801" y="3438829"/>
            <a:ext cx="1761300" cy="453300"/>
          </a:xfrm>
          <a:prstGeom prst="rect">
            <a:avLst/>
          </a:prstGeom>
          <a:noFill/>
          <a:ln>
            <a:noFill/>
          </a:ln>
        </p:spPr>
        <p:txBody>
          <a:bodyPr spcFirstLastPara="1" wrap="square" lIns="0" tIns="6350" rIns="0" bIns="0" anchor="b" anchorCtr="0">
            <a:noAutofit/>
          </a:bodyPr>
          <a:lstStyle/>
          <a:p>
            <a:pPr marL="12700" marR="0" lvl="0" indent="0" algn="r" rtl="0">
              <a:lnSpc>
                <a:spcPct val="100000"/>
              </a:lnSpc>
              <a:spcBef>
                <a:spcPts val="0"/>
              </a:spcBef>
              <a:spcAft>
                <a:spcPts val="0"/>
              </a:spcAft>
              <a:buClr>
                <a:srgbClr val="000000"/>
              </a:buClr>
              <a:buSzPts val="1600"/>
              <a:buFont typeface="Arial"/>
              <a:buNone/>
            </a:pPr>
            <a:r>
              <a:rPr lang="en" sz="1600" b="0" i="0" u="none" strike="noStrike" cap="none">
                <a:solidFill>
                  <a:srgbClr val="EA9999"/>
                </a:solidFill>
                <a:latin typeface="Sue Ellen Francisco"/>
                <a:ea typeface="Sue Ellen Francisco"/>
                <a:cs typeface="Sue Ellen Francisco"/>
                <a:sym typeface="Sue Ellen Francisco"/>
              </a:rPr>
              <a:t>INYECCIÓN ON-GRID</a:t>
            </a:r>
            <a:endParaRPr sz="1600" b="0" i="0" u="none" strike="noStrike" cap="none">
              <a:solidFill>
                <a:srgbClr val="EA9999"/>
              </a:solidFill>
              <a:latin typeface="Sue Ellen Francisco"/>
              <a:ea typeface="Sue Ellen Francisco"/>
              <a:cs typeface="Sue Ellen Francisco"/>
              <a:sym typeface="Sue Ellen Francisco"/>
            </a:endParaRPr>
          </a:p>
        </p:txBody>
      </p:sp>
      <p:sp>
        <p:nvSpPr>
          <p:cNvPr id="229" name="Google Shape;229;p29"/>
          <p:cNvSpPr/>
          <p:nvPr/>
        </p:nvSpPr>
        <p:spPr>
          <a:xfrm>
            <a:off x="3255194" y="3499193"/>
            <a:ext cx="457054" cy="332597"/>
          </a:xfrm>
          <a:custGeom>
            <a:avLst/>
            <a:gdLst/>
            <a:ahLst/>
            <a:cxnLst/>
            <a:rect l="l" t="t" r="r" b="b"/>
            <a:pathLst>
              <a:path w="10734" h="28666" extrusionOk="0">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0" name="Google Shape;230;p29"/>
          <p:cNvCxnSpPr/>
          <p:nvPr/>
        </p:nvCxnSpPr>
        <p:spPr>
          <a:xfrm>
            <a:off x="3820781" y="3692667"/>
            <a:ext cx="374400" cy="382500"/>
          </a:xfrm>
          <a:prstGeom prst="straightConnector1">
            <a:avLst/>
          </a:prstGeom>
          <a:noFill/>
          <a:ln w="57150" cap="flat" cmpd="sng">
            <a:solidFill>
              <a:srgbClr val="EA9999"/>
            </a:solidFill>
            <a:prstDash val="solid"/>
            <a:round/>
            <a:headEnd type="none" w="sm" len="sm"/>
            <a:tailEnd type="triangle" w="med" len="med"/>
          </a:ln>
        </p:spPr>
      </p:cxnSp>
      <p:cxnSp>
        <p:nvCxnSpPr>
          <p:cNvPr id="231" name="Google Shape;231;p29"/>
          <p:cNvCxnSpPr/>
          <p:nvPr/>
        </p:nvCxnSpPr>
        <p:spPr>
          <a:xfrm>
            <a:off x="3559236" y="4422980"/>
            <a:ext cx="321900" cy="372600"/>
          </a:xfrm>
          <a:prstGeom prst="straightConnector1">
            <a:avLst/>
          </a:prstGeom>
          <a:noFill/>
          <a:ln w="57150" cap="flat" cmpd="sng">
            <a:solidFill>
              <a:srgbClr val="B6D7A8"/>
            </a:solidFill>
            <a:prstDash val="solid"/>
            <a:round/>
            <a:headEnd type="none" w="sm" len="sm"/>
            <a:tailEnd type="triangle" w="med" len="med"/>
          </a:ln>
        </p:spPr>
      </p:cxnSp>
      <p:sp>
        <p:nvSpPr>
          <p:cNvPr id="232" name="Google Shape;232;p29"/>
          <p:cNvSpPr txBox="1"/>
          <p:nvPr/>
        </p:nvSpPr>
        <p:spPr>
          <a:xfrm>
            <a:off x="3784633" y="4622989"/>
            <a:ext cx="1752300" cy="234300"/>
          </a:xfrm>
          <a:prstGeom prst="rect">
            <a:avLst/>
          </a:prstGeom>
          <a:noFill/>
          <a:ln>
            <a:noFill/>
          </a:ln>
        </p:spPr>
        <p:txBody>
          <a:bodyPr spcFirstLastPara="1" wrap="square" lIns="0" tIns="635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 sz="1800">
                <a:solidFill>
                  <a:srgbClr val="B6D7A8"/>
                </a:solidFill>
                <a:latin typeface="Sue Ellen Francisco"/>
                <a:ea typeface="Sue Ellen Francisco"/>
                <a:cs typeface="Sue Ellen Francisco"/>
                <a:sym typeface="Sue Ellen Francisco"/>
              </a:rPr>
              <a:t>REDUCCIÓN</a:t>
            </a:r>
            <a:r>
              <a:rPr lang="en" sz="1800" b="0" i="0" u="none" strike="noStrike" cap="none">
                <a:solidFill>
                  <a:srgbClr val="B6D7A8"/>
                </a:solidFill>
                <a:latin typeface="Sue Ellen Francisco"/>
                <a:ea typeface="Sue Ellen Francisco"/>
                <a:cs typeface="Sue Ellen Francisco"/>
                <a:sym typeface="Sue Ellen Francisco"/>
              </a:rPr>
              <a:t> DEL CONSUMO</a:t>
            </a:r>
            <a:endParaRPr sz="1800" b="0" i="0" u="none" strike="noStrike" cap="none">
              <a:solidFill>
                <a:srgbClr val="B6D7A8"/>
              </a:solidFill>
              <a:latin typeface="Sue Ellen Francisco"/>
              <a:ea typeface="Sue Ellen Francisco"/>
              <a:cs typeface="Sue Ellen Francisco"/>
              <a:sym typeface="Sue Ellen Francisco"/>
            </a:endParaRPr>
          </a:p>
        </p:txBody>
      </p:sp>
      <p:cxnSp>
        <p:nvCxnSpPr>
          <p:cNvPr id="233" name="Google Shape;233;p29"/>
          <p:cNvCxnSpPr>
            <a:stCxn id="232" idx="3"/>
          </p:cNvCxnSpPr>
          <p:nvPr/>
        </p:nvCxnSpPr>
        <p:spPr>
          <a:xfrm rot="10800000" flipH="1">
            <a:off x="5536933" y="3998839"/>
            <a:ext cx="209700" cy="741300"/>
          </a:xfrm>
          <a:prstGeom prst="straightConnector1">
            <a:avLst/>
          </a:prstGeom>
          <a:noFill/>
          <a:ln w="57150" cap="flat" cmpd="sng">
            <a:solidFill>
              <a:srgbClr val="B6D7A8"/>
            </a:solidFill>
            <a:prstDash val="solid"/>
            <a:round/>
            <a:headEnd type="none" w="sm" len="sm"/>
            <a:tailEnd type="triangle" w="med" len="med"/>
          </a:ln>
        </p:spPr>
      </p:cxnSp>
      <p:sp>
        <p:nvSpPr>
          <p:cNvPr id="234" name="Google Shape;234;p29"/>
          <p:cNvSpPr txBox="1"/>
          <p:nvPr/>
        </p:nvSpPr>
        <p:spPr>
          <a:xfrm>
            <a:off x="3784633" y="4141215"/>
            <a:ext cx="1752300" cy="234300"/>
          </a:xfrm>
          <a:prstGeom prst="rect">
            <a:avLst/>
          </a:prstGeom>
          <a:noFill/>
          <a:ln>
            <a:noFill/>
          </a:ln>
        </p:spPr>
        <p:txBody>
          <a:bodyPr spcFirstLastPara="1" wrap="square" lIns="0" tIns="635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EA9999"/>
                </a:solidFill>
                <a:latin typeface="Sue Ellen Francisco"/>
                <a:ea typeface="Sue Ellen Francisco"/>
                <a:cs typeface="Sue Ellen Francisco"/>
                <a:sym typeface="Sue Ellen Francisco"/>
              </a:rPr>
              <a:t>PAGO POR INYECCIÓN</a:t>
            </a:r>
            <a:endParaRPr sz="1800" b="0" i="0" u="none" strike="noStrike" cap="none">
              <a:solidFill>
                <a:srgbClr val="EA9999"/>
              </a:solidFill>
              <a:latin typeface="Sue Ellen Francisco"/>
              <a:ea typeface="Sue Ellen Francisco"/>
              <a:cs typeface="Sue Ellen Francisco"/>
              <a:sym typeface="Sue Ellen Francisco"/>
            </a:endParaRPr>
          </a:p>
        </p:txBody>
      </p:sp>
      <p:cxnSp>
        <p:nvCxnSpPr>
          <p:cNvPr id="235" name="Google Shape;235;p29"/>
          <p:cNvCxnSpPr/>
          <p:nvPr/>
        </p:nvCxnSpPr>
        <p:spPr>
          <a:xfrm rot="10800000" flipH="1">
            <a:off x="4532501" y="3749231"/>
            <a:ext cx="31200" cy="366300"/>
          </a:xfrm>
          <a:prstGeom prst="straightConnector1">
            <a:avLst/>
          </a:prstGeom>
          <a:noFill/>
          <a:ln w="57150" cap="flat" cmpd="sng">
            <a:solidFill>
              <a:srgbClr val="EA9999"/>
            </a:solidFill>
            <a:prstDash val="solid"/>
            <a:round/>
            <a:headEnd type="none" w="sm" len="sm"/>
            <a:tailEnd type="triangle" w="med" len="med"/>
          </a:ln>
        </p:spPr>
      </p:cxnSp>
      <p:sp>
        <p:nvSpPr>
          <p:cNvPr id="236" name="Google Shape;236;p29"/>
          <p:cNvSpPr/>
          <p:nvPr/>
        </p:nvSpPr>
        <p:spPr>
          <a:xfrm>
            <a:off x="5989485" y="2098296"/>
            <a:ext cx="90600" cy="1763700"/>
          </a:xfrm>
          <a:prstGeom prst="roundRect">
            <a:avLst>
              <a:gd name="adj" fmla="val 16667"/>
            </a:avLst>
          </a:prstGeom>
          <a:solidFill>
            <a:srgbClr val="B6D7A8"/>
          </a:solidFill>
          <a:ln w="25400" cap="flat" cmpd="sng">
            <a:solidFill>
              <a:srgbClr val="849C7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7" name="Google Shape;237;p29"/>
          <p:cNvSpPr/>
          <p:nvPr/>
        </p:nvSpPr>
        <p:spPr>
          <a:xfrm>
            <a:off x="6123464" y="3514484"/>
            <a:ext cx="90600" cy="346200"/>
          </a:xfrm>
          <a:prstGeom prst="roundRect">
            <a:avLst>
              <a:gd name="adj" fmla="val 16667"/>
            </a:avLst>
          </a:prstGeom>
          <a:solidFill>
            <a:srgbClr val="EA9999"/>
          </a:solidFill>
          <a:ln w="25400" cap="flat" cmpd="sng">
            <a:solidFill>
              <a:srgbClr val="DD7E6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800"/>
              <a:buFont typeface="Arial"/>
              <a:buNone/>
            </a:pPr>
            <a:r>
              <a:rPr lang="en" sz="2400" b="0">
                <a:latin typeface="Sue Ellen Francisco"/>
                <a:ea typeface="Sue Ellen Francisco"/>
                <a:cs typeface="Sue Ellen Francisco"/>
                <a:sym typeface="Sue Ellen Francisco"/>
              </a:rPr>
              <a:t>POTENCIAL DE</a:t>
            </a:r>
            <a:r>
              <a:rPr lang="en" sz="2400" b="0">
                <a:solidFill>
                  <a:schemeClr val="accent5"/>
                </a:solidFill>
                <a:latin typeface="Sue Ellen Francisco"/>
                <a:ea typeface="Sue Ellen Francisco"/>
                <a:cs typeface="Sue Ellen Francisco"/>
                <a:sym typeface="Sue Ellen Francisco"/>
              </a:rPr>
              <a:t> </a:t>
            </a:r>
            <a:r>
              <a:rPr lang="en" sz="2400" b="0">
                <a:solidFill>
                  <a:schemeClr val="accent6"/>
                </a:solidFill>
                <a:latin typeface="Sue Ellen Francisco"/>
                <a:ea typeface="Sue Ellen Francisco"/>
                <a:cs typeface="Sue Ellen Francisco"/>
                <a:sym typeface="Sue Ellen Francisco"/>
              </a:rPr>
              <a:t>AHORRO</a:t>
            </a:r>
            <a:r>
              <a:rPr lang="en" sz="2400" b="0">
                <a:latin typeface="Sue Ellen Francisco"/>
                <a:ea typeface="Sue Ellen Francisco"/>
                <a:cs typeface="Sue Ellen Francisco"/>
                <a:sym typeface="Sue Ellen Francisco"/>
              </a:rPr>
              <a:t> EN CUENTAS DE LUZ</a:t>
            </a:r>
            <a:endParaRPr/>
          </a:p>
        </p:txBody>
      </p:sp>
      <p:sp>
        <p:nvSpPr>
          <p:cNvPr id="243" name="Google Shape;243;p30"/>
          <p:cNvSpPr txBox="1"/>
          <p:nvPr/>
        </p:nvSpPr>
        <p:spPr>
          <a:xfrm>
            <a:off x="1778827" y="1957938"/>
            <a:ext cx="1761300" cy="453300"/>
          </a:xfrm>
          <a:prstGeom prst="rect">
            <a:avLst/>
          </a:prstGeom>
          <a:noFill/>
          <a:ln>
            <a:noFill/>
          </a:ln>
        </p:spPr>
        <p:txBody>
          <a:bodyPr spcFirstLastPara="1" wrap="square" lIns="0" tIns="6350" rIns="0" bIns="0" anchor="b" anchorCtr="0">
            <a:noAutofit/>
          </a:bodyPr>
          <a:lstStyle/>
          <a:p>
            <a:pPr marL="12700" marR="0" lvl="0" indent="0" algn="r"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Sue Ellen Francisco"/>
                <a:ea typeface="Sue Ellen Francisco"/>
                <a:cs typeface="Sue Ellen Francisco"/>
                <a:sym typeface="Sue Ellen Francisco"/>
              </a:rPr>
              <a:t>AUTOCONSUMO</a:t>
            </a:r>
            <a:endParaRPr sz="1600" b="0" i="0" u="none" strike="noStrike" cap="none">
              <a:solidFill>
                <a:schemeClr val="dk1"/>
              </a:solidFill>
              <a:latin typeface="Sue Ellen Francisco"/>
              <a:ea typeface="Sue Ellen Francisco"/>
              <a:cs typeface="Sue Ellen Francisco"/>
              <a:sym typeface="Sue Ellen Francisco"/>
            </a:endParaRPr>
          </a:p>
        </p:txBody>
      </p:sp>
      <p:sp>
        <p:nvSpPr>
          <p:cNvPr id="244" name="Google Shape;244;p30"/>
          <p:cNvSpPr txBox="1"/>
          <p:nvPr/>
        </p:nvSpPr>
        <p:spPr>
          <a:xfrm>
            <a:off x="1778827" y="1500380"/>
            <a:ext cx="1761300" cy="453300"/>
          </a:xfrm>
          <a:prstGeom prst="rect">
            <a:avLst/>
          </a:prstGeom>
          <a:noFill/>
          <a:ln>
            <a:noFill/>
          </a:ln>
        </p:spPr>
        <p:txBody>
          <a:bodyPr spcFirstLastPara="1" wrap="square" lIns="0" tIns="6350" rIns="0" bIns="0" anchor="b" anchorCtr="0">
            <a:noAutofit/>
          </a:bodyPr>
          <a:lstStyle/>
          <a:p>
            <a:pPr marL="12700" marR="0" lvl="0" indent="0" algn="r" rtl="0">
              <a:lnSpc>
                <a:spcPct val="100000"/>
              </a:lnSpc>
              <a:spcBef>
                <a:spcPts val="0"/>
              </a:spcBef>
              <a:spcAft>
                <a:spcPts val="0"/>
              </a:spcAft>
              <a:buClr>
                <a:srgbClr val="000000"/>
              </a:buClr>
              <a:buSzPts val="1600"/>
              <a:buFont typeface="Arial"/>
              <a:buNone/>
            </a:pPr>
            <a:r>
              <a:rPr lang="en" sz="1600" b="0" i="0" u="none" strike="noStrike" cap="none">
                <a:solidFill>
                  <a:srgbClr val="FF778A"/>
                </a:solidFill>
                <a:latin typeface="Sue Ellen Francisco"/>
                <a:ea typeface="Sue Ellen Francisco"/>
                <a:cs typeface="Sue Ellen Francisco"/>
                <a:sym typeface="Sue Ellen Francisco"/>
              </a:rPr>
              <a:t>INYECCIÓN ON-GRID</a:t>
            </a:r>
            <a:endParaRPr sz="1600" b="0" i="0" u="none" strike="noStrike" cap="none">
              <a:solidFill>
                <a:srgbClr val="FF778A"/>
              </a:solidFill>
              <a:latin typeface="Sue Ellen Francisco"/>
              <a:ea typeface="Sue Ellen Francisco"/>
              <a:cs typeface="Sue Ellen Francisco"/>
              <a:sym typeface="Sue Ellen Francisco"/>
            </a:endParaRPr>
          </a:p>
        </p:txBody>
      </p:sp>
      <p:sp>
        <p:nvSpPr>
          <p:cNvPr id="245" name="Google Shape;245;p30"/>
          <p:cNvSpPr txBox="1"/>
          <p:nvPr/>
        </p:nvSpPr>
        <p:spPr>
          <a:xfrm>
            <a:off x="3633076" y="1651650"/>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$ 87,470</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46" name="Google Shape;246;p30"/>
          <p:cNvSpPr txBox="1"/>
          <p:nvPr/>
        </p:nvSpPr>
        <p:spPr>
          <a:xfrm>
            <a:off x="4629233" y="1651650"/>
            <a:ext cx="3011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 (58% de lo que cobra CGE por kWh)</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47" name="Google Shape;247;p30"/>
          <p:cNvSpPr txBox="1"/>
          <p:nvPr/>
        </p:nvSpPr>
        <p:spPr>
          <a:xfrm>
            <a:off x="3633076" y="2122754"/>
            <a:ext cx="945600" cy="234300"/>
          </a:xfrm>
          <a:prstGeom prst="rect">
            <a:avLst/>
          </a:prstGeom>
          <a:noFill/>
          <a:ln>
            <a:noFill/>
          </a:ln>
        </p:spPr>
        <p:txBody>
          <a:bodyPr spcFirstLastPara="1" wrap="square" lIns="0" tIns="6350" rIns="0" bIns="0" anchor="t" anchorCtr="0">
            <a:noAutofit/>
          </a:bodyPr>
          <a:lstStyle/>
          <a:p>
            <a:pPr marL="1270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$ 149,103</a:t>
            </a:r>
            <a:endParaRPr sz="1800" b="0" i="0" u="none" strike="noStrike" cap="none">
              <a:solidFill>
                <a:schemeClr val="accent1"/>
              </a:solidFill>
              <a:latin typeface="Sue Ellen Francisco"/>
              <a:ea typeface="Sue Ellen Francisco"/>
              <a:cs typeface="Sue Ellen Francisco"/>
              <a:sym typeface="Sue Ellen Francisco"/>
            </a:endParaRPr>
          </a:p>
        </p:txBody>
      </p:sp>
      <p:sp>
        <p:nvSpPr>
          <p:cNvPr id="248" name="Google Shape;248;p30"/>
          <p:cNvSpPr txBox="1"/>
          <p:nvPr/>
        </p:nvSpPr>
        <p:spPr>
          <a:xfrm>
            <a:off x="4629233" y="2122754"/>
            <a:ext cx="3011100" cy="234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accent1"/>
                </a:solidFill>
                <a:latin typeface="Sue Ellen Francisco"/>
                <a:ea typeface="Sue Ellen Francisco"/>
                <a:cs typeface="Sue Ellen Francisco"/>
                <a:sym typeface="Sue Ellen Francisco"/>
              </a:rPr>
              <a:t>/kWh (100% de lo que cobra CGE por kWh)</a:t>
            </a:r>
            <a:endParaRPr sz="1800" b="0" i="0" u="none" strike="noStrike" cap="none">
              <a:solidFill>
                <a:schemeClr val="accent1"/>
              </a:solidFill>
              <a:latin typeface="Sue Ellen Francisco"/>
              <a:ea typeface="Sue Ellen Francisco"/>
              <a:cs typeface="Sue Ellen Francisco"/>
              <a:sym typeface="Sue Ellen Francisco"/>
            </a:endParaRPr>
          </a:p>
        </p:txBody>
      </p:sp>
      <p:pic>
        <p:nvPicPr>
          <p:cNvPr id="249" name="Google Shape;249;p30"/>
          <p:cNvPicPr preferRelativeResize="0"/>
          <p:nvPr/>
        </p:nvPicPr>
        <p:blipFill>
          <a:blip r:embed="rId3">
            <a:alphaModFix/>
          </a:blip>
          <a:stretch>
            <a:fillRect/>
          </a:stretch>
        </p:blipFill>
        <p:spPr>
          <a:xfrm>
            <a:off x="3207952" y="2847829"/>
            <a:ext cx="1795846" cy="17958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Contenidos</a:t>
            </a:r>
            <a:endParaRPr/>
          </a:p>
        </p:txBody>
      </p:sp>
      <p:sp>
        <p:nvSpPr>
          <p:cNvPr id="63" name="Google Shape;63;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a:t>Energía</a:t>
            </a:r>
            <a:endParaRPr/>
          </a:p>
          <a:p>
            <a:pPr marL="457200" lvl="0" indent="-304800" algn="l" rtl="0">
              <a:spcBef>
                <a:spcPts val="0"/>
              </a:spcBef>
              <a:spcAft>
                <a:spcPts val="0"/>
              </a:spcAft>
              <a:buSzPts val="1200"/>
              <a:buAutoNum type="arabicPeriod"/>
            </a:pPr>
            <a:r>
              <a:rPr lang="en"/>
              <a:t>Electricidad</a:t>
            </a:r>
            <a:endParaRPr/>
          </a:p>
          <a:p>
            <a:pPr marL="457200" lvl="0" indent="-304800" algn="l" rtl="0">
              <a:spcBef>
                <a:spcPts val="0"/>
              </a:spcBef>
              <a:spcAft>
                <a:spcPts val="0"/>
              </a:spcAft>
              <a:buSzPts val="1200"/>
              <a:buAutoNum type="arabicPeriod"/>
            </a:pPr>
            <a:r>
              <a:rPr lang="en"/>
              <a:t>Generación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Modelo Energy Service Company (ESCO)</a:t>
            </a:r>
            <a:endParaRPr/>
          </a:p>
        </p:txBody>
      </p:sp>
      <p:sp>
        <p:nvSpPr>
          <p:cNvPr id="255" name="Google Shape;255;p3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2"/>
          <p:cNvPicPr preferRelativeResize="0"/>
          <p:nvPr/>
        </p:nvPicPr>
        <p:blipFill>
          <a:blip r:embed="rId3">
            <a:alphaModFix/>
          </a:blip>
          <a:stretch>
            <a:fillRect/>
          </a:stretch>
        </p:blipFill>
        <p:spPr>
          <a:xfrm>
            <a:off x="3824625" y="0"/>
            <a:ext cx="5319387" cy="5143501"/>
          </a:xfrm>
          <a:prstGeom prst="rect">
            <a:avLst/>
          </a:prstGeom>
          <a:noFill/>
          <a:ln>
            <a:noFill/>
          </a:ln>
        </p:spPr>
      </p:pic>
      <p:sp>
        <p:nvSpPr>
          <p:cNvPr id="261" name="Google Shape;261;p32"/>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Compensación de emisiones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 </a:t>
            </a:r>
            <a:endParaRPr/>
          </a:p>
          <a:p>
            <a:pPr marL="0" lvl="0" indent="0" algn="ctr" rtl="0">
              <a:spcBef>
                <a:spcPts val="0"/>
              </a:spcBef>
              <a:spcAft>
                <a:spcPts val="0"/>
              </a:spcAft>
              <a:buNone/>
            </a:pPr>
            <a:r>
              <a:rPr lang="en"/>
              <a:t>Energía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Consumo de energía global</a:t>
            </a:r>
            <a:endParaRPr/>
          </a:p>
        </p:txBody>
      </p:sp>
      <p:sp>
        <p:nvSpPr>
          <p:cNvPr id="74" name="Google Shape;74;p1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nivel global, las principales fuentes de energía utilizadas son el petróleo crudo, el carbón y el gas natural. Todos combustibles fósiles.</a:t>
            </a:r>
            <a:endParaRPr/>
          </a:p>
          <a:p>
            <a:pPr marL="0" lvl="0" indent="0" algn="l" rtl="0">
              <a:spcBef>
                <a:spcPts val="1600"/>
              </a:spcBef>
              <a:spcAft>
                <a:spcPts val="1600"/>
              </a:spcAft>
              <a:buNone/>
            </a:pPr>
            <a:r>
              <a:rPr lang="en"/>
              <a:t>Ver enlace para visualización dinámica.</a:t>
            </a:r>
            <a:endParaRPr/>
          </a:p>
        </p:txBody>
      </p:sp>
      <p:pic>
        <p:nvPicPr>
          <p:cNvPr id="75" name="Google Shape;75;p16">
            <a:hlinkClick r:id="rId3"/>
          </p:cNvPr>
          <p:cNvPicPr preferRelativeResize="0"/>
          <p:nvPr/>
        </p:nvPicPr>
        <p:blipFill>
          <a:blip r:embed="rId4">
            <a:alphaModFix/>
          </a:blip>
          <a:stretch>
            <a:fillRect/>
          </a:stretch>
        </p:blipFill>
        <p:spPr>
          <a:xfrm>
            <a:off x="3272100" y="1389600"/>
            <a:ext cx="5719503" cy="28015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90D59-C5E6-B9A8-6DB7-F6195A96A818}"/>
              </a:ext>
            </a:extLst>
          </p:cNvPr>
          <p:cNvPicPr>
            <a:picLocks noChangeAspect="1"/>
          </p:cNvPicPr>
          <p:nvPr/>
        </p:nvPicPr>
        <p:blipFill>
          <a:blip r:embed="rId2"/>
          <a:stretch>
            <a:fillRect/>
          </a:stretch>
        </p:blipFill>
        <p:spPr>
          <a:xfrm>
            <a:off x="834484" y="0"/>
            <a:ext cx="7475032" cy="5143500"/>
          </a:xfrm>
          <a:prstGeom prst="rect">
            <a:avLst/>
          </a:prstGeom>
        </p:spPr>
      </p:pic>
    </p:spTree>
    <p:extLst>
      <p:ext uri="{BB962C8B-B14F-4D97-AF65-F5344CB8AC3E}">
        <p14:creationId xmlns:p14="http://schemas.microsoft.com/office/powerpoint/2010/main" val="10820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Precio de la energía</a:t>
            </a:r>
            <a:endParaRPr/>
          </a:p>
        </p:txBody>
      </p:sp>
      <p:sp>
        <p:nvSpPr>
          <p:cNvPr id="81" name="Google Shape;81;p17"/>
          <p:cNvSpPr txBox="1">
            <a:spLocks noGrp="1"/>
          </p:cNvSpPr>
          <p:nvPr>
            <p:ph type="body" idx="1"/>
          </p:nvPr>
        </p:nvSpPr>
        <p:spPr>
          <a:xfrm>
            <a:off x="311700" y="1389600"/>
            <a:ext cx="2808000" cy="22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oferta y la demanda determina los precios de estas fuentes de energía.</a:t>
            </a:r>
            <a:endParaRPr/>
          </a:p>
          <a:p>
            <a:pPr marL="0" lvl="0" indent="0" algn="l" rtl="0">
              <a:spcBef>
                <a:spcPts val="1600"/>
              </a:spcBef>
              <a:spcAft>
                <a:spcPts val="1600"/>
              </a:spcAft>
              <a:buNone/>
            </a:pPr>
            <a:r>
              <a:rPr lang="en"/>
              <a:t>Estas fuentes de energía tienen varios usos, como generación de calor, electricidad, transporte, fabricación de plásticos, etc.</a:t>
            </a:r>
            <a:endParaRPr/>
          </a:p>
        </p:txBody>
      </p:sp>
      <p:pic>
        <p:nvPicPr>
          <p:cNvPr id="82" name="Google Shape;82;p17"/>
          <p:cNvPicPr preferRelativeResize="0"/>
          <p:nvPr/>
        </p:nvPicPr>
        <p:blipFill>
          <a:blip r:embed="rId3">
            <a:alphaModFix/>
          </a:blip>
          <a:stretch>
            <a:fillRect/>
          </a:stretch>
        </p:blipFill>
        <p:spPr>
          <a:xfrm>
            <a:off x="3272100" y="735138"/>
            <a:ext cx="5719501" cy="3673213"/>
          </a:xfrm>
          <a:prstGeom prst="rect">
            <a:avLst/>
          </a:prstGeom>
          <a:noFill/>
          <a:ln>
            <a:noFill/>
          </a:ln>
        </p:spPr>
      </p:pic>
      <p:pic>
        <p:nvPicPr>
          <p:cNvPr id="83" name="Google Shape;83;p17"/>
          <p:cNvPicPr preferRelativeResize="0"/>
          <p:nvPr/>
        </p:nvPicPr>
        <p:blipFill>
          <a:blip r:embed="rId4">
            <a:alphaModFix/>
          </a:blip>
          <a:stretch>
            <a:fillRect/>
          </a:stretch>
        </p:blipFill>
        <p:spPr>
          <a:xfrm>
            <a:off x="454750" y="3723475"/>
            <a:ext cx="2521900" cy="104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ELECTRICIDAD</a:t>
            </a:r>
            <a:endParaRPr/>
          </a:p>
        </p:txBody>
      </p:sp>
      <p:pic>
        <p:nvPicPr>
          <p:cNvPr id="89" name="Google Shape;89;p18"/>
          <p:cNvPicPr preferRelativeResize="0"/>
          <p:nvPr/>
        </p:nvPicPr>
        <p:blipFill>
          <a:blip r:embed="rId3">
            <a:alphaModFix/>
          </a:blip>
          <a:stretch>
            <a:fillRect/>
          </a:stretch>
        </p:blipFill>
        <p:spPr>
          <a:xfrm>
            <a:off x="4572000" y="438525"/>
            <a:ext cx="3998450" cy="399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555600"/>
            <a:ext cx="2808000" cy="150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Crecimiento de la generación de energías renovables</a:t>
            </a:r>
            <a:endParaRPr/>
          </a:p>
        </p:txBody>
      </p:sp>
      <p:sp>
        <p:nvSpPr>
          <p:cNvPr id="95" name="Google Shape;95;p19"/>
          <p:cNvSpPr txBox="1">
            <a:spLocks noGrp="1"/>
          </p:cNvSpPr>
          <p:nvPr>
            <p:ph type="body" idx="1"/>
          </p:nvPr>
        </p:nvSpPr>
        <p:spPr>
          <a:xfrm>
            <a:off x="311700" y="2117500"/>
            <a:ext cx="2808000" cy="245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Hay una tendencia creciente de la capacidad instalada de energías renovables para la generación de electricidad.</a:t>
            </a:r>
            <a:endParaRPr/>
          </a:p>
        </p:txBody>
      </p:sp>
      <p:pic>
        <p:nvPicPr>
          <p:cNvPr id="96" name="Google Shape;96;p19"/>
          <p:cNvPicPr preferRelativeResize="0"/>
          <p:nvPr/>
        </p:nvPicPr>
        <p:blipFill>
          <a:blip r:embed="rId3">
            <a:alphaModFix/>
          </a:blip>
          <a:stretch>
            <a:fillRect/>
          </a:stretch>
        </p:blipFill>
        <p:spPr>
          <a:xfrm>
            <a:off x="3272100" y="903775"/>
            <a:ext cx="5719501" cy="3335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Energía eléctrica en Chile</a:t>
            </a:r>
            <a:endParaRPr/>
          </a:p>
        </p:txBody>
      </p:sp>
      <p:sp>
        <p:nvSpPr>
          <p:cNvPr id="102" name="Google Shape;102;p20"/>
          <p:cNvSpPr txBox="1">
            <a:spLocks noGrp="1"/>
          </p:cNvSpPr>
          <p:nvPr>
            <p:ph type="body" idx="1"/>
          </p:nvPr>
        </p:nvSpPr>
        <p:spPr>
          <a:xfrm>
            <a:off x="311700" y="1389600"/>
            <a:ext cx="2808000" cy="18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 Chile existen tres sistemas eléctricos independientes.</a:t>
            </a:r>
            <a:endParaRPr/>
          </a:p>
          <a:p>
            <a:pPr marL="0" lvl="0" indent="0" algn="l" rtl="0">
              <a:spcBef>
                <a:spcPts val="1600"/>
              </a:spcBef>
              <a:spcAft>
                <a:spcPts val="1600"/>
              </a:spcAft>
              <a:buNone/>
            </a:pPr>
            <a:r>
              <a:rPr lang="en"/>
              <a:t>Hay una creciente participación de la energía solar (PV y CSP) en la matriz energética.</a:t>
            </a:r>
            <a:endParaRPr/>
          </a:p>
        </p:txBody>
      </p:sp>
      <p:pic>
        <p:nvPicPr>
          <p:cNvPr id="103" name="Google Shape;103;p20">
            <a:hlinkClick r:id="rId3"/>
          </p:cNvPr>
          <p:cNvPicPr preferRelativeResize="0"/>
          <p:nvPr/>
        </p:nvPicPr>
        <p:blipFill>
          <a:blip r:embed="rId4">
            <a:alphaModFix/>
          </a:blip>
          <a:stretch>
            <a:fillRect/>
          </a:stretch>
        </p:blipFill>
        <p:spPr>
          <a:xfrm>
            <a:off x="3272100" y="152400"/>
            <a:ext cx="5719500" cy="4750284"/>
          </a:xfrm>
          <a:prstGeom prst="rect">
            <a:avLst/>
          </a:prstGeom>
          <a:noFill/>
          <a:ln>
            <a:noFill/>
          </a:ln>
        </p:spPr>
      </p:pic>
      <p:pic>
        <p:nvPicPr>
          <p:cNvPr id="104" name="Google Shape;104;p20">
            <a:hlinkClick r:id="rId5"/>
          </p:cNvPr>
          <p:cNvPicPr preferRelativeResize="0"/>
          <p:nvPr/>
        </p:nvPicPr>
        <p:blipFill>
          <a:blip r:embed="rId6">
            <a:alphaModFix/>
          </a:blip>
          <a:stretch>
            <a:fillRect/>
          </a:stretch>
        </p:blipFill>
        <p:spPr>
          <a:xfrm>
            <a:off x="535388" y="3371550"/>
            <a:ext cx="2360619" cy="1641000"/>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On-screen Show (16:9)</PresentationFormat>
  <Paragraphs>105</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Source Code Pro</vt:lpstr>
      <vt:lpstr>Sue Ellen Francisco</vt:lpstr>
      <vt:lpstr>Amatic SC</vt:lpstr>
      <vt:lpstr>Beach Day</vt:lpstr>
      <vt:lpstr>Ingeniería y Desarrollo Sostenible</vt:lpstr>
      <vt:lpstr>Contenidos</vt:lpstr>
      <vt:lpstr>1.  Energía</vt:lpstr>
      <vt:lpstr>Consumo de energía global</vt:lpstr>
      <vt:lpstr>PowerPoint Presentation</vt:lpstr>
      <vt:lpstr>Precio de la energía</vt:lpstr>
      <vt:lpstr>ELECTRICIDAD</vt:lpstr>
      <vt:lpstr>Crecimiento de la generación de energías renovables</vt:lpstr>
      <vt:lpstr>Energía eléctrica en Chile</vt:lpstr>
      <vt:lpstr>Distribución de energía</vt:lpstr>
      <vt:lpstr>Barras</vt:lpstr>
      <vt:lpstr>Costo marginal promedio</vt:lpstr>
      <vt:lpstr>ECONOMÍA DE LA ENERGÍA </vt:lpstr>
      <vt:lpstr>Factor de planta</vt:lpstr>
      <vt:lpstr>Costo nivelado de la energía</vt:lpstr>
      <vt:lpstr>Tarifas energía</vt:lpstr>
      <vt:lpstr>PRECIO DE LA  ELECTRICIDAD</vt:lpstr>
      <vt:lpstr>PRECIO DE LA  ELECTRICIDAD</vt:lpstr>
      <vt:lpstr>POTENCIAL DE AHORRO EN CUENTAS DE LUZ</vt:lpstr>
      <vt:lpstr>Modelo Energy Service Company (ESCO)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y Desarrollo Sostenible</dc:title>
  <cp:lastModifiedBy>Rafael Quezada Gaete</cp:lastModifiedBy>
  <cp:revision>1</cp:revision>
  <dcterms:modified xsi:type="dcterms:W3CDTF">2023-05-09T13:40:09Z</dcterms:modified>
</cp:coreProperties>
</file>