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4A97-D9B6-898D-69A3-D9A81465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BB398-D851-F931-CEE6-CA53D0933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BB1D-512A-A442-B040-FD8A6F6C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8EAC-DF8A-FD49-24F7-6E6F1A87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A282-01C8-4DFA-4621-2FCABFFA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185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1D3E-40FD-B3E6-1D79-D20E5DE0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76CDB-8240-95E4-13E4-A75EA2EB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6E2E-C13A-141A-4E91-F4C2A45C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27AB-5961-5BD6-8CAD-02BCE5B0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54A2-338A-626B-B91D-91E116C4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316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BF78F-5DE2-E824-CB13-8892CC052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2A2FD-A5AB-39F0-CC96-F68483E99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5CB0-7DC7-756D-1D60-4D18FC39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DCD1-3263-569A-06F0-D4439CB6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6B62-C6CC-D47D-52E2-BE155A32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9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B036-DA84-5626-57D3-EBB31A0E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BF56-4683-56C0-1FFE-2F3198F0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0692-7DC2-C13A-F730-724D54FA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7C77-8611-EEDF-02D1-EF63092D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E809-770F-9171-FFDC-1215DCBE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73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E6B6-E0D1-E703-69A6-95C67C08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0A01-D6B0-3A70-3C5C-A45B4F76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AFE60-CF9A-9C66-6372-A33E3438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6C25-ED49-C78F-152C-8D5BC7EF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B5064-8B3C-3089-9541-4561EE80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0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684C-EBB9-3AC9-FFFC-77A3BDB4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C1FA-B9E2-6959-24E1-9295F9FE9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7CE40-4B53-9F27-E2BF-7D5BC1D0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9EFE1-759D-C424-2700-3900ECEC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642B-93A7-27E8-5133-0836376B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A5E98-7F09-7054-18E2-7CE2B05B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968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779B-C80D-B05A-7D93-8FC56C52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F13B-9914-443D-F642-4F8BD85B8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3E33D-3FCF-86FA-E91F-26D78E4A6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DFEF3-89E6-F4AF-E50A-3C1CC6752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C7878-ADE8-D7B8-4D11-9B27CB355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062C4-B9DE-82C5-D702-FE7355D1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79796-E11F-BC54-BC01-4473600D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8753D-0E7D-D8AD-3804-E577A092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65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5C09-7D98-3BD9-2011-F6083532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271F1-6B20-14BF-1FB7-92579571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DF221-1C5B-8FDE-7C9F-3118C54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3C468-15E0-0EDD-0D2B-1B817B0A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286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FF2BF-F41B-E085-D9D9-EEBF2754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B2210-819F-B3F7-D79E-A842F827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47BD-A476-BF0B-50A4-1F1E7C89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25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1178-8771-3EF1-58EA-E46EDC01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EFFC-51D7-8176-1E5B-DF51BDCA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0A0B4-A1A6-115E-A837-271B23AF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13AA-F50E-7A4B-7F7E-724A931A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FE7A-10D9-67BD-8357-65B5FC74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DCE82-254C-F06C-3700-93B3991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82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31D7-980E-B9B8-670B-F2D37E1F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FE050-B1D4-EDC0-2D62-5CE30057E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73D75-8511-9598-21E9-71A95C904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A3F2-A8E8-E7EA-5B50-BCFB4F71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7F6FB-2BD7-8FE4-16CA-E727A2D1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4E68E-6660-4ADB-EE45-EB8866D3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18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C410B-E192-93E0-DD82-30346730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2C3CA-B046-1049-FDC5-EFCFCA7A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7DF1-439F-1927-5647-90A95E2F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87FE-BA69-4570-97B1-8B635A563E1A}" type="datetimeFigureOut">
              <a:rPr lang="es-CL" smtClean="0"/>
              <a:t>27-03-2023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3FC7-E979-5603-427C-CB8BEA53E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B95C1-9CB7-C248-A8C2-324B7F3AC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6678-4B51-4128-936A-9CC3FD98D95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18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CABF-57B5-C8CF-465A-E0D3AEF5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Reglas generales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43D5-26F6-71DF-A637-BEE90134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Equipos de 4 personas</a:t>
            </a:r>
          </a:p>
          <a:p>
            <a:r>
              <a:rPr lang="es-ES" dirty="0"/>
              <a:t>Iteraciones de 2 semanas</a:t>
            </a:r>
          </a:p>
          <a:p>
            <a:r>
              <a:rPr lang="es-ES" dirty="0"/>
              <a:t>Arquitectura de </a:t>
            </a:r>
            <a:r>
              <a:rPr lang="es-ES"/>
              <a:t>3 capas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768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Reglas generales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generales</dc:title>
  <dc:creator>Eric Ross</dc:creator>
  <cp:lastModifiedBy>Eric Ross</cp:lastModifiedBy>
  <cp:revision>1</cp:revision>
  <dcterms:created xsi:type="dcterms:W3CDTF">2023-03-27T20:31:22Z</dcterms:created>
  <dcterms:modified xsi:type="dcterms:W3CDTF">2023-03-27T20:32:16Z</dcterms:modified>
</cp:coreProperties>
</file>