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67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775A-663D-41CA-80DE-4F4905978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B36FC-EF98-401D-82A4-CF62610A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D67F-8104-4464-B760-FBAD9DAC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62F2-1A74-498E-9ED0-673A33A0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2FA2-E2E9-4836-8199-B5E86086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9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5F18-D60B-49FE-8257-E9D7C720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F75A2-1319-49DD-91B2-70DFF12FC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4AD4-80E4-4AF0-A0DA-BE634862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DEC1-7164-44A8-B81A-02160623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1563-CD86-4166-806A-9493788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514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83C1D-E4CF-4D2F-AB5D-930234D0F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AE6B2-0D0E-462F-A662-4E103962D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92B6-86E8-4D1E-955E-5F8EAFFD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BC60-0518-4987-A88F-E8AF36EF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89E7-8E08-4FB5-B2B8-AA3840A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26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0237-C1A6-4BD7-B983-F15753C1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48F9-EED4-466F-9363-34C90FAA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F803-579B-4893-81D1-31253A2B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FF38-CD21-493F-B097-3B408DFF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81D3-D2C6-4358-B85A-1A29A94E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054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5D5F-7006-4C2D-A891-ED8EFBC5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5FFE9-4DA2-4B87-BE3D-6AA6CE83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379E-089C-4973-A8F8-A6AB58D0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ADE5-6DD2-4EAE-926C-D9F17B57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F30B-785D-4300-9A24-D67C8D1C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279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B2BE-06D8-4DE2-A274-11CB38D9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3BF3-E53A-4B52-B351-891AE1EA6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EDE9-ABBC-40DA-8A89-B846A899E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085A-067B-4661-9BD2-23476036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B1B22-A4DA-4463-8B40-BF3F755D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34A7-E878-48BB-A691-BD84F04D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593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AC3F-1BF2-461C-B6C6-96D9A21A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11D2-D416-4547-AE48-63C099466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9583E-9491-4C0D-9329-6DAB12F35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810BA-4AE8-4DB5-A236-F8D09353C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705B8-B42A-479C-AC66-A103E033F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6F407-5000-43A3-A744-F1E54A4A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8C952-E861-4AF3-8DE7-46CE226D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5BBAC-4C5D-4F54-B1CB-C430A4F1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332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E6E1-1E95-46F1-9DCF-2079D226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0E464-3F95-4993-895B-DCBE37CA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192F0-A829-4BA0-A95E-C6C82097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639F8-6055-43D3-A0B9-C677B24C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939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3E8E0-DFDD-4D78-AFF5-E12F99CA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C5368-E72C-4030-B3C1-266CD62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B484-8915-4692-95E7-3A590265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66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39EF-3A74-463B-A22F-07532101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24B1-4A01-4D77-9BE0-D13067FF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8CEBC-E69A-46C9-A081-7152FBCA9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78E03-5628-430B-9430-C8DB7EF4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CE3B9-6664-445A-B805-B6CCAF04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15CE-C9FD-4527-A58A-9D269A72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566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FA2E-62C5-4B27-9D63-A01F0D84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AF48-84C6-4A1B-BEBE-075608C24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CC564-1990-4A78-A342-D6FB567E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8858-9A6D-4FE4-939E-69DFE1E2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EAC2-14D0-4DE2-A3DD-BCA1C87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8075-6301-436D-9968-79B8013B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7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AE85D-D6E2-49A6-9F43-893B4926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9E5B-5116-4611-95C9-66CF4C3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4B2E-F8EB-4B7A-A894-C817ED337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33AD-9BD2-478E-A1D5-DAA2E8C9CE77}" type="datetimeFigureOut">
              <a:rPr lang="es-CL" smtClean="0"/>
              <a:t>15-11-2022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AB26-9AFD-4C4B-B221-A7293211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926A-B827-4C6E-A123-D93A21617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1BE6-83AB-4736-83FC-468FA8C26A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84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E107-9885-465D-AB3C-F899D943F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Índices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9B70-F156-4AAB-BF2C-6FCCB32E3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61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20F5-9BDB-62C8-74CD-894F924C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12C8-842B-B98C-29B3-7EB902FA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499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5DE4A-9B4F-9705-A02C-D1B70A6B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04" y="0"/>
            <a:ext cx="10436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1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4D3E7-401E-3C08-9249-1E04BAE6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23" y="0"/>
            <a:ext cx="7997645" cy="68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448BD-FD1F-6F50-300D-803E75C2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1233181"/>
            <a:ext cx="897380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BAC9-89E5-A9B5-0393-59B329DD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qué?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748C-3FF0-7668-0BD6-0D38658B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Tiempo de acceso!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633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DBC1-A7EF-F590-0314-06C51F84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Pero…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50FE-4AE4-1DD5-4DDA-798FBB57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Aunque en la mayoría de los casos, usar un índice es mucho más rápido que recorrer una tabla de forma secuencial…</a:t>
            </a:r>
          </a:p>
          <a:p>
            <a:r>
              <a:rPr lang="es-ES" dirty="0"/>
              <a:t>Los índices necesitan mantención!</a:t>
            </a:r>
          </a:p>
          <a:p>
            <a:r>
              <a:rPr lang="es-ES" dirty="0"/>
              <a:t>CADA </a:t>
            </a:r>
            <a:r>
              <a:rPr lang="es-ES" dirty="0" err="1"/>
              <a:t>update</a:t>
            </a:r>
            <a:r>
              <a:rPr lang="es-ES" dirty="0"/>
              <a:t>, </a:t>
            </a:r>
            <a:r>
              <a:rPr lang="es-ES" dirty="0" err="1"/>
              <a:t>insert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</a:t>
            </a:r>
          </a:p>
          <a:p>
            <a:r>
              <a:rPr lang="es-ES" dirty="0"/>
              <a:t>Además, requieren espacio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679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796C-D13F-1A65-52B2-1B5FFDE1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Ejemplos!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9FE4-5924-D209-1ED6-C0E7BFC0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043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Índices</vt:lpstr>
      <vt:lpstr>PowerPoint Presentation</vt:lpstr>
      <vt:lpstr>PowerPoint Presentation</vt:lpstr>
      <vt:lpstr>PowerPoint Presentation</vt:lpstr>
      <vt:lpstr>PowerPoint Presentation</vt:lpstr>
      <vt:lpstr>¿Por qué?</vt:lpstr>
      <vt:lpstr>Pero…</vt:lpstr>
      <vt:lpstr>Ejemplos!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Transacciones</dc:title>
  <dc:creator>Eric Ross</dc:creator>
  <cp:lastModifiedBy>Eric Ross</cp:lastModifiedBy>
  <cp:revision>6</cp:revision>
  <dcterms:created xsi:type="dcterms:W3CDTF">2021-12-06T16:43:42Z</dcterms:created>
  <dcterms:modified xsi:type="dcterms:W3CDTF">2022-11-15T15:14:27Z</dcterms:modified>
</cp:coreProperties>
</file>