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300" r:id="rId5"/>
    <p:sldId id="277" r:id="rId6"/>
    <p:sldId id="315" r:id="rId7"/>
    <p:sldId id="262" r:id="rId8"/>
    <p:sldId id="269" r:id="rId9"/>
    <p:sldId id="274" r:id="rId10"/>
    <p:sldId id="263" r:id="rId11"/>
    <p:sldId id="310" r:id="rId12"/>
    <p:sldId id="275" r:id="rId13"/>
    <p:sldId id="260" r:id="rId14"/>
    <p:sldId id="273" r:id="rId15"/>
    <p:sldId id="301" r:id="rId16"/>
    <p:sldId id="309" r:id="rId17"/>
    <p:sldId id="272" r:id="rId18"/>
    <p:sldId id="302" r:id="rId19"/>
    <p:sldId id="271" r:id="rId20"/>
    <p:sldId id="266" r:id="rId21"/>
    <p:sldId id="317" r:id="rId22"/>
    <p:sldId id="318" r:id="rId23"/>
    <p:sldId id="306" r:id="rId24"/>
    <p:sldId id="319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6" autoAdjust="0"/>
    <p:restoredTop sz="95064" autoAdjust="0"/>
  </p:normalViewPr>
  <p:slideViewPr>
    <p:cSldViewPr snapToGrid="0">
      <p:cViewPr varScale="1">
        <p:scale>
          <a:sx n="95" d="100"/>
          <a:sy n="95" d="100"/>
        </p:scale>
        <p:origin x="10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/>
            <a:t>Programa de</a:t>
          </a:r>
          <a:r>
            <a:rPr lang="es-ES_tradnl" sz="3600" baseline="0" dirty="0"/>
            <a:t> la Asignatura</a:t>
          </a:r>
          <a:endParaRPr lang="es-ES_tradnl" sz="3600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/>
            <a:t>Planificación</a:t>
          </a:r>
          <a:r>
            <a:rPr lang="es-ES" sz="3600" dirty="0"/>
            <a:t> de</a:t>
          </a:r>
          <a:r>
            <a:rPr lang="es-ES" sz="3600" baseline="0" dirty="0"/>
            <a:t> la Asignatura</a:t>
          </a:r>
          <a:endParaRPr lang="es-ES_tradnl" sz="3600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/>
            <a:t>Presentación</a:t>
          </a:r>
          <a:r>
            <a:rPr lang="es-ES" sz="3600" dirty="0"/>
            <a:t> del Profesor &amp; Alumnos</a:t>
          </a:r>
          <a:endParaRPr lang="es-ES_tradnl" sz="3600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2800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2800"/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/>
            <a:t>Descripción del Proyecto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CL" sz="2800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CL" sz="2800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EE4A2F07-FF4B-F149-94A5-B2497F4D6E15}" type="presOf" srcId="{753FA0B9-07EF-2542-9F24-B9300B73BED4}" destId="{9A609130-2508-6540-828D-FC7973E66730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5458FB37-8609-A943-88E2-DCF4DCD65AC2}" type="presOf" srcId="{05EA1093-E207-2842-B91B-7C998062EB44}" destId="{7DF442BB-0F7E-9B48-843F-EC43B11F3ADD}" srcOrd="0" destOrd="0" presId="urn:microsoft.com/office/officeart/2008/layout/VerticalCurvedList"/>
    <dgm:cxn modelId="{B8CF3444-B4A7-6E43-9E00-F1B0FDBA70CE}" type="presOf" srcId="{C72DF19C-C3D1-2645-B464-D9D6EF113C60}" destId="{23D3854A-D0EF-F847-8F5A-F434D7D3917F}" srcOrd="0" destOrd="0" presId="urn:microsoft.com/office/officeart/2008/layout/VerticalCurvedList"/>
    <dgm:cxn modelId="{FEE01958-5356-BA4C-935A-2DF095F5565B}" type="presOf" srcId="{6B65979D-307E-364C-8DC2-625B7F4A0415}" destId="{10A5A2F5-6E72-8B48-AE77-38BFE04BA55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7557057C-BFF6-E540-B128-1FB6216D11EE}" type="presOf" srcId="{78EBBA7E-9262-434D-BE86-D27C100DC2FD}" destId="{7B5BFC77-3423-9045-8BC5-565AA43E4284}" srcOrd="0" destOrd="0" presId="urn:microsoft.com/office/officeart/2008/layout/VerticalCurvedList"/>
    <dgm:cxn modelId="{A76F197E-C112-2E47-ADED-2A1F1A42E65C}" type="presOf" srcId="{2C177136-5C4A-5C4B-86B4-E9A11888FEF1}" destId="{D5EB95DF-161F-BC45-A733-7AC2F02F10BA}" srcOrd="0" destOrd="0" presId="urn:microsoft.com/office/officeart/2008/layout/VerticalCurvedList"/>
    <dgm:cxn modelId="{D2C1AEB3-3D2F-1746-BF10-43A2E7A54829}" type="presOf" srcId="{6EFA785C-5415-6944-AA52-070EB1A17063}" destId="{035D1414-DDCC-0046-835D-F0DB36C0CAC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07DBC7F2-3630-0C4F-A3F5-47EE76DE91FF}" type="presOf" srcId="{3DFD9613-B45B-D245-A863-5307CAFA9794}" destId="{92F93834-1AA8-E346-B74E-12D726217E5F}" srcOrd="0" destOrd="0" presId="urn:microsoft.com/office/officeart/2008/layout/VerticalCurvedList"/>
    <dgm:cxn modelId="{293FA5F9-CB65-4A49-8630-5B853BB78DB7}" type="presOf" srcId="{F6BB2D5B-261D-7241-A339-BC347EF0A6A2}" destId="{D39B7986-1FCB-2848-90E7-738262B1AFB5}" srcOrd="0" destOrd="0" presId="urn:microsoft.com/office/officeart/2008/layout/VerticalCurvedList"/>
    <dgm:cxn modelId="{35D28DBC-A2A6-574B-848D-BDBC453BF3FD}" type="presParOf" srcId="{23D3854A-D0EF-F847-8F5A-F434D7D3917F}" destId="{5A1B068B-777F-9C45-91FD-B500F9DDDC7F}" srcOrd="0" destOrd="0" presId="urn:microsoft.com/office/officeart/2008/layout/VerticalCurvedList"/>
    <dgm:cxn modelId="{6E843A66-6DD3-2F46-AB88-40ED17778CE6}" type="presParOf" srcId="{5A1B068B-777F-9C45-91FD-B500F9DDDC7F}" destId="{A0A1A80E-1A6A-5F4B-A063-60FB1D32FF4E}" srcOrd="0" destOrd="0" presId="urn:microsoft.com/office/officeart/2008/layout/VerticalCurvedList"/>
    <dgm:cxn modelId="{9414D63B-6527-5340-8094-88B6227B12F4}" type="presParOf" srcId="{A0A1A80E-1A6A-5F4B-A063-60FB1D32FF4E}" destId="{03819CB6-AD90-0D42-AA69-5CB1517A9F7F}" srcOrd="0" destOrd="0" presId="urn:microsoft.com/office/officeart/2008/layout/VerticalCurvedList"/>
    <dgm:cxn modelId="{908C142D-C3C9-8947-91D8-DACFDC728F15}" type="presParOf" srcId="{A0A1A80E-1A6A-5F4B-A063-60FB1D32FF4E}" destId="{7B5BFC77-3423-9045-8BC5-565AA43E4284}" srcOrd="1" destOrd="0" presId="urn:microsoft.com/office/officeart/2008/layout/VerticalCurvedList"/>
    <dgm:cxn modelId="{D6BF4337-440A-314B-96EB-0068244DC45B}" type="presParOf" srcId="{A0A1A80E-1A6A-5F4B-A063-60FB1D32FF4E}" destId="{5E4EA0E7-CC78-1145-AB7D-68DCA0F4F5F4}" srcOrd="2" destOrd="0" presId="urn:microsoft.com/office/officeart/2008/layout/VerticalCurvedList"/>
    <dgm:cxn modelId="{5816575F-305C-B741-BF06-297AFFE39BDF}" type="presParOf" srcId="{A0A1A80E-1A6A-5F4B-A063-60FB1D32FF4E}" destId="{9FA5CB7E-46D7-DB40-BFB8-8AFAC4A52B3A}" srcOrd="3" destOrd="0" presId="urn:microsoft.com/office/officeart/2008/layout/VerticalCurvedList"/>
    <dgm:cxn modelId="{48DEB8B2-436B-8940-9B0B-375C90B8D141}" type="presParOf" srcId="{5A1B068B-777F-9C45-91FD-B500F9DDDC7F}" destId="{035D1414-DDCC-0046-835D-F0DB36C0CACD}" srcOrd="1" destOrd="0" presId="urn:microsoft.com/office/officeart/2008/layout/VerticalCurvedList"/>
    <dgm:cxn modelId="{EB8A16D9-D2F5-144F-B2DC-52C1997A6DCC}" type="presParOf" srcId="{5A1B068B-777F-9C45-91FD-B500F9DDDC7F}" destId="{4128C2C2-3838-EE43-8AC3-3AEDAC1C4D79}" srcOrd="2" destOrd="0" presId="urn:microsoft.com/office/officeart/2008/layout/VerticalCurvedList"/>
    <dgm:cxn modelId="{573AE9A5-E39C-3E44-8433-36BC4F6703BA}" type="presParOf" srcId="{4128C2C2-3838-EE43-8AC3-3AEDAC1C4D79}" destId="{7890C8E4-B2A5-FF48-A518-E5FCAB5964FB}" srcOrd="0" destOrd="0" presId="urn:microsoft.com/office/officeart/2008/layout/VerticalCurvedList"/>
    <dgm:cxn modelId="{004409DC-12F8-B44E-9F8F-FD4ACD1742F3}" type="presParOf" srcId="{5A1B068B-777F-9C45-91FD-B500F9DDDC7F}" destId="{10A5A2F5-6E72-8B48-AE77-38BFE04BA55D}" srcOrd="3" destOrd="0" presId="urn:microsoft.com/office/officeart/2008/layout/VerticalCurvedList"/>
    <dgm:cxn modelId="{F839408A-645D-604B-BF32-85B604F52226}" type="presParOf" srcId="{5A1B068B-777F-9C45-91FD-B500F9DDDC7F}" destId="{D5E9A957-C919-A34D-8280-A05D91B35AA7}" srcOrd="4" destOrd="0" presId="urn:microsoft.com/office/officeart/2008/layout/VerticalCurvedList"/>
    <dgm:cxn modelId="{DA0F8ECA-9C3C-6741-B0F6-0C152041072A}" type="presParOf" srcId="{D5E9A957-C919-A34D-8280-A05D91B35AA7}" destId="{B0B388E5-8A39-D745-B769-FCD149B30F40}" srcOrd="0" destOrd="0" presId="urn:microsoft.com/office/officeart/2008/layout/VerticalCurvedList"/>
    <dgm:cxn modelId="{B96FFE2A-82DA-2F4C-8FB5-391F030B6FAF}" type="presParOf" srcId="{5A1B068B-777F-9C45-91FD-B500F9DDDC7F}" destId="{7DF442BB-0F7E-9B48-843F-EC43B11F3ADD}" srcOrd="5" destOrd="0" presId="urn:microsoft.com/office/officeart/2008/layout/VerticalCurvedList"/>
    <dgm:cxn modelId="{D134B518-2DFB-AF45-875D-01F57559609D}" type="presParOf" srcId="{5A1B068B-777F-9C45-91FD-B500F9DDDC7F}" destId="{238866C6-A604-8A42-A8B6-279E7072A039}" srcOrd="6" destOrd="0" presId="urn:microsoft.com/office/officeart/2008/layout/VerticalCurvedList"/>
    <dgm:cxn modelId="{642F9964-6BFD-C744-A122-2BC28350F917}" type="presParOf" srcId="{238866C6-A604-8A42-A8B6-279E7072A039}" destId="{9F3D0813-7767-604B-A4A5-6A08D6494C47}" srcOrd="0" destOrd="0" presId="urn:microsoft.com/office/officeart/2008/layout/VerticalCurvedList"/>
    <dgm:cxn modelId="{91AC4768-8422-AE4F-93E4-533BF82DF32E}" type="presParOf" srcId="{5A1B068B-777F-9C45-91FD-B500F9DDDC7F}" destId="{9A609130-2508-6540-828D-FC7973E66730}" srcOrd="7" destOrd="0" presId="urn:microsoft.com/office/officeart/2008/layout/VerticalCurvedList"/>
    <dgm:cxn modelId="{33F1863F-9046-2C41-B1B9-191D7E54660C}" type="presParOf" srcId="{5A1B068B-777F-9C45-91FD-B500F9DDDC7F}" destId="{D1C515D2-3589-B649-AC4F-E36A36E6ADA4}" srcOrd="8" destOrd="0" presId="urn:microsoft.com/office/officeart/2008/layout/VerticalCurvedList"/>
    <dgm:cxn modelId="{4938CBC4-1BD4-104C-9A88-775BB05DFB52}" type="presParOf" srcId="{D1C515D2-3589-B649-AC4F-E36A36E6ADA4}" destId="{A7603831-EDB2-8046-8CD7-49ACB6E37493}" srcOrd="0" destOrd="0" presId="urn:microsoft.com/office/officeart/2008/layout/VerticalCurvedList"/>
    <dgm:cxn modelId="{F7FC9EF5-9DAB-8F47-B94B-28B671488181}" type="presParOf" srcId="{5A1B068B-777F-9C45-91FD-B500F9DDDC7F}" destId="{92F93834-1AA8-E346-B74E-12D726217E5F}" srcOrd="9" destOrd="0" presId="urn:microsoft.com/office/officeart/2008/layout/VerticalCurvedList"/>
    <dgm:cxn modelId="{53ACBFF1-8118-9645-9F8F-7F04C3CEC1A3}" type="presParOf" srcId="{5A1B068B-777F-9C45-91FD-B500F9DDDC7F}" destId="{2D4C3E46-23DA-7241-808E-97AD1CD6315C}" srcOrd="10" destOrd="0" presId="urn:microsoft.com/office/officeart/2008/layout/VerticalCurvedList"/>
    <dgm:cxn modelId="{F33E1871-9242-BA4C-9378-8014C4AAB977}" type="presParOf" srcId="{2D4C3E46-23DA-7241-808E-97AD1CD6315C}" destId="{DBB7B125-5AF6-7447-BC26-F77955BB1964}" srcOrd="0" destOrd="0" presId="urn:microsoft.com/office/officeart/2008/layout/VerticalCurvedList"/>
    <dgm:cxn modelId="{DA3B45AB-B653-0449-BAD9-2112B0D5166D}" type="presParOf" srcId="{5A1B068B-777F-9C45-91FD-B500F9DDDC7F}" destId="{D5EB95DF-161F-BC45-A733-7AC2F02F10BA}" srcOrd="11" destOrd="0" presId="urn:microsoft.com/office/officeart/2008/layout/VerticalCurvedList"/>
    <dgm:cxn modelId="{2B61BB57-C7DF-1444-8DDD-DCA0FEA0D88B}" type="presParOf" srcId="{5A1B068B-777F-9C45-91FD-B500F9DDDC7F}" destId="{22B793A8-2A5C-E642-88A1-4E739DA4F5A8}" srcOrd="12" destOrd="0" presId="urn:microsoft.com/office/officeart/2008/layout/VerticalCurvedList"/>
    <dgm:cxn modelId="{CEFF760E-5751-E540-B1EE-FF00C2226FFC}" type="presParOf" srcId="{22B793A8-2A5C-E642-88A1-4E739DA4F5A8}" destId="{87F2E8E1-2E38-EB42-82E4-0D66E4C5689D}" srcOrd="0" destOrd="0" presId="urn:microsoft.com/office/officeart/2008/layout/VerticalCurvedList"/>
    <dgm:cxn modelId="{742DA0C6-B028-1F43-9AFD-CBEF10EBBDB7}" type="presParOf" srcId="{5A1B068B-777F-9C45-91FD-B500F9DDDC7F}" destId="{D39B7986-1FCB-2848-90E7-738262B1AFB5}" srcOrd="13" destOrd="0" presId="urn:microsoft.com/office/officeart/2008/layout/VerticalCurvedList"/>
    <dgm:cxn modelId="{DDC56D10-789C-5C40-A593-1BEC134E6117}" type="presParOf" srcId="{5A1B068B-777F-9C45-91FD-B500F9DDDC7F}" destId="{85BDA592-BE13-D74E-A111-B1CE07D2B3C0}" srcOrd="14" destOrd="0" presId="urn:microsoft.com/office/officeart/2008/layout/VerticalCurvedList"/>
    <dgm:cxn modelId="{8CF75641-BA26-B645-B49B-06B2BE339CD0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913D7F0D-ED42-1D4F-B5D2-847B5E894FE9}" type="presOf" srcId="{6EFA785C-5415-6944-AA52-070EB1A17063}" destId="{035D1414-DDCC-0046-835D-F0DB36C0CACD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E37AE212-0D25-A24E-96A5-FA0AD7491434}" type="presOf" srcId="{3DFD9613-B45B-D245-A863-5307CAFA9794}" destId="{92F93834-1AA8-E346-B74E-12D726217E5F}" srcOrd="0" destOrd="0" presId="urn:microsoft.com/office/officeart/2008/layout/VerticalCurvedList"/>
    <dgm:cxn modelId="{92346644-6AED-B344-AFEA-F9C3C013F1DA}" type="presOf" srcId="{753FA0B9-07EF-2542-9F24-B9300B73BED4}" destId="{9A609130-2508-6540-828D-FC7973E66730}" srcOrd="0" destOrd="0" presId="urn:microsoft.com/office/officeart/2008/layout/VerticalCurvedList"/>
    <dgm:cxn modelId="{D12FBE45-3EC7-D54F-92AC-C7DF0AAC1C21}" type="presOf" srcId="{F6BB2D5B-261D-7241-A339-BC347EF0A6A2}" destId="{D39B7986-1FCB-2848-90E7-738262B1AFB5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07ABD085-8D72-6A4F-BF31-912CE12E0EEA}" type="presOf" srcId="{78EBBA7E-9262-434D-BE86-D27C100DC2FD}" destId="{7B5BFC77-3423-9045-8BC5-565AA43E4284}" srcOrd="0" destOrd="0" presId="urn:microsoft.com/office/officeart/2008/layout/VerticalCurvedList"/>
    <dgm:cxn modelId="{96BCD689-3F38-B04B-88D9-7D63ACCD49B9}" type="presOf" srcId="{2C177136-5C4A-5C4B-86B4-E9A11888FEF1}" destId="{D5EB95DF-161F-BC45-A733-7AC2F02F10BA}" srcOrd="0" destOrd="0" presId="urn:microsoft.com/office/officeart/2008/layout/VerticalCurvedList"/>
    <dgm:cxn modelId="{43F8358B-9007-8A49-946D-7E7ED170F5DE}" type="presOf" srcId="{05EA1093-E207-2842-B91B-7C998062EB44}" destId="{7DF442BB-0F7E-9B48-843F-EC43B11F3AD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5A574CD3-B436-694F-83A5-9A367220CAA9}" type="presOf" srcId="{C72DF19C-C3D1-2645-B464-D9D6EF113C60}" destId="{23D3854A-D0EF-F847-8F5A-F434D7D3917F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6256C2EC-C8F6-4E46-9A34-9BD94A98A3F9}" type="presOf" srcId="{6B65979D-307E-364C-8DC2-625B7F4A0415}" destId="{10A5A2F5-6E72-8B48-AE77-38BFE04BA55D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63279DBA-A1AD-4643-904F-4A81695468FB}" type="presParOf" srcId="{23D3854A-D0EF-F847-8F5A-F434D7D3917F}" destId="{5A1B068B-777F-9C45-91FD-B500F9DDDC7F}" srcOrd="0" destOrd="0" presId="urn:microsoft.com/office/officeart/2008/layout/VerticalCurvedList"/>
    <dgm:cxn modelId="{C8C68227-BC6B-2949-A4D7-547AFF4778A5}" type="presParOf" srcId="{5A1B068B-777F-9C45-91FD-B500F9DDDC7F}" destId="{A0A1A80E-1A6A-5F4B-A063-60FB1D32FF4E}" srcOrd="0" destOrd="0" presId="urn:microsoft.com/office/officeart/2008/layout/VerticalCurvedList"/>
    <dgm:cxn modelId="{612E6E92-7516-F943-8AAC-10A5EEE991A0}" type="presParOf" srcId="{A0A1A80E-1A6A-5F4B-A063-60FB1D32FF4E}" destId="{03819CB6-AD90-0D42-AA69-5CB1517A9F7F}" srcOrd="0" destOrd="0" presId="urn:microsoft.com/office/officeart/2008/layout/VerticalCurvedList"/>
    <dgm:cxn modelId="{562278B2-45A2-F14A-8F9E-DA4307AC4696}" type="presParOf" srcId="{A0A1A80E-1A6A-5F4B-A063-60FB1D32FF4E}" destId="{7B5BFC77-3423-9045-8BC5-565AA43E4284}" srcOrd="1" destOrd="0" presId="urn:microsoft.com/office/officeart/2008/layout/VerticalCurvedList"/>
    <dgm:cxn modelId="{4C7309CE-4615-B34C-8EA1-F93B898DDBF7}" type="presParOf" srcId="{A0A1A80E-1A6A-5F4B-A063-60FB1D32FF4E}" destId="{5E4EA0E7-CC78-1145-AB7D-68DCA0F4F5F4}" srcOrd="2" destOrd="0" presId="urn:microsoft.com/office/officeart/2008/layout/VerticalCurvedList"/>
    <dgm:cxn modelId="{A60CD1CC-2CC3-394A-B7EF-4835178DFC63}" type="presParOf" srcId="{A0A1A80E-1A6A-5F4B-A063-60FB1D32FF4E}" destId="{9FA5CB7E-46D7-DB40-BFB8-8AFAC4A52B3A}" srcOrd="3" destOrd="0" presId="urn:microsoft.com/office/officeart/2008/layout/VerticalCurvedList"/>
    <dgm:cxn modelId="{36153673-71B3-3247-A702-D08A2FCDC575}" type="presParOf" srcId="{5A1B068B-777F-9C45-91FD-B500F9DDDC7F}" destId="{035D1414-DDCC-0046-835D-F0DB36C0CACD}" srcOrd="1" destOrd="0" presId="urn:microsoft.com/office/officeart/2008/layout/VerticalCurvedList"/>
    <dgm:cxn modelId="{88212008-F68B-954E-B196-2B498EFA69CB}" type="presParOf" srcId="{5A1B068B-777F-9C45-91FD-B500F9DDDC7F}" destId="{4128C2C2-3838-EE43-8AC3-3AEDAC1C4D79}" srcOrd="2" destOrd="0" presId="urn:microsoft.com/office/officeart/2008/layout/VerticalCurvedList"/>
    <dgm:cxn modelId="{5699A1D9-BCFC-1C43-B4D9-BE49322F629B}" type="presParOf" srcId="{4128C2C2-3838-EE43-8AC3-3AEDAC1C4D79}" destId="{7890C8E4-B2A5-FF48-A518-E5FCAB5964FB}" srcOrd="0" destOrd="0" presId="urn:microsoft.com/office/officeart/2008/layout/VerticalCurvedList"/>
    <dgm:cxn modelId="{91206627-92C6-2541-8BF7-0B50B05BBA0D}" type="presParOf" srcId="{5A1B068B-777F-9C45-91FD-B500F9DDDC7F}" destId="{10A5A2F5-6E72-8B48-AE77-38BFE04BA55D}" srcOrd="3" destOrd="0" presId="urn:microsoft.com/office/officeart/2008/layout/VerticalCurvedList"/>
    <dgm:cxn modelId="{45325555-6F9F-1942-8E26-485B2FDA373D}" type="presParOf" srcId="{5A1B068B-777F-9C45-91FD-B500F9DDDC7F}" destId="{D5E9A957-C919-A34D-8280-A05D91B35AA7}" srcOrd="4" destOrd="0" presId="urn:microsoft.com/office/officeart/2008/layout/VerticalCurvedList"/>
    <dgm:cxn modelId="{C154C82F-32EF-5449-9D34-B0A14CAA46B0}" type="presParOf" srcId="{D5E9A957-C919-A34D-8280-A05D91B35AA7}" destId="{B0B388E5-8A39-D745-B769-FCD149B30F40}" srcOrd="0" destOrd="0" presId="urn:microsoft.com/office/officeart/2008/layout/VerticalCurvedList"/>
    <dgm:cxn modelId="{FB835ADF-A115-554B-B757-61F9B6EB847B}" type="presParOf" srcId="{5A1B068B-777F-9C45-91FD-B500F9DDDC7F}" destId="{7DF442BB-0F7E-9B48-843F-EC43B11F3ADD}" srcOrd="5" destOrd="0" presId="urn:microsoft.com/office/officeart/2008/layout/VerticalCurvedList"/>
    <dgm:cxn modelId="{10235D31-C6DE-FD4C-ACFC-9A061DE1198A}" type="presParOf" srcId="{5A1B068B-777F-9C45-91FD-B500F9DDDC7F}" destId="{238866C6-A604-8A42-A8B6-279E7072A039}" srcOrd="6" destOrd="0" presId="urn:microsoft.com/office/officeart/2008/layout/VerticalCurvedList"/>
    <dgm:cxn modelId="{58593755-8918-DB4C-B188-009B9910D441}" type="presParOf" srcId="{238866C6-A604-8A42-A8B6-279E7072A039}" destId="{9F3D0813-7767-604B-A4A5-6A08D6494C47}" srcOrd="0" destOrd="0" presId="urn:microsoft.com/office/officeart/2008/layout/VerticalCurvedList"/>
    <dgm:cxn modelId="{0DE99853-ED8D-574D-A33D-37847BF7D390}" type="presParOf" srcId="{5A1B068B-777F-9C45-91FD-B500F9DDDC7F}" destId="{9A609130-2508-6540-828D-FC7973E66730}" srcOrd="7" destOrd="0" presId="urn:microsoft.com/office/officeart/2008/layout/VerticalCurvedList"/>
    <dgm:cxn modelId="{B7791E40-B427-E842-B2DD-0F293A2AFA2A}" type="presParOf" srcId="{5A1B068B-777F-9C45-91FD-B500F9DDDC7F}" destId="{D1C515D2-3589-B649-AC4F-E36A36E6ADA4}" srcOrd="8" destOrd="0" presId="urn:microsoft.com/office/officeart/2008/layout/VerticalCurvedList"/>
    <dgm:cxn modelId="{F894AC8E-A684-ED4B-8153-9D201D838FBF}" type="presParOf" srcId="{D1C515D2-3589-B649-AC4F-E36A36E6ADA4}" destId="{A7603831-EDB2-8046-8CD7-49ACB6E37493}" srcOrd="0" destOrd="0" presId="urn:microsoft.com/office/officeart/2008/layout/VerticalCurvedList"/>
    <dgm:cxn modelId="{3D385711-C016-1640-8DB4-C2185DEF63EA}" type="presParOf" srcId="{5A1B068B-777F-9C45-91FD-B500F9DDDC7F}" destId="{92F93834-1AA8-E346-B74E-12D726217E5F}" srcOrd="9" destOrd="0" presId="urn:microsoft.com/office/officeart/2008/layout/VerticalCurvedList"/>
    <dgm:cxn modelId="{DFE35508-1B5B-CE45-9441-7B63EDE78E84}" type="presParOf" srcId="{5A1B068B-777F-9C45-91FD-B500F9DDDC7F}" destId="{2D4C3E46-23DA-7241-808E-97AD1CD6315C}" srcOrd="10" destOrd="0" presId="urn:microsoft.com/office/officeart/2008/layout/VerticalCurvedList"/>
    <dgm:cxn modelId="{8C9E48D4-0185-D548-9B82-529920735CB2}" type="presParOf" srcId="{2D4C3E46-23DA-7241-808E-97AD1CD6315C}" destId="{DBB7B125-5AF6-7447-BC26-F77955BB1964}" srcOrd="0" destOrd="0" presId="urn:microsoft.com/office/officeart/2008/layout/VerticalCurvedList"/>
    <dgm:cxn modelId="{143F9CFC-72F1-5B4F-A610-8D1DB36FD227}" type="presParOf" srcId="{5A1B068B-777F-9C45-91FD-B500F9DDDC7F}" destId="{D5EB95DF-161F-BC45-A733-7AC2F02F10BA}" srcOrd="11" destOrd="0" presId="urn:microsoft.com/office/officeart/2008/layout/VerticalCurvedList"/>
    <dgm:cxn modelId="{FD657E70-AC20-2645-BAC1-722FA6396D50}" type="presParOf" srcId="{5A1B068B-777F-9C45-91FD-B500F9DDDC7F}" destId="{22B793A8-2A5C-E642-88A1-4E739DA4F5A8}" srcOrd="12" destOrd="0" presId="urn:microsoft.com/office/officeart/2008/layout/VerticalCurvedList"/>
    <dgm:cxn modelId="{DE66A5EF-6690-9F47-B2EF-704D1BA0C525}" type="presParOf" srcId="{22B793A8-2A5C-E642-88A1-4E739DA4F5A8}" destId="{87F2E8E1-2E38-EB42-82E4-0D66E4C5689D}" srcOrd="0" destOrd="0" presId="urn:microsoft.com/office/officeart/2008/layout/VerticalCurvedList"/>
    <dgm:cxn modelId="{FD3D2291-C182-CE4B-8210-F3BA5B022183}" type="presParOf" srcId="{5A1B068B-777F-9C45-91FD-B500F9DDDC7F}" destId="{D39B7986-1FCB-2848-90E7-738262B1AFB5}" srcOrd="13" destOrd="0" presId="urn:microsoft.com/office/officeart/2008/layout/VerticalCurvedList"/>
    <dgm:cxn modelId="{6C2290B7-4317-DF40-BCFA-ADC577916D10}" type="presParOf" srcId="{5A1B068B-777F-9C45-91FD-B500F9DDDC7F}" destId="{85BDA592-BE13-D74E-A111-B1CE07D2B3C0}" srcOrd="14" destOrd="0" presId="urn:microsoft.com/office/officeart/2008/layout/VerticalCurvedList"/>
    <dgm:cxn modelId="{6239E793-1E94-CD4B-85E6-B010EEFDBE30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Carga Planificada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523A3A01-63CB-564D-B725-187E169849C4}" type="presOf" srcId="{2C177136-5C4A-5C4B-86B4-E9A11888FEF1}" destId="{D5EB95DF-161F-BC45-A733-7AC2F02F10BA}" srcOrd="0" destOrd="0" presId="urn:microsoft.com/office/officeart/2008/layout/VerticalCurvedList"/>
    <dgm:cxn modelId="{16DBCA01-DE13-624B-BF27-0F322F88AB5F}" type="presOf" srcId="{6EFA785C-5415-6944-AA52-070EB1A17063}" destId="{035D1414-DDCC-0046-835D-F0DB36C0CACD}" srcOrd="0" destOrd="0" presId="urn:microsoft.com/office/officeart/2008/layout/VerticalCurvedList"/>
    <dgm:cxn modelId="{BF839903-79F4-1A46-888D-F493AF1E7484}" type="presOf" srcId="{3DFD9613-B45B-D245-A863-5307CAFA9794}" destId="{92F93834-1AA8-E346-B74E-12D726217E5F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FF3B2823-00CD-EF47-9D18-E2BE249DE2AB}" type="presOf" srcId="{05EA1093-E207-2842-B91B-7C998062EB44}" destId="{7DF442BB-0F7E-9B48-843F-EC43B11F3ADD}" srcOrd="0" destOrd="0" presId="urn:microsoft.com/office/officeart/2008/layout/VerticalCurvedList"/>
    <dgm:cxn modelId="{1AA66725-E6A6-2A43-B16B-65578AD21E9A}" type="presOf" srcId="{C72DF19C-C3D1-2645-B464-D9D6EF113C60}" destId="{23D3854A-D0EF-F847-8F5A-F434D7D3917F}" srcOrd="0" destOrd="0" presId="urn:microsoft.com/office/officeart/2008/layout/VerticalCurvedList"/>
    <dgm:cxn modelId="{55C0CD66-A3E1-5C48-B2AB-F2AC07C19C0D}" type="presOf" srcId="{F6BB2D5B-261D-7241-A339-BC347EF0A6A2}" destId="{D39B7986-1FCB-2848-90E7-738262B1AFB5}" srcOrd="0" destOrd="0" presId="urn:microsoft.com/office/officeart/2008/layout/VerticalCurvedList"/>
    <dgm:cxn modelId="{9C617E59-E917-0340-BE36-6D302FB18272}" type="presOf" srcId="{753FA0B9-07EF-2542-9F24-B9300B73BED4}" destId="{9A609130-2508-6540-828D-FC7973E66730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6D3AA8AB-D6E7-A741-9DC7-EAE2E106E97F}" type="presOf" srcId="{78EBBA7E-9262-434D-BE86-D27C100DC2FD}" destId="{7B5BFC77-3423-9045-8BC5-565AA43E4284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B6F15AFE-7249-164D-A4B0-C685DAEAECD4}" type="presOf" srcId="{6B65979D-307E-364C-8DC2-625B7F4A0415}" destId="{10A5A2F5-6E72-8B48-AE77-38BFE04BA55D}" srcOrd="0" destOrd="0" presId="urn:microsoft.com/office/officeart/2008/layout/VerticalCurvedList"/>
    <dgm:cxn modelId="{B57983A8-77BA-9440-89EE-03B5E692A739}" type="presParOf" srcId="{23D3854A-D0EF-F847-8F5A-F434D7D3917F}" destId="{5A1B068B-777F-9C45-91FD-B500F9DDDC7F}" srcOrd="0" destOrd="0" presId="urn:microsoft.com/office/officeart/2008/layout/VerticalCurvedList"/>
    <dgm:cxn modelId="{EF19C32F-E21E-8040-9F20-6896577547DF}" type="presParOf" srcId="{5A1B068B-777F-9C45-91FD-B500F9DDDC7F}" destId="{A0A1A80E-1A6A-5F4B-A063-60FB1D32FF4E}" srcOrd="0" destOrd="0" presId="urn:microsoft.com/office/officeart/2008/layout/VerticalCurvedList"/>
    <dgm:cxn modelId="{4D40336E-1001-CE4C-88AB-44CA11514A89}" type="presParOf" srcId="{A0A1A80E-1A6A-5F4B-A063-60FB1D32FF4E}" destId="{03819CB6-AD90-0D42-AA69-5CB1517A9F7F}" srcOrd="0" destOrd="0" presId="urn:microsoft.com/office/officeart/2008/layout/VerticalCurvedList"/>
    <dgm:cxn modelId="{F562867A-496C-7E4F-ABF5-292EBBE40312}" type="presParOf" srcId="{A0A1A80E-1A6A-5F4B-A063-60FB1D32FF4E}" destId="{7B5BFC77-3423-9045-8BC5-565AA43E4284}" srcOrd="1" destOrd="0" presId="urn:microsoft.com/office/officeart/2008/layout/VerticalCurvedList"/>
    <dgm:cxn modelId="{3387E28A-0FE9-9B4A-B9B6-4D0B69BFBE06}" type="presParOf" srcId="{A0A1A80E-1A6A-5F4B-A063-60FB1D32FF4E}" destId="{5E4EA0E7-CC78-1145-AB7D-68DCA0F4F5F4}" srcOrd="2" destOrd="0" presId="urn:microsoft.com/office/officeart/2008/layout/VerticalCurvedList"/>
    <dgm:cxn modelId="{A5690A67-55D6-FA41-A720-5D71D97B83BE}" type="presParOf" srcId="{A0A1A80E-1A6A-5F4B-A063-60FB1D32FF4E}" destId="{9FA5CB7E-46D7-DB40-BFB8-8AFAC4A52B3A}" srcOrd="3" destOrd="0" presId="urn:microsoft.com/office/officeart/2008/layout/VerticalCurvedList"/>
    <dgm:cxn modelId="{1970480B-A362-5D46-8546-A4B42119EC88}" type="presParOf" srcId="{5A1B068B-777F-9C45-91FD-B500F9DDDC7F}" destId="{035D1414-DDCC-0046-835D-F0DB36C0CACD}" srcOrd="1" destOrd="0" presId="urn:microsoft.com/office/officeart/2008/layout/VerticalCurvedList"/>
    <dgm:cxn modelId="{D2B6D936-E35D-8546-954A-2444D2F7CECC}" type="presParOf" srcId="{5A1B068B-777F-9C45-91FD-B500F9DDDC7F}" destId="{4128C2C2-3838-EE43-8AC3-3AEDAC1C4D79}" srcOrd="2" destOrd="0" presId="urn:microsoft.com/office/officeart/2008/layout/VerticalCurvedList"/>
    <dgm:cxn modelId="{A98A3D63-3622-044C-89C7-44686FE2DDD3}" type="presParOf" srcId="{4128C2C2-3838-EE43-8AC3-3AEDAC1C4D79}" destId="{7890C8E4-B2A5-FF48-A518-E5FCAB5964FB}" srcOrd="0" destOrd="0" presId="urn:microsoft.com/office/officeart/2008/layout/VerticalCurvedList"/>
    <dgm:cxn modelId="{B5B7743E-4880-B743-93A3-F3100F673055}" type="presParOf" srcId="{5A1B068B-777F-9C45-91FD-B500F9DDDC7F}" destId="{10A5A2F5-6E72-8B48-AE77-38BFE04BA55D}" srcOrd="3" destOrd="0" presId="urn:microsoft.com/office/officeart/2008/layout/VerticalCurvedList"/>
    <dgm:cxn modelId="{300DC363-9439-7446-9D05-92E151EDDF32}" type="presParOf" srcId="{5A1B068B-777F-9C45-91FD-B500F9DDDC7F}" destId="{D5E9A957-C919-A34D-8280-A05D91B35AA7}" srcOrd="4" destOrd="0" presId="urn:microsoft.com/office/officeart/2008/layout/VerticalCurvedList"/>
    <dgm:cxn modelId="{790B21C3-29B2-EB46-83AC-F470B9F8321E}" type="presParOf" srcId="{D5E9A957-C919-A34D-8280-A05D91B35AA7}" destId="{B0B388E5-8A39-D745-B769-FCD149B30F40}" srcOrd="0" destOrd="0" presId="urn:microsoft.com/office/officeart/2008/layout/VerticalCurvedList"/>
    <dgm:cxn modelId="{E18E60DD-EE7A-AD47-926D-1E9D4524E076}" type="presParOf" srcId="{5A1B068B-777F-9C45-91FD-B500F9DDDC7F}" destId="{7DF442BB-0F7E-9B48-843F-EC43B11F3ADD}" srcOrd="5" destOrd="0" presId="urn:microsoft.com/office/officeart/2008/layout/VerticalCurvedList"/>
    <dgm:cxn modelId="{AB5F58F0-145C-CF41-AE21-2C1E3284D919}" type="presParOf" srcId="{5A1B068B-777F-9C45-91FD-B500F9DDDC7F}" destId="{238866C6-A604-8A42-A8B6-279E7072A039}" srcOrd="6" destOrd="0" presId="urn:microsoft.com/office/officeart/2008/layout/VerticalCurvedList"/>
    <dgm:cxn modelId="{96C20F2B-1D79-3A42-9F56-C817851C287A}" type="presParOf" srcId="{238866C6-A604-8A42-A8B6-279E7072A039}" destId="{9F3D0813-7767-604B-A4A5-6A08D6494C47}" srcOrd="0" destOrd="0" presId="urn:microsoft.com/office/officeart/2008/layout/VerticalCurvedList"/>
    <dgm:cxn modelId="{1B450EAF-40F8-444D-8E1D-A235F88F216B}" type="presParOf" srcId="{5A1B068B-777F-9C45-91FD-B500F9DDDC7F}" destId="{9A609130-2508-6540-828D-FC7973E66730}" srcOrd="7" destOrd="0" presId="urn:microsoft.com/office/officeart/2008/layout/VerticalCurvedList"/>
    <dgm:cxn modelId="{E948DFE1-BC63-5C40-9755-930901E62F2D}" type="presParOf" srcId="{5A1B068B-777F-9C45-91FD-B500F9DDDC7F}" destId="{D1C515D2-3589-B649-AC4F-E36A36E6ADA4}" srcOrd="8" destOrd="0" presId="urn:microsoft.com/office/officeart/2008/layout/VerticalCurvedList"/>
    <dgm:cxn modelId="{A1C95B89-6A28-6647-864D-2570096D7645}" type="presParOf" srcId="{D1C515D2-3589-B649-AC4F-E36A36E6ADA4}" destId="{A7603831-EDB2-8046-8CD7-49ACB6E37493}" srcOrd="0" destOrd="0" presId="urn:microsoft.com/office/officeart/2008/layout/VerticalCurvedList"/>
    <dgm:cxn modelId="{500FEB6E-F46B-BB4E-ABD9-903A32906881}" type="presParOf" srcId="{5A1B068B-777F-9C45-91FD-B500F9DDDC7F}" destId="{92F93834-1AA8-E346-B74E-12D726217E5F}" srcOrd="9" destOrd="0" presId="urn:microsoft.com/office/officeart/2008/layout/VerticalCurvedList"/>
    <dgm:cxn modelId="{93732465-2353-CC4B-B4EF-2E821AD6A964}" type="presParOf" srcId="{5A1B068B-777F-9C45-91FD-B500F9DDDC7F}" destId="{2D4C3E46-23DA-7241-808E-97AD1CD6315C}" srcOrd="10" destOrd="0" presId="urn:microsoft.com/office/officeart/2008/layout/VerticalCurvedList"/>
    <dgm:cxn modelId="{2BFBE5F0-615D-3245-9BEA-8F6E3CDB9854}" type="presParOf" srcId="{2D4C3E46-23DA-7241-808E-97AD1CD6315C}" destId="{DBB7B125-5AF6-7447-BC26-F77955BB1964}" srcOrd="0" destOrd="0" presId="urn:microsoft.com/office/officeart/2008/layout/VerticalCurvedList"/>
    <dgm:cxn modelId="{DC189633-63EE-D046-BFF5-ABD0376AD04E}" type="presParOf" srcId="{5A1B068B-777F-9C45-91FD-B500F9DDDC7F}" destId="{D5EB95DF-161F-BC45-A733-7AC2F02F10BA}" srcOrd="11" destOrd="0" presId="urn:microsoft.com/office/officeart/2008/layout/VerticalCurvedList"/>
    <dgm:cxn modelId="{24C9DFB8-C0A1-5A4E-9B4D-D6EA6E0E8A67}" type="presParOf" srcId="{5A1B068B-777F-9C45-91FD-B500F9DDDC7F}" destId="{22B793A8-2A5C-E642-88A1-4E739DA4F5A8}" srcOrd="12" destOrd="0" presId="urn:microsoft.com/office/officeart/2008/layout/VerticalCurvedList"/>
    <dgm:cxn modelId="{14770E8C-E9DE-C049-9AA8-228750830CAE}" type="presParOf" srcId="{22B793A8-2A5C-E642-88A1-4E739DA4F5A8}" destId="{87F2E8E1-2E38-EB42-82E4-0D66E4C5689D}" srcOrd="0" destOrd="0" presId="urn:microsoft.com/office/officeart/2008/layout/VerticalCurvedList"/>
    <dgm:cxn modelId="{64882F45-47A5-104B-9F71-42B7AEDE45AA}" type="presParOf" srcId="{5A1B068B-777F-9C45-91FD-B500F9DDDC7F}" destId="{D39B7986-1FCB-2848-90E7-738262B1AFB5}" srcOrd="13" destOrd="0" presId="urn:microsoft.com/office/officeart/2008/layout/VerticalCurvedList"/>
    <dgm:cxn modelId="{CA332C0C-E64F-7F4A-B617-542AFE349844}" type="presParOf" srcId="{5A1B068B-777F-9C45-91FD-B500F9DDDC7F}" destId="{85BDA592-BE13-D74E-A111-B1CE07D2B3C0}" srcOrd="14" destOrd="0" presId="urn:microsoft.com/office/officeart/2008/layout/VerticalCurvedList"/>
    <dgm:cxn modelId="{6F7953F8-ECA1-6248-95F5-E0AF331EC0C0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990245-5E9E-9949-8578-174A43052BE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26653B7-9649-AC49-BBCA-6B9B569AF979}">
      <dgm:prSet phldrT="[Texto]" custT="1"/>
      <dgm:spPr/>
      <dgm:t>
        <a:bodyPr/>
        <a:lstStyle/>
        <a:p>
          <a:r>
            <a:rPr lang="es-ES" sz="1800" b="1" baseline="0" dirty="0">
              <a:solidFill>
                <a:srgbClr val="FFFF00"/>
              </a:solidFill>
              <a:latin typeface="Myriad Pro" panose="020B0503030403020204" pitchFamily="34" charset="0"/>
            </a:rPr>
            <a:t>Copia</a:t>
          </a:r>
        </a:p>
        <a:p>
          <a:r>
            <a:rPr lang="es-ES" sz="1800" baseline="0" dirty="0">
              <a:latin typeface="Myriad Pro" panose="020B0503030403020204" pitchFamily="34" charset="0"/>
            </a:rPr>
            <a:t>Nota 1.0 en evaluación</a:t>
          </a:r>
        </a:p>
        <a:p>
          <a:r>
            <a:rPr lang="es-ES" sz="1800" baseline="0" dirty="0">
              <a:latin typeface="Myriad Pro" panose="020B0503030403020204" pitchFamily="34" charset="0"/>
            </a:rPr>
            <a:t>Reprobación del curso</a:t>
          </a:r>
        </a:p>
        <a:p>
          <a:r>
            <a:rPr lang="es-ES" sz="1800" baseline="0" dirty="0">
              <a:latin typeface="Myriad Pro" panose="020B0503030403020204" pitchFamily="34" charset="0"/>
            </a:rPr>
            <a:t>Sumario</a:t>
          </a:r>
          <a:endParaRPr lang="es-ES_tradnl" sz="1800" dirty="0">
            <a:latin typeface="Myriad Pro" panose="020B0503030403020204" pitchFamily="34" charset="0"/>
          </a:endParaRPr>
        </a:p>
      </dgm:t>
    </dgm:pt>
    <dgm:pt modelId="{1661EBAE-938E-7541-BD1F-29170410913B}" type="parTrans" cxnId="{8B63F6C3-9DCE-4D41-8C0D-E6B18A18EC64}">
      <dgm:prSet/>
      <dgm:spPr/>
      <dgm:t>
        <a:bodyPr/>
        <a:lstStyle/>
        <a:p>
          <a:endParaRPr lang="es-ES_tradnl" sz="1800"/>
        </a:p>
      </dgm:t>
    </dgm:pt>
    <dgm:pt modelId="{CFA1C1BF-F6A2-C047-BFD2-6C3E77E9A349}" type="sibTrans" cxnId="{8B63F6C3-9DCE-4D41-8C0D-E6B18A18EC64}">
      <dgm:prSet/>
      <dgm:spPr/>
      <dgm:t>
        <a:bodyPr/>
        <a:lstStyle/>
        <a:p>
          <a:endParaRPr lang="es-ES_tradnl" sz="1800"/>
        </a:p>
      </dgm:t>
    </dgm:pt>
    <dgm:pt modelId="{CCDC7F6E-AFC4-CE40-9D95-E0BC314938B1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NF Aprobar 4.0 </a:t>
          </a:r>
        </a:p>
        <a:p>
          <a:r>
            <a:rPr lang="es-CL" sz="1800" dirty="0">
              <a:latin typeface="Myriad Pro" panose="020B0503030403020204" pitchFamily="34" charset="0"/>
            </a:rPr>
            <a:t>APROBACIONES INDEPENDIENTES</a:t>
          </a:r>
          <a:endParaRPr lang="es-ES_tradnl" sz="1800" dirty="0">
            <a:latin typeface="Myriad Pro" panose="020B0503030403020204" pitchFamily="34" charset="0"/>
          </a:endParaRPr>
        </a:p>
      </dgm:t>
    </dgm:pt>
    <dgm:pt modelId="{0205AE96-ACAD-C14A-9A70-1A6AEECD5D6A}" type="parTrans" cxnId="{76CE9006-7BA3-5144-9394-F8F184391B5C}">
      <dgm:prSet/>
      <dgm:spPr/>
      <dgm:t>
        <a:bodyPr/>
        <a:lstStyle/>
        <a:p>
          <a:endParaRPr lang="es-ES_tradnl" sz="1800"/>
        </a:p>
      </dgm:t>
    </dgm:pt>
    <dgm:pt modelId="{F31BE83D-9C5B-FD4D-AB30-BAC7F04E88DC}" type="sibTrans" cxnId="{76CE9006-7BA3-5144-9394-F8F184391B5C}">
      <dgm:prSet/>
      <dgm:spPr/>
      <dgm:t>
        <a:bodyPr/>
        <a:lstStyle/>
        <a:p>
          <a:endParaRPr lang="es-ES_tradnl" sz="1800"/>
        </a:p>
      </dgm:t>
    </dgm:pt>
    <dgm:pt modelId="{AEAA0A5C-C13F-B141-A6A1-773B1C7834E8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No se cambian las fechas </a:t>
          </a:r>
          <a:r>
            <a:rPr lang="es-ES_tradnl" sz="1800" dirty="0">
              <a:latin typeface="Myriad Pro" panose="020B0503030403020204" pitchFamily="34" charset="0"/>
            </a:rPr>
            <a:t>establecidas inicialmente</a:t>
          </a:r>
        </a:p>
      </dgm:t>
    </dgm:pt>
    <dgm:pt modelId="{4A9983D3-DA61-B647-AFF1-CB65E254F78D}" type="parTrans" cxnId="{2FB2092A-1E42-684A-9ADD-614CDE3A4759}">
      <dgm:prSet/>
      <dgm:spPr/>
      <dgm:t>
        <a:bodyPr/>
        <a:lstStyle/>
        <a:p>
          <a:endParaRPr lang="es-ES_tradnl" sz="1800"/>
        </a:p>
      </dgm:t>
    </dgm:pt>
    <dgm:pt modelId="{61A28375-E40B-904E-9BE8-772BB9EE57D0}" type="sibTrans" cxnId="{2FB2092A-1E42-684A-9ADD-614CDE3A4759}">
      <dgm:prSet/>
      <dgm:spPr/>
      <dgm:t>
        <a:bodyPr/>
        <a:lstStyle/>
        <a:p>
          <a:endParaRPr lang="es-ES_tradnl" sz="1800"/>
        </a:p>
      </dgm:t>
    </dgm:pt>
    <dgm:pt modelId="{89A61D1D-7E77-4449-B449-75D02E83B89D}">
      <dgm:prSet phldrT="[Texto]" custT="1"/>
      <dgm:spPr/>
      <dgm:t>
        <a:bodyPr/>
        <a:lstStyle/>
        <a:p>
          <a:r>
            <a:rPr lang="es-ES_tradnl" sz="2400" dirty="0">
              <a:latin typeface="Myriad Pro" panose="020B0503030403020204" pitchFamily="34" charset="0"/>
            </a:rPr>
            <a:t>Adherir al código de honor de la EIC</a:t>
          </a:r>
        </a:p>
      </dgm:t>
    </dgm:pt>
    <dgm:pt modelId="{63F04861-DF21-1748-AEA5-8729D24C4BB6}" type="parTrans" cxnId="{ECCB93B5-40B7-204A-975D-FB464D400B4F}">
      <dgm:prSet/>
      <dgm:spPr/>
      <dgm:t>
        <a:bodyPr/>
        <a:lstStyle/>
        <a:p>
          <a:endParaRPr lang="es-ES_tradnl" sz="1800"/>
        </a:p>
      </dgm:t>
    </dgm:pt>
    <dgm:pt modelId="{4FB437C9-EC50-E945-81D0-93F371257A89}" type="sibTrans" cxnId="{ECCB93B5-40B7-204A-975D-FB464D400B4F}">
      <dgm:prSet/>
      <dgm:spPr/>
      <dgm:t>
        <a:bodyPr/>
        <a:lstStyle/>
        <a:p>
          <a:endParaRPr lang="es-ES_tradnl" sz="1800"/>
        </a:p>
      </dgm:t>
    </dgm:pt>
    <dgm:pt modelId="{EF51BE62-4B67-9940-8A17-0F06D2CE7A18}">
      <dgm:prSet phldrT="[Texto]" custT="1"/>
      <dgm:spPr/>
      <dgm:t>
        <a:bodyPr/>
        <a:lstStyle/>
        <a:p>
          <a:r>
            <a:rPr lang="es-ES_tradnl" sz="2400" dirty="0">
              <a:latin typeface="Myriad Pro" panose="020B0503030403020204" pitchFamily="34" charset="0"/>
            </a:rPr>
            <a:t>Adherir al reglamento docente de pregrado</a:t>
          </a:r>
        </a:p>
      </dgm:t>
    </dgm:pt>
    <dgm:pt modelId="{83E73F3C-BB6F-8845-AF43-2756A351962F}" type="parTrans" cxnId="{E862201C-7894-764B-BAEC-1563210B41F2}">
      <dgm:prSet/>
      <dgm:spPr/>
      <dgm:t>
        <a:bodyPr/>
        <a:lstStyle/>
        <a:p>
          <a:endParaRPr lang="es-ES_tradnl" sz="1800"/>
        </a:p>
      </dgm:t>
    </dgm:pt>
    <dgm:pt modelId="{B56EE936-7B60-914A-B077-FD433A2E8CE9}" type="sibTrans" cxnId="{E862201C-7894-764B-BAEC-1563210B41F2}">
      <dgm:prSet/>
      <dgm:spPr/>
      <dgm:t>
        <a:bodyPr/>
        <a:lstStyle/>
        <a:p>
          <a:endParaRPr lang="es-ES_tradnl" sz="1800"/>
        </a:p>
      </dgm:t>
    </dgm:pt>
    <dgm:pt modelId="{6D2C084D-897D-C440-9B4D-80A19266C247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No se permite el uso de celular </a:t>
          </a:r>
          <a:r>
            <a:rPr lang="es-ES_tradnl" sz="1800" dirty="0">
              <a:latin typeface="Myriad Pro" panose="020B0503030403020204" pitchFamily="34" charset="0"/>
            </a:rPr>
            <a:t>en clases ni evaluaciones</a:t>
          </a:r>
        </a:p>
      </dgm:t>
    </dgm:pt>
    <dgm:pt modelId="{BBD3B5CD-C310-CC45-A591-C917D4992DC4}" type="parTrans" cxnId="{231ECEEB-F25B-E24E-94B7-C1B7715F666A}">
      <dgm:prSet/>
      <dgm:spPr/>
      <dgm:t>
        <a:bodyPr/>
        <a:lstStyle/>
        <a:p>
          <a:endParaRPr lang="es-ES_tradnl" sz="1800"/>
        </a:p>
      </dgm:t>
    </dgm:pt>
    <dgm:pt modelId="{5C23EF67-34E4-1145-86F3-A08BBCCA73E4}" type="sibTrans" cxnId="{231ECEEB-F25B-E24E-94B7-C1B7715F666A}">
      <dgm:prSet/>
      <dgm:spPr/>
      <dgm:t>
        <a:bodyPr/>
        <a:lstStyle/>
        <a:p>
          <a:endParaRPr lang="es-ES_tradnl" sz="1800"/>
        </a:p>
      </dgm:t>
    </dgm:pt>
    <dgm:pt modelId="{BAF31EBE-1A35-124B-9AD5-83060EE8A31D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Canal oficial de comunicación</a:t>
          </a:r>
          <a:r>
            <a:rPr lang="es-ES" sz="1800" dirty="0">
              <a:latin typeface="Myriad Pro" panose="020B0503030403020204" pitchFamily="34" charset="0"/>
            </a:rPr>
            <a:t> es </a:t>
          </a:r>
          <a:r>
            <a:rPr lang="es-ES" sz="1800" b="1" dirty="0" err="1">
              <a:solidFill>
                <a:srgbClr val="FFFF00"/>
              </a:solidFill>
              <a:latin typeface="Myriad Pro" panose="020B0503030403020204" pitchFamily="34" charset="0"/>
            </a:rPr>
            <a:t>CampusVirtual</a:t>
          </a:r>
          <a:endParaRPr lang="es-ES_tradnl" sz="1800" b="1" dirty="0">
            <a:solidFill>
              <a:srgbClr val="FFFF00"/>
            </a:solidFill>
            <a:latin typeface="Myriad Pro" panose="020B0503030403020204" pitchFamily="34" charset="0"/>
          </a:endParaRPr>
        </a:p>
      </dgm:t>
    </dgm:pt>
    <dgm:pt modelId="{9CE16DC6-E3F5-4249-B64C-E249D990CED7}" type="parTrans" cxnId="{A593672C-7553-8447-993C-EBBAC949F9DB}">
      <dgm:prSet/>
      <dgm:spPr/>
      <dgm:t>
        <a:bodyPr/>
        <a:lstStyle/>
        <a:p>
          <a:endParaRPr lang="es-CL" sz="1800"/>
        </a:p>
      </dgm:t>
    </dgm:pt>
    <dgm:pt modelId="{CF6C5FBE-5B94-7445-AE82-BE9D85176473}" type="sibTrans" cxnId="{A593672C-7553-8447-993C-EBBAC949F9DB}">
      <dgm:prSet/>
      <dgm:spPr/>
      <dgm:t>
        <a:bodyPr/>
        <a:lstStyle/>
        <a:p>
          <a:endParaRPr lang="es-CL" sz="1800"/>
        </a:p>
      </dgm:t>
    </dgm:pt>
    <dgm:pt modelId="{EDA39EC2-9583-0442-8264-37CFEFC82B49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Asistencia liberada</a:t>
          </a:r>
        </a:p>
      </dgm:t>
    </dgm:pt>
    <dgm:pt modelId="{5035BC66-E746-FF47-A7B7-E9D70961BBAF}" type="parTrans" cxnId="{574E826B-2CA8-AA44-91FF-1F884C582C0E}">
      <dgm:prSet/>
      <dgm:spPr/>
      <dgm:t>
        <a:bodyPr/>
        <a:lstStyle/>
        <a:p>
          <a:endParaRPr lang="es-CL" sz="1800"/>
        </a:p>
      </dgm:t>
    </dgm:pt>
    <dgm:pt modelId="{DA1FE1DC-DF26-B842-A83D-8BC80D9F4EFD}" type="sibTrans" cxnId="{574E826B-2CA8-AA44-91FF-1F884C582C0E}">
      <dgm:prSet/>
      <dgm:spPr/>
      <dgm:t>
        <a:bodyPr/>
        <a:lstStyle/>
        <a:p>
          <a:endParaRPr lang="es-CL" sz="1800"/>
        </a:p>
      </dgm:t>
    </dgm:pt>
    <dgm:pt modelId="{142B21A4-8D19-0642-8E9D-256851CE148A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Justificación</a:t>
          </a:r>
          <a:r>
            <a:rPr lang="es-ES" sz="1800" b="1" dirty="0">
              <a:solidFill>
                <a:srgbClr val="FFFF00"/>
              </a:solidFill>
              <a:latin typeface="Myriad Pro" panose="020B0503030403020204" pitchFamily="34" charset="0"/>
            </a:rPr>
            <a:t> de Inasistencias </a:t>
          </a:r>
          <a:r>
            <a:rPr lang="es-ES" sz="1800" dirty="0">
              <a:latin typeface="Myriad Pro" panose="020B0503030403020204" pitchFamily="34" charset="0"/>
            </a:rPr>
            <a:t>a evaluaciones</a:t>
          </a:r>
          <a:r>
            <a:rPr lang="es-ES" sz="1800" baseline="0" dirty="0">
              <a:latin typeface="Myriad Pro" panose="020B0503030403020204" pitchFamily="34" charset="0"/>
            </a:rPr>
            <a:t> a lo más en </a:t>
          </a:r>
          <a:r>
            <a:rPr lang="es-ES" sz="1800" dirty="0">
              <a:latin typeface="Myriad Pro" panose="020B0503030403020204" pitchFamily="34" charset="0"/>
            </a:rPr>
            <a:t>48 </a:t>
          </a:r>
          <a:r>
            <a:rPr lang="es-ES" sz="1800" dirty="0" err="1">
              <a:latin typeface="Myriad Pro" panose="020B0503030403020204" pitchFamily="34" charset="0"/>
            </a:rPr>
            <a:t>hrs</a:t>
          </a:r>
          <a:r>
            <a:rPr lang="es-ES" sz="1800" dirty="0">
              <a:latin typeface="Myriad Pro" panose="020B0503030403020204" pitchFamily="34" charset="0"/>
            </a:rPr>
            <a:t>.</a:t>
          </a:r>
          <a:endParaRPr lang="es-ES_tradnl" sz="1800" dirty="0">
            <a:latin typeface="Myriad Pro" panose="020B0503030403020204" pitchFamily="34" charset="0"/>
          </a:endParaRPr>
        </a:p>
      </dgm:t>
    </dgm:pt>
    <dgm:pt modelId="{36BA47FD-B8A5-1B4C-9E4A-37E0FD4A044F}" type="parTrans" cxnId="{78EC641F-F01E-9D44-9569-E68589B36E3F}">
      <dgm:prSet/>
      <dgm:spPr/>
      <dgm:t>
        <a:bodyPr/>
        <a:lstStyle/>
        <a:p>
          <a:endParaRPr lang="es-CL" sz="1800"/>
        </a:p>
      </dgm:t>
    </dgm:pt>
    <dgm:pt modelId="{0475DBD7-B5C4-1146-809F-E9471F148E78}" type="sibTrans" cxnId="{78EC641F-F01E-9D44-9569-E68589B36E3F}">
      <dgm:prSet/>
      <dgm:spPr/>
      <dgm:t>
        <a:bodyPr/>
        <a:lstStyle/>
        <a:p>
          <a:endParaRPr lang="es-CL" sz="1800"/>
        </a:p>
      </dgm:t>
    </dgm:pt>
    <dgm:pt modelId="{331A8F24-F2CC-C84C-826F-37DDC4685A70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Si va a venir, venga a la hora</a:t>
          </a:r>
        </a:p>
      </dgm:t>
    </dgm:pt>
    <dgm:pt modelId="{6351E411-8B7A-7A44-9A80-1FAFFF035A72}" type="parTrans" cxnId="{9E8E6F0F-BEF6-754C-83BA-E733CE855C00}">
      <dgm:prSet/>
      <dgm:spPr/>
      <dgm:t>
        <a:bodyPr/>
        <a:lstStyle/>
        <a:p>
          <a:endParaRPr lang="es-CL" sz="1800"/>
        </a:p>
      </dgm:t>
    </dgm:pt>
    <dgm:pt modelId="{DED50765-55FC-9A43-A1C7-4847A22D6154}" type="sibTrans" cxnId="{9E8E6F0F-BEF6-754C-83BA-E733CE855C00}">
      <dgm:prSet/>
      <dgm:spPr/>
      <dgm:t>
        <a:bodyPr/>
        <a:lstStyle/>
        <a:p>
          <a:endParaRPr lang="es-CL" sz="1800"/>
        </a:p>
      </dgm:t>
    </dgm:pt>
    <dgm:pt modelId="{ABF09D84-778B-F449-963E-4B97C0AEE36F}" type="pres">
      <dgm:prSet presAssocID="{2E990245-5E9E-9949-8578-174A43052BE8}" presName="diagram" presStyleCnt="0">
        <dgm:presLayoutVars>
          <dgm:dir/>
          <dgm:resizeHandles val="exact"/>
        </dgm:presLayoutVars>
      </dgm:prSet>
      <dgm:spPr/>
    </dgm:pt>
    <dgm:pt modelId="{086A99EB-8D0C-0E41-BCCD-332EB5326344}" type="pres">
      <dgm:prSet presAssocID="{BAF31EBE-1A35-124B-9AD5-83060EE8A31D}" presName="node" presStyleLbl="node1" presStyleIdx="0" presStyleCnt="10" custScaleX="84573" custScaleY="165223">
        <dgm:presLayoutVars>
          <dgm:bulletEnabled val="1"/>
        </dgm:presLayoutVars>
      </dgm:prSet>
      <dgm:spPr/>
    </dgm:pt>
    <dgm:pt modelId="{F19BEBDB-5B21-2A42-B7AD-EE88E7B2F83F}" type="pres">
      <dgm:prSet presAssocID="{CF6C5FBE-5B94-7445-AE82-BE9D85176473}" presName="sibTrans" presStyleCnt="0"/>
      <dgm:spPr/>
    </dgm:pt>
    <dgm:pt modelId="{51902EF6-336D-DD4B-AC10-8CFC40A0B27A}" type="pres">
      <dgm:prSet presAssocID="{126653B7-9649-AC49-BBCA-6B9B569AF979}" presName="node" presStyleLbl="node1" presStyleIdx="1" presStyleCnt="10" custScaleX="84573" custScaleY="165223">
        <dgm:presLayoutVars>
          <dgm:bulletEnabled val="1"/>
        </dgm:presLayoutVars>
      </dgm:prSet>
      <dgm:spPr/>
    </dgm:pt>
    <dgm:pt modelId="{32A84B8D-E499-0447-A1E2-B168BE2E1CB0}" type="pres">
      <dgm:prSet presAssocID="{CFA1C1BF-F6A2-C047-BFD2-6C3E77E9A349}" presName="sibTrans" presStyleCnt="0"/>
      <dgm:spPr/>
    </dgm:pt>
    <dgm:pt modelId="{2E49F6E0-B820-5544-BEE7-120DD8E5F427}" type="pres">
      <dgm:prSet presAssocID="{EDA39EC2-9583-0442-8264-37CFEFC82B49}" presName="node" presStyleLbl="node1" presStyleIdx="2" presStyleCnt="10" custScaleX="100334" custScaleY="165223">
        <dgm:presLayoutVars>
          <dgm:bulletEnabled val="1"/>
        </dgm:presLayoutVars>
      </dgm:prSet>
      <dgm:spPr/>
    </dgm:pt>
    <dgm:pt modelId="{30B3EE95-67A6-5E47-B749-75222C85A663}" type="pres">
      <dgm:prSet presAssocID="{DA1FE1DC-DF26-B842-A83D-8BC80D9F4EFD}" presName="sibTrans" presStyleCnt="0"/>
      <dgm:spPr/>
    </dgm:pt>
    <dgm:pt modelId="{E4D1E060-97D7-8A49-A5FC-11350544C3E2}" type="pres">
      <dgm:prSet presAssocID="{CCDC7F6E-AFC4-CE40-9D95-E0BC314938B1}" presName="node" presStyleLbl="node1" presStyleIdx="3" presStyleCnt="10" custScaleX="84573" custScaleY="165223">
        <dgm:presLayoutVars>
          <dgm:bulletEnabled val="1"/>
        </dgm:presLayoutVars>
      </dgm:prSet>
      <dgm:spPr/>
    </dgm:pt>
    <dgm:pt modelId="{8E62B23A-14B1-CE44-936E-652F69437A09}" type="pres">
      <dgm:prSet presAssocID="{F31BE83D-9C5B-FD4D-AB30-BAC7F04E88DC}" presName="sibTrans" presStyleCnt="0"/>
      <dgm:spPr/>
    </dgm:pt>
    <dgm:pt modelId="{8F9CCF01-7CC4-7147-8D66-2EB9C647045B}" type="pres">
      <dgm:prSet presAssocID="{AEAA0A5C-C13F-B141-A6A1-773B1C7834E8}" presName="node" presStyleLbl="node1" presStyleIdx="4" presStyleCnt="10" custScaleX="84573" custScaleY="165223">
        <dgm:presLayoutVars>
          <dgm:bulletEnabled val="1"/>
        </dgm:presLayoutVars>
      </dgm:prSet>
      <dgm:spPr/>
    </dgm:pt>
    <dgm:pt modelId="{AF55FA66-4C3F-5140-BF94-89E8A3142460}" type="pres">
      <dgm:prSet presAssocID="{61A28375-E40B-904E-9BE8-772BB9EE57D0}" presName="sibTrans" presStyleCnt="0"/>
      <dgm:spPr/>
    </dgm:pt>
    <dgm:pt modelId="{36991C79-5778-9148-93D7-9228AF23833E}" type="pres">
      <dgm:prSet presAssocID="{6D2C084D-897D-C440-9B4D-80A19266C247}" presName="node" presStyleLbl="node1" presStyleIdx="5" presStyleCnt="10" custScaleX="84573" custScaleY="165223">
        <dgm:presLayoutVars>
          <dgm:bulletEnabled val="1"/>
        </dgm:presLayoutVars>
      </dgm:prSet>
      <dgm:spPr/>
    </dgm:pt>
    <dgm:pt modelId="{6AD6E47D-DE83-284E-8474-2CF9807DBB69}" type="pres">
      <dgm:prSet presAssocID="{5C23EF67-34E4-1145-86F3-A08BBCCA73E4}" presName="sibTrans" presStyleCnt="0"/>
      <dgm:spPr/>
    </dgm:pt>
    <dgm:pt modelId="{FFBE3296-AFF7-A24E-B09F-54B6D04CB7B5}" type="pres">
      <dgm:prSet presAssocID="{331A8F24-F2CC-C84C-826F-37DDC4685A70}" presName="node" presStyleLbl="node1" presStyleIdx="6" presStyleCnt="10" custScaleX="84573" custScaleY="165223">
        <dgm:presLayoutVars>
          <dgm:bulletEnabled val="1"/>
        </dgm:presLayoutVars>
      </dgm:prSet>
      <dgm:spPr/>
    </dgm:pt>
    <dgm:pt modelId="{04E825FC-814A-BC4A-B81B-8F0B6BE58BAF}" type="pres">
      <dgm:prSet presAssocID="{DED50765-55FC-9A43-A1C7-4847A22D6154}" presName="sibTrans" presStyleCnt="0"/>
      <dgm:spPr/>
    </dgm:pt>
    <dgm:pt modelId="{BA47F5F5-B6A8-1844-80E6-1CB246427535}" type="pres">
      <dgm:prSet presAssocID="{142B21A4-8D19-0642-8E9D-256851CE148A}" presName="node" presStyleLbl="node1" presStyleIdx="7" presStyleCnt="10" custScaleX="84573" custScaleY="165223">
        <dgm:presLayoutVars>
          <dgm:bulletEnabled val="1"/>
        </dgm:presLayoutVars>
      </dgm:prSet>
      <dgm:spPr/>
    </dgm:pt>
    <dgm:pt modelId="{34F07414-8AAF-0A4D-803F-58AFE2C8C9B2}" type="pres">
      <dgm:prSet presAssocID="{0475DBD7-B5C4-1146-809F-E9471F148E78}" presName="sibTrans" presStyleCnt="0"/>
      <dgm:spPr/>
    </dgm:pt>
    <dgm:pt modelId="{264067DB-CC98-2048-89D9-CD9E62BCAB8F}" type="pres">
      <dgm:prSet presAssocID="{89A61D1D-7E77-4449-B449-75D02E83B89D}" presName="node" presStyleLbl="node1" presStyleIdx="8" presStyleCnt="10" custScaleX="84573" custScaleY="165223">
        <dgm:presLayoutVars>
          <dgm:bulletEnabled val="1"/>
        </dgm:presLayoutVars>
      </dgm:prSet>
      <dgm:spPr/>
    </dgm:pt>
    <dgm:pt modelId="{476EB550-AB44-0043-BAD3-F301468CCC4D}" type="pres">
      <dgm:prSet presAssocID="{4FB437C9-EC50-E945-81D0-93F371257A89}" presName="sibTrans" presStyleCnt="0"/>
      <dgm:spPr/>
    </dgm:pt>
    <dgm:pt modelId="{775E1354-479A-9841-98A9-0AE45995D66E}" type="pres">
      <dgm:prSet presAssocID="{EF51BE62-4B67-9940-8A17-0F06D2CE7A18}" presName="node" presStyleLbl="node1" presStyleIdx="9" presStyleCnt="10" custScaleX="84573" custScaleY="165223">
        <dgm:presLayoutVars>
          <dgm:bulletEnabled val="1"/>
        </dgm:presLayoutVars>
      </dgm:prSet>
      <dgm:spPr/>
    </dgm:pt>
  </dgm:ptLst>
  <dgm:cxnLst>
    <dgm:cxn modelId="{76CE9006-7BA3-5144-9394-F8F184391B5C}" srcId="{2E990245-5E9E-9949-8578-174A43052BE8}" destId="{CCDC7F6E-AFC4-CE40-9D95-E0BC314938B1}" srcOrd="3" destOrd="0" parTransId="{0205AE96-ACAD-C14A-9A70-1A6AEECD5D6A}" sibTransId="{F31BE83D-9C5B-FD4D-AB30-BAC7F04E88DC}"/>
    <dgm:cxn modelId="{5BCC9908-B844-7D48-ACFA-37249EABADCF}" type="presOf" srcId="{331A8F24-F2CC-C84C-826F-37DDC4685A70}" destId="{FFBE3296-AFF7-A24E-B09F-54B6D04CB7B5}" srcOrd="0" destOrd="0" presId="urn:microsoft.com/office/officeart/2005/8/layout/default"/>
    <dgm:cxn modelId="{9E8E6F0F-BEF6-754C-83BA-E733CE855C00}" srcId="{2E990245-5E9E-9949-8578-174A43052BE8}" destId="{331A8F24-F2CC-C84C-826F-37DDC4685A70}" srcOrd="6" destOrd="0" parTransId="{6351E411-8B7A-7A44-9A80-1FAFFF035A72}" sibTransId="{DED50765-55FC-9A43-A1C7-4847A22D6154}"/>
    <dgm:cxn modelId="{773DAB14-C43B-6A40-A479-2EBA4A367479}" type="presOf" srcId="{6D2C084D-897D-C440-9B4D-80A19266C247}" destId="{36991C79-5778-9148-93D7-9228AF23833E}" srcOrd="0" destOrd="0" presId="urn:microsoft.com/office/officeart/2005/8/layout/default"/>
    <dgm:cxn modelId="{E862201C-7894-764B-BAEC-1563210B41F2}" srcId="{2E990245-5E9E-9949-8578-174A43052BE8}" destId="{EF51BE62-4B67-9940-8A17-0F06D2CE7A18}" srcOrd="9" destOrd="0" parTransId="{83E73F3C-BB6F-8845-AF43-2756A351962F}" sibTransId="{B56EE936-7B60-914A-B077-FD433A2E8CE9}"/>
    <dgm:cxn modelId="{78EC641F-F01E-9D44-9569-E68589B36E3F}" srcId="{2E990245-5E9E-9949-8578-174A43052BE8}" destId="{142B21A4-8D19-0642-8E9D-256851CE148A}" srcOrd="7" destOrd="0" parTransId="{36BA47FD-B8A5-1B4C-9E4A-37E0FD4A044F}" sibTransId="{0475DBD7-B5C4-1146-809F-E9471F148E78}"/>
    <dgm:cxn modelId="{2FB2092A-1E42-684A-9ADD-614CDE3A4759}" srcId="{2E990245-5E9E-9949-8578-174A43052BE8}" destId="{AEAA0A5C-C13F-B141-A6A1-773B1C7834E8}" srcOrd="4" destOrd="0" parTransId="{4A9983D3-DA61-B647-AFF1-CB65E254F78D}" sibTransId="{61A28375-E40B-904E-9BE8-772BB9EE57D0}"/>
    <dgm:cxn modelId="{A593672C-7553-8447-993C-EBBAC949F9DB}" srcId="{2E990245-5E9E-9949-8578-174A43052BE8}" destId="{BAF31EBE-1A35-124B-9AD5-83060EE8A31D}" srcOrd="0" destOrd="0" parTransId="{9CE16DC6-E3F5-4249-B64C-E249D990CED7}" sibTransId="{CF6C5FBE-5B94-7445-AE82-BE9D85176473}"/>
    <dgm:cxn modelId="{3C570160-921C-6544-BCFC-4247112D77D2}" type="presOf" srcId="{89A61D1D-7E77-4449-B449-75D02E83B89D}" destId="{264067DB-CC98-2048-89D9-CD9E62BCAB8F}" srcOrd="0" destOrd="0" presId="urn:microsoft.com/office/officeart/2005/8/layout/default"/>
    <dgm:cxn modelId="{574E826B-2CA8-AA44-91FF-1F884C582C0E}" srcId="{2E990245-5E9E-9949-8578-174A43052BE8}" destId="{EDA39EC2-9583-0442-8264-37CFEFC82B49}" srcOrd="2" destOrd="0" parTransId="{5035BC66-E746-FF47-A7B7-E9D70961BBAF}" sibTransId="{DA1FE1DC-DF26-B842-A83D-8BC80D9F4EFD}"/>
    <dgm:cxn modelId="{05463488-A260-1749-AE4D-17DF8BD12801}" type="presOf" srcId="{EDA39EC2-9583-0442-8264-37CFEFC82B49}" destId="{2E49F6E0-B820-5544-BEE7-120DD8E5F427}" srcOrd="0" destOrd="0" presId="urn:microsoft.com/office/officeart/2005/8/layout/default"/>
    <dgm:cxn modelId="{8510CC88-48F5-0947-875B-1E97951A136C}" type="presOf" srcId="{EF51BE62-4B67-9940-8A17-0F06D2CE7A18}" destId="{775E1354-479A-9841-98A9-0AE45995D66E}" srcOrd="0" destOrd="0" presId="urn:microsoft.com/office/officeart/2005/8/layout/default"/>
    <dgm:cxn modelId="{42F125A6-B239-1040-8F2F-6DB21F585805}" type="presOf" srcId="{142B21A4-8D19-0642-8E9D-256851CE148A}" destId="{BA47F5F5-B6A8-1844-80E6-1CB246427535}" srcOrd="0" destOrd="0" presId="urn:microsoft.com/office/officeart/2005/8/layout/default"/>
    <dgm:cxn modelId="{1DF6F2AD-784A-C146-BF98-0AE77F7368F2}" type="presOf" srcId="{2E990245-5E9E-9949-8578-174A43052BE8}" destId="{ABF09D84-778B-F449-963E-4B97C0AEE36F}" srcOrd="0" destOrd="0" presId="urn:microsoft.com/office/officeart/2005/8/layout/default"/>
    <dgm:cxn modelId="{ECCB93B5-40B7-204A-975D-FB464D400B4F}" srcId="{2E990245-5E9E-9949-8578-174A43052BE8}" destId="{89A61D1D-7E77-4449-B449-75D02E83B89D}" srcOrd="8" destOrd="0" parTransId="{63F04861-DF21-1748-AEA5-8729D24C4BB6}" sibTransId="{4FB437C9-EC50-E945-81D0-93F371257A89}"/>
    <dgm:cxn modelId="{8B63F6C3-9DCE-4D41-8C0D-E6B18A18EC64}" srcId="{2E990245-5E9E-9949-8578-174A43052BE8}" destId="{126653B7-9649-AC49-BBCA-6B9B569AF979}" srcOrd="1" destOrd="0" parTransId="{1661EBAE-938E-7541-BD1F-29170410913B}" sibTransId="{CFA1C1BF-F6A2-C047-BFD2-6C3E77E9A349}"/>
    <dgm:cxn modelId="{9B2A6FD2-4674-4149-AE76-34444B8ECB50}" type="presOf" srcId="{CCDC7F6E-AFC4-CE40-9D95-E0BC314938B1}" destId="{E4D1E060-97D7-8A49-A5FC-11350544C3E2}" srcOrd="0" destOrd="0" presId="urn:microsoft.com/office/officeart/2005/8/layout/default"/>
    <dgm:cxn modelId="{AE73A1E2-5A7B-2043-A211-26455E3DEAEE}" type="presOf" srcId="{AEAA0A5C-C13F-B141-A6A1-773B1C7834E8}" destId="{8F9CCF01-7CC4-7147-8D66-2EB9C647045B}" srcOrd="0" destOrd="0" presId="urn:microsoft.com/office/officeart/2005/8/layout/default"/>
    <dgm:cxn modelId="{231ECEEB-F25B-E24E-94B7-C1B7715F666A}" srcId="{2E990245-5E9E-9949-8578-174A43052BE8}" destId="{6D2C084D-897D-C440-9B4D-80A19266C247}" srcOrd="5" destOrd="0" parTransId="{BBD3B5CD-C310-CC45-A591-C917D4992DC4}" sibTransId="{5C23EF67-34E4-1145-86F3-A08BBCCA73E4}"/>
    <dgm:cxn modelId="{66E87AEC-36C1-B443-A8A9-22876D32BD8C}" type="presOf" srcId="{BAF31EBE-1A35-124B-9AD5-83060EE8A31D}" destId="{086A99EB-8D0C-0E41-BCCD-332EB5326344}" srcOrd="0" destOrd="0" presId="urn:microsoft.com/office/officeart/2005/8/layout/default"/>
    <dgm:cxn modelId="{75B18BFA-EE24-2E4D-8E17-BD206EABBB99}" type="presOf" srcId="{126653B7-9649-AC49-BBCA-6B9B569AF979}" destId="{51902EF6-336D-DD4B-AC10-8CFC40A0B27A}" srcOrd="0" destOrd="0" presId="urn:microsoft.com/office/officeart/2005/8/layout/default"/>
    <dgm:cxn modelId="{F2FA2B15-93B8-F847-86BF-514F9857EC6C}" type="presParOf" srcId="{ABF09D84-778B-F449-963E-4B97C0AEE36F}" destId="{086A99EB-8D0C-0E41-BCCD-332EB5326344}" srcOrd="0" destOrd="0" presId="urn:microsoft.com/office/officeart/2005/8/layout/default"/>
    <dgm:cxn modelId="{D9511C21-47BB-C546-B7B1-76003F31CBFF}" type="presParOf" srcId="{ABF09D84-778B-F449-963E-4B97C0AEE36F}" destId="{F19BEBDB-5B21-2A42-B7AD-EE88E7B2F83F}" srcOrd="1" destOrd="0" presId="urn:microsoft.com/office/officeart/2005/8/layout/default"/>
    <dgm:cxn modelId="{BA319A9F-3BF7-A04B-9815-40B30811C68F}" type="presParOf" srcId="{ABF09D84-778B-F449-963E-4B97C0AEE36F}" destId="{51902EF6-336D-DD4B-AC10-8CFC40A0B27A}" srcOrd="2" destOrd="0" presId="urn:microsoft.com/office/officeart/2005/8/layout/default"/>
    <dgm:cxn modelId="{866F204B-16A0-E448-8A31-94D76D89A413}" type="presParOf" srcId="{ABF09D84-778B-F449-963E-4B97C0AEE36F}" destId="{32A84B8D-E499-0447-A1E2-B168BE2E1CB0}" srcOrd="3" destOrd="0" presId="urn:microsoft.com/office/officeart/2005/8/layout/default"/>
    <dgm:cxn modelId="{0FECA11C-63DE-F64C-9DB0-4FED66EFC982}" type="presParOf" srcId="{ABF09D84-778B-F449-963E-4B97C0AEE36F}" destId="{2E49F6E0-B820-5544-BEE7-120DD8E5F427}" srcOrd="4" destOrd="0" presId="urn:microsoft.com/office/officeart/2005/8/layout/default"/>
    <dgm:cxn modelId="{2A40C99D-CAA0-5F4F-8024-4EC26FC2FD1A}" type="presParOf" srcId="{ABF09D84-778B-F449-963E-4B97C0AEE36F}" destId="{30B3EE95-67A6-5E47-B749-75222C85A663}" srcOrd="5" destOrd="0" presId="urn:microsoft.com/office/officeart/2005/8/layout/default"/>
    <dgm:cxn modelId="{0F1FFEBB-FE97-C345-8720-1ECBB6C3CB78}" type="presParOf" srcId="{ABF09D84-778B-F449-963E-4B97C0AEE36F}" destId="{E4D1E060-97D7-8A49-A5FC-11350544C3E2}" srcOrd="6" destOrd="0" presId="urn:microsoft.com/office/officeart/2005/8/layout/default"/>
    <dgm:cxn modelId="{78184A08-CA40-AE48-AAF0-5DBFDAAC1294}" type="presParOf" srcId="{ABF09D84-778B-F449-963E-4B97C0AEE36F}" destId="{8E62B23A-14B1-CE44-936E-652F69437A09}" srcOrd="7" destOrd="0" presId="urn:microsoft.com/office/officeart/2005/8/layout/default"/>
    <dgm:cxn modelId="{215377FA-6383-E346-B4DC-6612594EAE10}" type="presParOf" srcId="{ABF09D84-778B-F449-963E-4B97C0AEE36F}" destId="{8F9CCF01-7CC4-7147-8D66-2EB9C647045B}" srcOrd="8" destOrd="0" presId="urn:microsoft.com/office/officeart/2005/8/layout/default"/>
    <dgm:cxn modelId="{1916B705-0B98-D14A-B2B7-D6E07AABDC14}" type="presParOf" srcId="{ABF09D84-778B-F449-963E-4B97C0AEE36F}" destId="{AF55FA66-4C3F-5140-BF94-89E8A3142460}" srcOrd="9" destOrd="0" presId="urn:microsoft.com/office/officeart/2005/8/layout/default"/>
    <dgm:cxn modelId="{1BE73C2C-15F1-7349-8B2F-08ECBF7035D5}" type="presParOf" srcId="{ABF09D84-778B-F449-963E-4B97C0AEE36F}" destId="{36991C79-5778-9148-93D7-9228AF23833E}" srcOrd="10" destOrd="0" presId="urn:microsoft.com/office/officeart/2005/8/layout/default"/>
    <dgm:cxn modelId="{A47832A9-A74C-6949-836A-333FFD89A5FA}" type="presParOf" srcId="{ABF09D84-778B-F449-963E-4B97C0AEE36F}" destId="{6AD6E47D-DE83-284E-8474-2CF9807DBB69}" srcOrd="11" destOrd="0" presId="urn:microsoft.com/office/officeart/2005/8/layout/default"/>
    <dgm:cxn modelId="{1B564215-1C07-F247-BF5F-8269C8B1155D}" type="presParOf" srcId="{ABF09D84-778B-F449-963E-4B97C0AEE36F}" destId="{FFBE3296-AFF7-A24E-B09F-54B6D04CB7B5}" srcOrd="12" destOrd="0" presId="urn:microsoft.com/office/officeart/2005/8/layout/default"/>
    <dgm:cxn modelId="{77EA671A-A4B8-284D-BDB9-13709B47746D}" type="presParOf" srcId="{ABF09D84-778B-F449-963E-4B97C0AEE36F}" destId="{04E825FC-814A-BC4A-B81B-8F0B6BE58BAF}" srcOrd="13" destOrd="0" presId="urn:microsoft.com/office/officeart/2005/8/layout/default"/>
    <dgm:cxn modelId="{771BB113-D6CF-EC49-B11F-ED80CA7ABC97}" type="presParOf" srcId="{ABF09D84-778B-F449-963E-4B97C0AEE36F}" destId="{BA47F5F5-B6A8-1844-80E6-1CB246427535}" srcOrd="14" destOrd="0" presId="urn:microsoft.com/office/officeart/2005/8/layout/default"/>
    <dgm:cxn modelId="{8FF9ABEA-1BB6-074D-95B0-DD58DDF234D1}" type="presParOf" srcId="{ABF09D84-778B-F449-963E-4B97C0AEE36F}" destId="{34F07414-8AAF-0A4D-803F-58AFE2C8C9B2}" srcOrd="15" destOrd="0" presId="urn:microsoft.com/office/officeart/2005/8/layout/default"/>
    <dgm:cxn modelId="{FB6A4110-F22A-264D-8B9D-1B3297AD3473}" type="presParOf" srcId="{ABF09D84-778B-F449-963E-4B97C0AEE36F}" destId="{264067DB-CC98-2048-89D9-CD9E62BCAB8F}" srcOrd="16" destOrd="0" presId="urn:microsoft.com/office/officeart/2005/8/layout/default"/>
    <dgm:cxn modelId="{2E7E05B0-5F7B-F64C-91F5-420A2D9E85D8}" type="presParOf" srcId="{ABF09D84-778B-F449-963E-4B97C0AEE36F}" destId="{476EB550-AB44-0043-BAD3-F301468CCC4D}" srcOrd="17" destOrd="0" presId="urn:microsoft.com/office/officeart/2005/8/layout/default"/>
    <dgm:cxn modelId="{AB3F60C7-BAA8-064F-BBF4-156D97F62B40}" type="presParOf" srcId="{ABF09D84-778B-F449-963E-4B97C0AEE36F}" destId="{775E1354-479A-9841-98A9-0AE45995D66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/>
            <a:t>Programa de</a:t>
          </a:r>
          <a:r>
            <a:rPr lang="es-ES_tradnl" sz="3600" baseline="0" dirty="0"/>
            <a:t> la Asignatura</a:t>
          </a:r>
          <a:endParaRPr lang="es-ES_tradnl" sz="3600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/>
            <a:t>Planificación</a:t>
          </a:r>
          <a:r>
            <a:rPr lang="es-ES" sz="3600" dirty="0"/>
            <a:t> de</a:t>
          </a:r>
          <a:r>
            <a:rPr lang="es-ES" sz="3600" baseline="0" dirty="0"/>
            <a:t> la Asignatura</a:t>
          </a:r>
          <a:endParaRPr lang="es-ES_tradnl" sz="3600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6EFA785C-5415-6944-AA52-070EB1A1706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/>
            <a:t>Presentación</a:t>
          </a:r>
          <a:r>
            <a:rPr lang="es-ES" sz="3600" dirty="0"/>
            <a:t> del Profesor &amp; Alumnos</a:t>
          </a:r>
          <a:endParaRPr lang="es-ES_tradnl" sz="3600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2800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2800"/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/>
            <a:t>Descripción del Proyecto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CL" sz="2800"/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CL" sz="2800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D6BFE807-79F4-5540-931C-E34FA2C03CA3}" type="presOf" srcId="{6B65979D-307E-364C-8DC2-625B7F4A0415}" destId="{10A5A2F5-6E72-8B48-AE77-38BFE04BA55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6A642A14-645E-BF42-8852-9AF6E096574A}" type="presOf" srcId="{6EFA785C-5415-6944-AA52-070EB1A17063}" destId="{035D1414-DDCC-0046-835D-F0DB36C0CACD}" srcOrd="0" destOrd="0" presId="urn:microsoft.com/office/officeart/2008/layout/VerticalCurvedList"/>
    <dgm:cxn modelId="{6F54FD28-8D40-AC4F-AACE-3ED51B212F64}" type="presOf" srcId="{2C177136-5C4A-5C4B-86B4-E9A11888FEF1}" destId="{D5EB95DF-161F-BC45-A733-7AC2F02F10BA}" srcOrd="0" destOrd="0" presId="urn:microsoft.com/office/officeart/2008/layout/VerticalCurvedList"/>
    <dgm:cxn modelId="{9348335F-505D-6649-B2AC-62DDAB8C1244}" type="presOf" srcId="{3DFD9613-B45B-D245-A863-5307CAFA9794}" destId="{92F93834-1AA8-E346-B74E-12D726217E5F}" srcOrd="0" destOrd="0" presId="urn:microsoft.com/office/officeart/2008/layout/VerticalCurvedList"/>
    <dgm:cxn modelId="{8741D360-9982-7E49-8CE8-0448FF13D78E}" type="presOf" srcId="{753FA0B9-07EF-2542-9F24-B9300B73BED4}" destId="{9A609130-2508-6540-828D-FC7973E66730}" srcOrd="0" destOrd="0" presId="urn:microsoft.com/office/officeart/2008/layout/VerticalCurvedList"/>
    <dgm:cxn modelId="{E81E1252-72B6-E94D-A822-9FD76D265D13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E0ADCA81-A51F-7346-9EF2-68CCD60F4E4B}" type="presOf" srcId="{78EBBA7E-9262-434D-BE86-D27C100DC2FD}" destId="{7B5BFC77-3423-9045-8BC5-565AA43E4284}" srcOrd="0" destOrd="0" presId="urn:microsoft.com/office/officeart/2008/layout/VerticalCurvedList"/>
    <dgm:cxn modelId="{651A9FA6-0F7B-9549-9834-8B5143373391}" type="presOf" srcId="{05EA1093-E207-2842-B91B-7C998062EB44}" destId="{7DF442BB-0F7E-9B48-843F-EC43B11F3ADD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7FC090D7-63E0-3945-8E0E-01C12E31DEBA}" type="presOf" srcId="{F6BB2D5B-261D-7241-A339-BC347EF0A6A2}" destId="{D39B7986-1FCB-2848-90E7-738262B1AFB5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1A82CC30-1A18-FC4A-8965-C3E4E2E544F9}" type="presParOf" srcId="{23D3854A-D0EF-F847-8F5A-F434D7D3917F}" destId="{5A1B068B-777F-9C45-91FD-B500F9DDDC7F}" srcOrd="0" destOrd="0" presId="urn:microsoft.com/office/officeart/2008/layout/VerticalCurvedList"/>
    <dgm:cxn modelId="{9427C823-E6DF-7849-9C64-CA544D096239}" type="presParOf" srcId="{5A1B068B-777F-9C45-91FD-B500F9DDDC7F}" destId="{A0A1A80E-1A6A-5F4B-A063-60FB1D32FF4E}" srcOrd="0" destOrd="0" presId="urn:microsoft.com/office/officeart/2008/layout/VerticalCurvedList"/>
    <dgm:cxn modelId="{4B0B3C79-3C36-F744-8B53-012BD2387FC4}" type="presParOf" srcId="{A0A1A80E-1A6A-5F4B-A063-60FB1D32FF4E}" destId="{03819CB6-AD90-0D42-AA69-5CB1517A9F7F}" srcOrd="0" destOrd="0" presId="urn:microsoft.com/office/officeart/2008/layout/VerticalCurvedList"/>
    <dgm:cxn modelId="{68284902-6166-5248-8317-A3E06D191A3B}" type="presParOf" srcId="{A0A1A80E-1A6A-5F4B-A063-60FB1D32FF4E}" destId="{7B5BFC77-3423-9045-8BC5-565AA43E4284}" srcOrd="1" destOrd="0" presId="urn:microsoft.com/office/officeart/2008/layout/VerticalCurvedList"/>
    <dgm:cxn modelId="{CAE12295-D0DD-3547-9B14-E4C378815D67}" type="presParOf" srcId="{A0A1A80E-1A6A-5F4B-A063-60FB1D32FF4E}" destId="{5E4EA0E7-CC78-1145-AB7D-68DCA0F4F5F4}" srcOrd="2" destOrd="0" presId="urn:microsoft.com/office/officeart/2008/layout/VerticalCurvedList"/>
    <dgm:cxn modelId="{05C24A02-D9B9-0F4E-A36C-0727567414C2}" type="presParOf" srcId="{A0A1A80E-1A6A-5F4B-A063-60FB1D32FF4E}" destId="{9FA5CB7E-46D7-DB40-BFB8-8AFAC4A52B3A}" srcOrd="3" destOrd="0" presId="urn:microsoft.com/office/officeart/2008/layout/VerticalCurvedList"/>
    <dgm:cxn modelId="{6B6C7DE6-6129-9D4F-9DEA-618DCA065E62}" type="presParOf" srcId="{5A1B068B-777F-9C45-91FD-B500F9DDDC7F}" destId="{035D1414-DDCC-0046-835D-F0DB36C0CACD}" srcOrd="1" destOrd="0" presId="urn:microsoft.com/office/officeart/2008/layout/VerticalCurvedList"/>
    <dgm:cxn modelId="{F8350917-E2A5-684B-B5A7-F412CA29AE67}" type="presParOf" srcId="{5A1B068B-777F-9C45-91FD-B500F9DDDC7F}" destId="{4128C2C2-3838-EE43-8AC3-3AEDAC1C4D79}" srcOrd="2" destOrd="0" presId="urn:microsoft.com/office/officeart/2008/layout/VerticalCurvedList"/>
    <dgm:cxn modelId="{C1A02808-9A75-9749-83A1-C3B9C253A4BD}" type="presParOf" srcId="{4128C2C2-3838-EE43-8AC3-3AEDAC1C4D79}" destId="{7890C8E4-B2A5-FF48-A518-E5FCAB5964FB}" srcOrd="0" destOrd="0" presId="urn:microsoft.com/office/officeart/2008/layout/VerticalCurvedList"/>
    <dgm:cxn modelId="{6CF9F97A-CDB5-5044-8B48-B30FFA499B49}" type="presParOf" srcId="{5A1B068B-777F-9C45-91FD-B500F9DDDC7F}" destId="{10A5A2F5-6E72-8B48-AE77-38BFE04BA55D}" srcOrd="3" destOrd="0" presId="urn:microsoft.com/office/officeart/2008/layout/VerticalCurvedList"/>
    <dgm:cxn modelId="{2B123EBA-1B54-2146-8F64-928C40E41827}" type="presParOf" srcId="{5A1B068B-777F-9C45-91FD-B500F9DDDC7F}" destId="{D5E9A957-C919-A34D-8280-A05D91B35AA7}" srcOrd="4" destOrd="0" presId="urn:microsoft.com/office/officeart/2008/layout/VerticalCurvedList"/>
    <dgm:cxn modelId="{DDFA0A79-E342-5443-AC0D-7AAFFBAB3905}" type="presParOf" srcId="{D5E9A957-C919-A34D-8280-A05D91B35AA7}" destId="{B0B388E5-8A39-D745-B769-FCD149B30F40}" srcOrd="0" destOrd="0" presId="urn:microsoft.com/office/officeart/2008/layout/VerticalCurvedList"/>
    <dgm:cxn modelId="{6F798EB3-ADB6-634A-8E55-0C63679957DC}" type="presParOf" srcId="{5A1B068B-777F-9C45-91FD-B500F9DDDC7F}" destId="{7DF442BB-0F7E-9B48-843F-EC43B11F3ADD}" srcOrd="5" destOrd="0" presId="urn:microsoft.com/office/officeart/2008/layout/VerticalCurvedList"/>
    <dgm:cxn modelId="{7A4D0D90-DE25-AE4B-8CB3-B5A3DD89F46E}" type="presParOf" srcId="{5A1B068B-777F-9C45-91FD-B500F9DDDC7F}" destId="{238866C6-A604-8A42-A8B6-279E7072A039}" srcOrd="6" destOrd="0" presId="urn:microsoft.com/office/officeart/2008/layout/VerticalCurvedList"/>
    <dgm:cxn modelId="{E98E437E-FBE4-D243-9F26-7F130F9E9048}" type="presParOf" srcId="{238866C6-A604-8A42-A8B6-279E7072A039}" destId="{9F3D0813-7767-604B-A4A5-6A08D6494C47}" srcOrd="0" destOrd="0" presId="urn:microsoft.com/office/officeart/2008/layout/VerticalCurvedList"/>
    <dgm:cxn modelId="{4DEF3910-1AAC-3E4F-B7F9-7C5D48CEF4C3}" type="presParOf" srcId="{5A1B068B-777F-9C45-91FD-B500F9DDDC7F}" destId="{9A609130-2508-6540-828D-FC7973E66730}" srcOrd="7" destOrd="0" presId="urn:microsoft.com/office/officeart/2008/layout/VerticalCurvedList"/>
    <dgm:cxn modelId="{9B73127F-3509-AB4E-B388-A7EB6385DE68}" type="presParOf" srcId="{5A1B068B-777F-9C45-91FD-B500F9DDDC7F}" destId="{D1C515D2-3589-B649-AC4F-E36A36E6ADA4}" srcOrd="8" destOrd="0" presId="urn:microsoft.com/office/officeart/2008/layout/VerticalCurvedList"/>
    <dgm:cxn modelId="{96D35581-F213-C943-9F06-D6D79F413860}" type="presParOf" srcId="{D1C515D2-3589-B649-AC4F-E36A36E6ADA4}" destId="{A7603831-EDB2-8046-8CD7-49ACB6E37493}" srcOrd="0" destOrd="0" presId="urn:microsoft.com/office/officeart/2008/layout/VerticalCurvedList"/>
    <dgm:cxn modelId="{F34E1CC9-F065-764C-95E4-7BD09256BAD3}" type="presParOf" srcId="{5A1B068B-777F-9C45-91FD-B500F9DDDC7F}" destId="{92F93834-1AA8-E346-B74E-12D726217E5F}" srcOrd="9" destOrd="0" presId="urn:microsoft.com/office/officeart/2008/layout/VerticalCurvedList"/>
    <dgm:cxn modelId="{537753DB-DF90-464C-B2AA-206509DE8EFA}" type="presParOf" srcId="{5A1B068B-777F-9C45-91FD-B500F9DDDC7F}" destId="{2D4C3E46-23DA-7241-808E-97AD1CD6315C}" srcOrd="10" destOrd="0" presId="urn:microsoft.com/office/officeart/2008/layout/VerticalCurvedList"/>
    <dgm:cxn modelId="{CF293B61-57E7-2D49-BFED-BF6D0A4F8D1A}" type="presParOf" srcId="{2D4C3E46-23DA-7241-808E-97AD1CD6315C}" destId="{DBB7B125-5AF6-7447-BC26-F77955BB1964}" srcOrd="0" destOrd="0" presId="urn:microsoft.com/office/officeart/2008/layout/VerticalCurvedList"/>
    <dgm:cxn modelId="{9C2FAF38-12C1-3E42-AEB3-EB945C59F050}" type="presParOf" srcId="{5A1B068B-777F-9C45-91FD-B500F9DDDC7F}" destId="{D5EB95DF-161F-BC45-A733-7AC2F02F10BA}" srcOrd="11" destOrd="0" presId="urn:microsoft.com/office/officeart/2008/layout/VerticalCurvedList"/>
    <dgm:cxn modelId="{6D82F42D-081E-7645-A7B8-1328B5031EA4}" type="presParOf" srcId="{5A1B068B-777F-9C45-91FD-B500F9DDDC7F}" destId="{22B793A8-2A5C-E642-88A1-4E739DA4F5A8}" srcOrd="12" destOrd="0" presId="urn:microsoft.com/office/officeart/2008/layout/VerticalCurvedList"/>
    <dgm:cxn modelId="{F5E01C85-3CBD-3E4D-AD2F-4F39324FE105}" type="presParOf" srcId="{22B793A8-2A5C-E642-88A1-4E739DA4F5A8}" destId="{87F2E8E1-2E38-EB42-82E4-0D66E4C5689D}" srcOrd="0" destOrd="0" presId="urn:microsoft.com/office/officeart/2008/layout/VerticalCurvedList"/>
    <dgm:cxn modelId="{A931DF5B-4079-2D4A-9E47-C62C70896736}" type="presParOf" srcId="{5A1B068B-777F-9C45-91FD-B500F9DDDC7F}" destId="{D39B7986-1FCB-2848-90E7-738262B1AFB5}" srcOrd="13" destOrd="0" presId="urn:microsoft.com/office/officeart/2008/layout/VerticalCurvedList"/>
    <dgm:cxn modelId="{326BE454-DE4C-844F-BCAC-93A277E89253}" type="presParOf" srcId="{5A1B068B-777F-9C45-91FD-B500F9DDDC7F}" destId="{85BDA592-BE13-D74E-A111-B1CE07D2B3C0}" srcOrd="14" destOrd="0" presId="urn:microsoft.com/office/officeart/2008/layout/VerticalCurvedList"/>
    <dgm:cxn modelId="{B8CF7763-D0D8-7C43-97FF-DD5E51205E15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Descripción del Proyecto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BC281F1B-BA70-41E7-9DD1-51EE6290B97A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8BBC4C5C-FD51-4BE4-B38E-FCDEB57D6DBB}" type="parTrans" cxnId="{B676F6B7-5B2C-457B-8C4A-9CD1EE8BBACD}">
      <dgm:prSet/>
      <dgm:spPr/>
      <dgm:t>
        <a:bodyPr/>
        <a:lstStyle/>
        <a:p>
          <a:endParaRPr lang="es-CL"/>
        </a:p>
      </dgm:t>
    </dgm:pt>
    <dgm:pt modelId="{33580482-06E9-4D17-A284-181B135F7AD1}" type="sibTrans" cxnId="{B676F6B7-5B2C-457B-8C4A-9CD1EE8BBACD}">
      <dgm:prSet/>
      <dgm:spPr/>
      <dgm:t>
        <a:bodyPr/>
        <a:lstStyle/>
        <a:p>
          <a:endParaRPr lang="es-CL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8AC6A04-8F2C-4CE1-AB10-4FB766411C64}" type="pres">
      <dgm:prSet presAssocID="{BC281F1B-BA70-41E7-9DD1-51EE6290B97A}" presName="text_2" presStyleLbl="node1" presStyleIdx="1" presStyleCnt="7">
        <dgm:presLayoutVars>
          <dgm:bulletEnabled val="1"/>
        </dgm:presLayoutVars>
      </dgm:prSet>
      <dgm:spPr/>
    </dgm:pt>
    <dgm:pt modelId="{BEFC7BA0-1AC7-443D-B291-F2594F8B8E29}" type="pres">
      <dgm:prSet presAssocID="{BC281F1B-BA70-41E7-9DD1-51EE6290B97A}" presName="accent_2" presStyleCnt="0"/>
      <dgm:spPr/>
    </dgm:pt>
    <dgm:pt modelId="{1B139B0C-5E8E-4BE4-AE39-8AEA8B0B6F38}" type="pres">
      <dgm:prSet presAssocID="{BC281F1B-BA70-41E7-9DD1-51EE6290B97A}" presName="accentRepeatNode" presStyleLbl="solidFgAcc1" presStyleIdx="1" presStyleCnt="7"/>
      <dgm:spPr/>
    </dgm:pt>
    <dgm:pt modelId="{91A584B2-BD2C-49EB-AE78-72091B6929A5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3E36FC09-C39B-468B-8C8E-F07B66263385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FC6AF277-566C-4A82-8B08-01914A4B790A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983200E1-AE4C-4C2D-83F9-CD28BEAD65D7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C86C8339-A517-492F-B8C1-4B18E7726FA5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3FE3FA0F-1A6B-4068-B7DB-36C6666204BA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EA481D79-353F-44E3-8419-429805808FD7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C86CA922-0229-4442-A985-71498D0006E0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2C166C4B-9713-4C8F-8295-6D98003FD771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A6CD9162-D228-4E75-9259-17720CFC51F8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3E3B3138-87B5-48FA-8BD6-BBD77D0B40E1}" type="presOf" srcId="{F6BB2D5B-261D-7241-A339-BC347EF0A6A2}" destId="{2C166C4B-9713-4C8F-8295-6D98003FD771}" srcOrd="0" destOrd="0" presId="urn:microsoft.com/office/officeart/2008/layout/VerticalCurvedList"/>
    <dgm:cxn modelId="{91A5536C-BBC5-6E46-B2A4-E76DDFBCEE65}" type="presOf" srcId="{78EBBA7E-9262-434D-BE86-D27C100DC2FD}" destId="{7B5BFC77-3423-9045-8BC5-565AA43E4284}" srcOrd="0" destOrd="0" presId="urn:microsoft.com/office/officeart/2008/layout/VerticalCurvedList"/>
    <dgm:cxn modelId="{21115E57-0727-4714-B258-BA21306BF707}" type="presOf" srcId="{05EA1093-E207-2842-B91B-7C998062EB44}" destId="{91A584B2-BD2C-49EB-AE78-72091B6929A5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58CC52A8-B8CC-4CA8-91F9-94EC1172DCD1}" type="presOf" srcId="{3DFD9613-B45B-D245-A863-5307CAFA9794}" destId="{C86C8339-A517-492F-B8C1-4B18E7726FA5}" srcOrd="0" destOrd="0" presId="urn:microsoft.com/office/officeart/2008/layout/VerticalCurvedList"/>
    <dgm:cxn modelId="{296B04AC-656A-410D-8FDF-66F3B7852239}" type="presOf" srcId="{BC281F1B-BA70-41E7-9DD1-51EE6290B97A}" destId="{18AC6A04-8F2C-4CE1-AB10-4FB766411C64}" srcOrd="0" destOrd="0" presId="urn:microsoft.com/office/officeart/2008/layout/VerticalCurvedList"/>
    <dgm:cxn modelId="{B676F6B7-5B2C-457B-8C4A-9CD1EE8BBACD}" srcId="{C72DF19C-C3D1-2645-B464-D9D6EF113C60}" destId="{BC281F1B-BA70-41E7-9DD1-51EE6290B97A}" srcOrd="1" destOrd="0" parTransId="{8BBC4C5C-FD51-4BE4-B38E-FCDEB57D6DBB}" sibTransId="{33580482-06E9-4D17-A284-181B135F7AD1}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CB664CD2-BA04-400F-8BAD-C48DE820190A}" type="presOf" srcId="{753FA0B9-07EF-2542-9F24-B9300B73BED4}" destId="{FC6AF277-566C-4A82-8B08-01914A4B790A}" srcOrd="0" destOrd="0" presId="urn:microsoft.com/office/officeart/2008/layout/VerticalCurvedList"/>
    <dgm:cxn modelId="{ABF481D8-A187-8F4D-B2C5-71657A73E342}" type="presOf" srcId="{6EFA785C-5415-6944-AA52-070EB1A17063}" destId="{035D1414-DDCC-0046-835D-F0DB36C0CACD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4E8ECE3-5F2A-4ED8-8132-B7566E408D65}" type="presOf" srcId="{2C177136-5C4A-5C4B-86B4-E9A11888FEF1}" destId="{EA481D79-353F-44E3-8419-429805808FD7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EA73D1F3-8226-9E4A-94EB-F3CA269808FA}" type="presOf" srcId="{C72DF19C-C3D1-2645-B464-D9D6EF113C60}" destId="{23D3854A-D0EF-F847-8F5A-F434D7D3917F}" srcOrd="0" destOrd="0" presId="urn:microsoft.com/office/officeart/2008/layout/VerticalCurvedList"/>
    <dgm:cxn modelId="{0280951F-0EBD-4343-877B-F49FA392301D}" type="presParOf" srcId="{23D3854A-D0EF-F847-8F5A-F434D7D3917F}" destId="{5A1B068B-777F-9C45-91FD-B500F9DDDC7F}" srcOrd="0" destOrd="0" presId="urn:microsoft.com/office/officeart/2008/layout/VerticalCurvedList"/>
    <dgm:cxn modelId="{9904E051-A337-684F-B610-A30E1DDFA8A2}" type="presParOf" srcId="{5A1B068B-777F-9C45-91FD-B500F9DDDC7F}" destId="{A0A1A80E-1A6A-5F4B-A063-60FB1D32FF4E}" srcOrd="0" destOrd="0" presId="urn:microsoft.com/office/officeart/2008/layout/VerticalCurvedList"/>
    <dgm:cxn modelId="{652349D4-63C8-6341-AFA4-BE738033CFA4}" type="presParOf" srcId="{A0A1A80E-1A6A-5F4B-A063-60FB1D32FF4E}" destId="{03819CB6-AD90-0D42-AA69-5CB1517A9F7F}" srcOrd="0" destOrd="0" presId="urn:microsoft.com/office/officeart/2008/layout/VerticalCurvedList"/>
    <dgm:cxn modelId="{AA8D50BF-D546-704A-A6D8-C772E29672FD}" type="presParOf" srcId="{A0A1A80E-1A6A-5F4B-A063-60FB1D32FF4E}" destId="{7B5BFC77-3423-9045-8BC5-565AA43E4284}" srcOrd="1" destOrd="0" presId="urn:microsoft.com/office/officeart/2008/layout/VerticalCurvedList"/>
    <dgm:cxn modelId="{137A9020-2F95-2D46-B255-F4D40DDAD064}" type="presParOf" srcId="{A0A1A80E-1A6A-5F4B-A063-60FB1D32FF4E}" destId="{5E4EA0E7-CC78-1145-AB7D-68DCA0F4F5F4}" srcOrd="2" destOrd="0" presId="urn:microsoft.com/office/officeart/2008/layout/VerticalCurvedList"/>
    <dgm:cxn modelId="{74FD4008-D0BA-E54B-8DF7-D6ABCCCB318E}" type="presParOf" srcId="{A0A1A80E-1A6A-5F4B-A063-60FB1D32FF4E}" destId="{9FA5CB7E-46D7-DB40-BFB8-8AFAC4A52B3A}" srcOrd="3" destOrd="0" presId="urn:microsoft.com/office/officeart/2008/layout/VerticalCurvedList"/>
    <dgm:cxn modelId="{9D6561E2-DA3C-2249-9524-ABCDA1855E44}" type="presParOf" srcId="{5A1B068B-777F-9C45-91FD-B500F9DDDC7F}" destId="{035D1414-DDCC-0046-835D-F0DB36C0CACD}" srcOrd="1" destOrd="0" presId="urn:microsoft.com/office/officeart/2008/layout/VerticalCurvedList"/>
    <dgm:cxn modelId="{7406BCDD-5BF6-C94D-9EE8-7AA1ED850728}" type="presParOf" srcId="{5A1B068B-777F-9C45-91FD-B500F9DDDC7F}" destId="{4128C2C2-3838-EE43-8AC3-3AEDAC1C4D79}" srcOrd="2" destOrd="0" presId="urn:microsoft.com/office/officeart/2008/layout/VerticalCurvedList"/>
    <dgm:cxn modelId="{5FA98E58-01FD-F340-AAC7-3C93A096A1C3}" type="presParOf" srcId="{4128C2C2-3838-EE43-8AC3-3AEDAC1C4D79}" destId="{7890C8E4-B2A5-FF48-A518-E5FCAB5964FB}" srcOrd="0" destOrd="0" presId="urn:microsoft.com/office/officeart/2008/layout/VerticalCurvedList"/>
    <dgm:cxn modelId="{27351956-0ABF-4F7E-8687-1F48C9F4B988}" type="presParOf" srcId="{5A1B068B-777F-9C45-91FD-B500F9DDDC7F}" destId="{18AC6A04-8F2C-4CE1-AB10-4FB766411C64}" srcOrd="3" destOrd="0" presId="urn:microsoft.com/office/officeart/2008/layout/VerticalCurvedList"/>
    <dgm:cxn modelId="{3F0FD1F3-1C4F-4A41-A9D6-4BA79795832C}" type="presParOf" srcId="{5A1B068B-777F-9C45-91FD-B500F9DDDC7F}" destId="{BEFC7BA0-1AC7-443D-B291-F2594F8B8E29}" srcOrd="4" destOrd="0" presId="urn:microsoft.com/office/officeart/2008/layout/VerticalCurvedList"/>
    <dgm:cxn modelId="{F2E501D0-E453-4D16-8CAF-16E5F0A9F8D3}" type="presParOf" srcId="{BEFC7BA0-1AC7-443D-B291-F2594F8B8E29}" destId="{1B139B0C-5E8E-4BE4-AE39-8AEA8B0B6F38}" srcOrd="0" destOrd="0" presId="urn:microsoft.com/office/officeart/2008/layout/VerticalCurvedList"/>
    <dgm:cxn modelId="{8212A34B-B400-4ADC-BB68-64701D8EE2CB}" type="presParOf" srcId="{5A1B068B-777F-9C45-91FD-B500F9DDDC7F}" destId="{91A584B2-BD2C-49EB-AE78-72091B6929A5}" srcOrd="5" destOrd="0" presId="urn:microsoft.com/office/officeart/2008/layout/VerticalCurvedList"/>
    <dgm:cxn modelId="{7869B451-C6BC-415F-9C8D-545F2B2F741E}" type="presParOf" srcId="{5A1B068B-777F-9C45-91FD-B500F9DDDC7F}" destId="{3E36FC09-C39B-468B-8C8E-F07B66263385}" srcOrd="6" destOrd="0" presId="urn:microsoft.com/office/officeart/2008/layout/VerticalCurvedList"/>
    <dgm:cxn modelId="{53F66EB6-9C4C-45D6-BB47-AB1921BB0C53}" type="presParOf" srcId="{3E36FC09-C39B-468B-8C8E-F07B66263385}" destId="{9F3D0813-7767-604B-A4A5-6A08D6494C47}" srcOrd="0" destOrd="0" presId="urn:microsoft.com/office/officeart/2008/layout/VerticalCurvedList"/>
    <dgm:cxn modelId="{B937D894-ABE8-4AA8-A503-EECE3A4047FE}" type="presParOf" srcId="{5A1B068B-777F-9C45-91FD-B500F9DDDC7F}" destId="{FC6AF277-566C-4A82-8B08-01914A4B790A}" srcOrd="7" destOrd="0" presId="urn:microsoft.com/office/officeart/2008/layout/VerticalCurvedList"/>
    <dgm:cxn modelId="{6D5E8875-4C3F-4B87-832C-1C3F73A99347}" type="presParOf" srcId="{5A1B068B-777F-9C45-91FD-B500F9DDDC7F}" destId="{983200E1-AE4C-4C2D-83F9-CD28BEAD65D7}" srcOrd="8" destOrd="0" presId="urn:microsoft.com/office/officeart/2008/layout/VerticalCurvedList"/>
    <dgm:cxn modelId="{54963B00-FDF6-4854-B370-90D35B070F3A}" type="presParOf" srcId="{983200E1-AE4C-4C2D-83F9-CD28BEAD65D7}" destId="{A7603831-EDB2-8046-8CD7-49ACB6E37493}" srcOrd="0" destOrd="0" presId="urn:microsoft.com/office/officeart/2008/layout/VerticalCurvedList"/>
    <dgm:cxn modelId="{7DFB4A19-18F6-4D4F-9CEA-8A996D70EDF3}" type="presParOf" srcId="{5A1B068B-777F-9C45-91FD-B500F9DDDC7F}" destId="{C86C8339-A517-492F-B8C1-4B18E7726FA5}" srcOrd="9" destOrd="0" presId="urn:microsoft.com/office/officeart/2008/layout/VerticalCurvedList"/>
    <dgm:cxn modelId="{5E8DB064-C9B2-406B-922F-D167902FBDE5}" type="presParOf" srcId="{5A1B068B-777F-9C45-91FD-B500F9DDDC7F}" destId="{3FE3FA0F-1A6B-4068-B7DB-36C6666204BA}" srcOrd="10" destOrd="0" presId="urn:microsoft.com/office/officeart/2008/layout/VerticalCurvedList"/>
    <dgm:cxn modelId="{662785D0-A9D0-4EDF-97A8-C5B662728E8A}" type="presParOf" srcId="{3FE3FA0F-1A6B-4068-B7DB-36C6666204BA}" destId="{DBB7B125-5AF6-7447-BC26-F77955BB1964}" srcOrd="0" destOrd="0" presId="urn:microsoft.com/office/officeart/2008/layout/VerticalCurvedList"/>
    <dgm:cxn modelId="{1B272DF1-459E-4B5E-9212-83126613DDBF}" type="presParOf" srcId="{5A1B068B-777F-9C45-91FD-B500F9DDDC7F}" destId="{EA481D79-353F-44E3-8419-429805808FD7}" srcOrd="11" destOrd="0" presId="urn:microsoft.com/office/officeart/2008/layout/VerticalCurvedList"/>
    <dgm:cxn modelId="{1CBADE7E-32C7-441A-83CD-7F44F889559B}" type="presParOf" srcId="{5A1B068B-777F-9C45-91FD-B500F9DDDC7F}" destId="{C86CA922-0229-4442-A985-71498D0006E0}" srcOrd="12" destOrd="0" presId="urn:microsoft.com/office/officeart/2008/layout/VerticalCurvedList"/>
    <dgm:cxn modelId="{8E5321F6-4CBF-470B-9926-DBCC5B76BB06}" type="presParOf" srcId="{C86CA922-0229-4442-A985-71498D0006E0}" destId="{87F2E8E1-2E38-EB42-82E4-0D66E4C5689D}" srcOrd="0" destOrd="0" presId="urn:microsoft.com/office/officeart/2008/layout/VerticalCurvedList"/>
    <dgm:cxn modelId="{0C77EE1A-DE39-4F18-89E9-950A1B1B0647}" type="presParOf" srcId="{5A1B068B-777F-9C45-91FD-B500F9DDDC7F}" destId="{2C166C4B-9713-4C8F-8295-6D98003FD771}" srcOrd="13" destOrd="0" presId="urn:microsoft.com/office/officeart/2008/layout/VerticalCurvedList"/>
    <dgm:cxn modelId="{EBE935EB-F558-420E-A154-A54AB76DEFBD}" type="presParOf" srcId="{5A1B068B-777F-9C45-91FD-B500F9DDDC7F}" destId="{A6CD9162-D228-4E75-9259-17720CFC51F8}" srcOrd="14" destOrd="0" presId="urn:microsoft.com/office/officeart/2008/layout/VerticalCurvedList"/>
    <dgm:cxn modelId="{C04DAD84-6E51-4498-9E03-248C4D918036}" type="presParOf" srcId="{A6CD9162-D228-4E75-9259-17720CFC51F8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724CA76B-D10F-1C47-B391-E1373FE3C70A}">
      <dgm:prSet phldrT="[Texto]"/>
      <dgm:spPr/>
      <dgm:t>
        <a:bodyPr/>
        <a:lstStyle/>
        <a:p>
          <a:r>
            <a:rPr lang="es-ES_tradnl" dirty="0">
              <a:latin typeface="Myriad Pro" panose="020B0503030403020204" pitchFamily="34" charset="0"/>
            </a:rPr>
            <a:t>Organización</a:t>
          </a:r>
          <a:r>
            <a:rPr lang="es-ES" dirty="0">
              <a:latin typeface="Myriad Pro" panose="020B0503030403020204" pitchFamily="34" charset="0"/>
            </a:rPr>
            <a:t> Semestral</a:t>
          </a:r>
          <a:endParaRPr lang="es-ES_tradnl" dirty="0">
            <a:latin typeface="Myriad Pro" panose="020B0503030403020204" pitchFamily="34" charset="0"/>
          </a:endParaRPr>
        </a:p>
      </dgm:t>
    </dgm:pt>
    <dgm:pt modelId="{901AA50C-2B5B-C344-8D2D-E5ACFFB9127C}" type="parTrans" cxnId="{D1CAB03C-38A1-2E4B-8DDB-FFCD5B93C032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210DE1A7-3975-DF48-A222-2BE0016A269C}" type="sibTrans" cxnId="{D1CAB03C-38A1-2E4B-8DDB-FFCD5B93C032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11202581-907A-C44C-98AC-C853DCD71FE0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5 </a:t>
          </a:r>
          <a:r>
            <a:rPr lang="es-ES_tradnl" sz="1800" b="1" dirty="0">
              <a:latin typeface="Myriad Pro" panose="020B0503030403020204" pitchFamily="34" charset="0"/>
            </a:rPr>
            <a:t>SCT</a:t>
          </a:r>
        </a:p>
      </dgm:t>
    </dgm:pt>
    <dgm:pt modelId="{093BD331-132E-4F4C-B91F-70DB0D1BA774}" type="parTrans" cxnId="{E7B8884A-35C3-D241-B59A-8CF30FB1A6A8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CD37EAB0-4334-F444-9095-CE1BC580709C}" type="sibTrans" cxnId="{E7B8884A-35C3-D241-B59A-8CF30FB1A6A8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80489444-2536-4A48-8415-C52B3FE9C3CB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3,0 </a:t>
          </a:r>
          <a:r>
            <a:rPr lang="es-ES_tradnl" sz="1800" dirty="0" err="1">
              <a:latin typeface="Myriad Pro" panose="020B0503030403020204" pitchFamily="34" charset="0"/>
            </a:rPr>
            <a:t>Hrs</a:t>
          </a:r>
          <a:r>
            <a:rPr lang="es-ES_tradnl" sz="1800" dirty="0">
              <a:latin typeface="Myriad Pro" panose="020B0503030403020204" pitchFamily="34" charset="0"/>
            </a:rPr>
            <a:t> de </a:t>
          </a:r>
          <a:r>
            <a:rPr lang="es-ES_tradnl" sz="1800" b="1" dirty="0">
              <a:latin typeface="Myriad Pro" panose="020B0503030403020204" pitchFamily="34" charset="0"/>
            </a:rPr>
            <a:t>Docencia Directa</a:t>
          </a:r>
        </a:p>
      </dgm:t>
    </dgm:pt>
    <dgm:pt modelId="{F286B850-6640-5A4A-8E38-D1635C6E6352}" type="parTrans" cxnId="{2C151E2F-DA75-EE45-BA70-E41517471D0A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74B64A6F-A225-8A4A-98EE-06420CC81665}" type="sibTrans" cxnId="{2C151E2F-DA75-EE45-BA70-E41517471D0A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8A17BE24-2913-9C40-A867-DA7AB291FF5B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4,5 </a:t>
          </a:r>
          <a:r>
            <a:rPr lang="es-ES_tradnl" sz="1800" dirty="0" err="1">
              <a:latin typeface="Myriad Pro" panose="020B0503030403020204" pitchFamily="34" charset="0"/>
            </a:rPr>
            <a:t>Hrs</a:t>
          </a:r>
          <a:r>
            <a:rPr lang="es-ES_tradnl" sz="1800" baseline="0" dirty="0">
              <a:latin typeface="Myriad Pro" panose="020B0503030403020204" pitchFamily="34" charset="0"/>
            </a:rPr>
            <a:t> </a:t>
          </a:r>
          <a:r>
            <a:rPr lang="es-ES_tradnl" sz="1800" b="1" baseline="0" dirty="0">
              <a:latin typeface="Myriad Pro" panose="020B0503030403020204" pitchFamily="34" charset="0"/>
            </a:rPr>
            <a:t>Trabajo </a:t>
          </a:r>
          <a:r>
            <a:rPr lang="es-ES_tradnl" sz="1800" b="1" baseline="0" dirty="0" err="1">
              <a:latin typeface="Myriad Pro" panose="020B0503030403020204" pitchFamily="34" charset="0"/>
            </a:rPr>
            <a:t>Aut</a:t>
          </a:r>
          <a:r>
            <a:rPr lang="es-ES" sz="1800" b="1" baseline="0" dirty="0" err="1">
              <a:latin typeface="Myriad Pro" panose="020B0503030403020204" pitchFamily="34" charset="0"/>
            </a:rPr>
            <a:t>ónomo</a:t>
          </a:r>
          <a:endParaRPr lang="es-ES_tradnl" sz="1800" b="1" dirty="0">
            <a:latin typeface="Myriad Pro" panose="020B0503030403020204" pitchFamily="34" charset="0"/>
          </a:endParaRPr>
        </a:p>
      </dgm:t>
    </dgm:pt>
    <dgm:pt modelId="{1CC7A244-E053-E54C-854D-A8401890411E}" type="parTrans" cxnId="{5B9282A2-DCA4-0444-9ED8-87C1DA3B1C8E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8EE6AB77-F203-FD45-AC07-444A2A3CFCE3}" type="sibTrans" cxnId="{5B9282A2-DCA4-0444-9ED8-87C1DA3B1C8E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818E2F0A-4523-894E-AD81-BF24235A7571}" type="pres">
      <dgm:prSet presAssocID="{724CA76B-D10F-1C47-B391-E1373FE3C70A}" presName="composite" presStyleCnt="0"/>
      <dgm:spPr/>
    </dgm:pt>
    <dgm:pt modelId="{AA6FE61E-189A-2445-812B-FE77366A4824}" type="pres">
      <dgm:prSet presAssocID="{724CA76B-D10F-1C47-B391-E1373FE3C70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0020E91-A729-1B47-9A0B-450BDD99CD8D}" type="pres">
      <dgm:prSet presAssocID="{724CA76B-D10F-1C47-B391-E1373FE3C70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2D3991F-B885-494E-A979-B8B151B1C9A7}" type="presOf" srcId="{80489444-2536-4A48-8415-C52B3FE9C3CB}" destId="{E0020E91-A729-1B47-9A0B-450BDD99CD8D}" srcOrd="0" destOrd="1" presId="urn:microsoft.com/office/officeart/2005/8/layout/hList1"/>
    <dgm:cxn modelId="{48535A2D-D4B3-184D-BFAC-88DD0D0C0A34}" type="presOf" srcId="{8A17BE24-2913-9C40-A867-DA7AB291FF5B}" destId="{E0020E91-A729-1B47-9A0B-450BDD99CD8D}" srcOrd="0" destOrd="2" presId="urn:microsoft.com/office/officeart/2005/8/layout/hList1"/>
    <dgm:cxn modelId="{2C151E2F-DA75-EE45-BA70-E41517471D0A}" srcId="{724CA76B-D10F-1C47-B391-E1373FE3C70A}" destId="{80489444-2536-4A48-8415-C52B3FE9C3CB}" srcOrd="1" destOrd="0" parTransId="{F286B850-6640-5A4A-8E38-D1635C6E6352}" sibTransId="{74B64A6F-A225-8A4A-98EE-06420CC81665}"/>
    <dgm:cxn modelId="{D1CAB03C-38A1-2E4B-8DDB-FFCD5B93C032}" srcId="{B588D0CE-BD67-7D4C-B15C-A5ECBCE4935D}" destId="{724CA76B-D10F-1C47-B391-E1373FE3C70A}" srcOrd="0" destOrd="0" parTransId="{901AA50C-2B5B-C344-8D2D-E5ACFFB9127C}" sibTransId="{210DE1A7-3975-DF48-A222-2BE0016A269C}"/>
    <dgm:cxn modelId="{E7B8884A-35C3-D241-B59A-8CF30FB1A6A8}" srcId="{724CA76B-D10F-1C47-B391-E1373FE3C70A}" destId="{11202581-907A-C44C-98AC-C853DCD71FE0}" srcOrd="0" destOrd="0" parTransId="{093BD331-132E-4F4C-B91F-70DB0D1BA774}" sibTransId="{CD37EAB0-4334-F444-9095-CE1BC580709C}"/>
    <dgm:cxn modelId="{5B9282A2-DCA4-0444-9ED8-87C1DA3B1C8E}" srcId="{724CA76B-D10F-1C47-B391-E1373FE3C70A}" destId="{8A17BE24-2913-9C40-A867-DA7AB291FF5B}" srcOrd="2" destOrd="0" parTransId="{1CC7A244-E053-E54C-854D-A8401890411E}" sibTransId="{8EE6AB77-F203-FD45-AC07-444A2A3CFCE3}"/>
    <dgm:cxn modelId="{E074C2B6-724D-B945-A360-88169480B3D3}" type="presOf" srcId="{724CA76B-D10F-1C47-B391-E1373FE3C70A}" destId="{AA6FE61E-189A-2445-812B-FE77366A4824}" srcOrd="0" destOrd="0" presId="urn:microsoft.com/office/officeart/2005/8/layout/hList1"/>
    <dgm:cxn modelId="{6A5D4CE4-F19B-6B46-916B-7CF5C99486E4}" type="presOf" srcId="{11202581-907A-C44C-98AC-C853DCD71FE0}" destId="{E0020E91-A729-1B47-9A0B-450BDD99CD8D}" srcOrd="0" destOrd="0" presId="urn:microsoft.com/office/officeart/2005/8/layout/hList1"/>
    <dgm:cxn modelId="{0E8B56EF-69D2-C64F-8828-B749A2F92DF3}" type="presOf" srcId="{B588D0CE-BD67-7D4C-B15C-A5ECBCE4935D}" destId="{2147F6DF-91D9-0F4C-B2E5-839113E691B6}" srcOrd="0" destOrd="0" presId="urn:microsoft.com/office/officeart/2005/8/layout/hList1"/>
    <dgm:cxn modelId="{834EDE1D-5F17-DB4E-9B22-571E50187205}" type="presParOf" srcId="{2147F6DF-91D9-0F4C-B2E5-839113E691B6}" destId="{818E2F0A-4523-894E-AD81-BF24235A7571}" srcOrd="0" destOrd="0" presId="urn:microsoft.com/office/officeart/2005/8/layout/hList1"/>
    <dgm:cxn modelId="{3036CBAC-0997-A84B-80CC-7E12D660EBB7}" type="presParOf" srcId="{818E2F0A-4523-894E-AD81-BF24235A7571}" destId="{AA6FE61E-189A-2445-812B-FE77366A4824}" srcOrd="0" destOrd="0" presId="urn:microsoft.com/office/officeart/2005/8/layout/hList1"/>
    <dgm:cxn modelId="{8AE1A9CA-C986-ED4D-9027-0DE6FD4D6CF0}" type="presParOf" srcId="{818E2F0A-4523-894E-AD81-BF24235A7571}" destId="{E0020E91-A729-1B47-9A0B-450BDD99CD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3EB57AC2-2742-4E8F-B2E4-F1D8AFDCB0E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400" dirty="0"/>
            <a:t>Comprender los conceptos asociados a los procesos de la Ingeniería de Software</a:t>
          </a:r>
        </a:p>
      </dgm:t>
    </dgm:pt>
    <dgm:pt modelId="{AA63FDEF-BD89-446E-A2BD-38FC68C7D5D2}" type="parTrans" cxnId="{D0FD042A-1446-4A2E-A7E5-307284D43509}">
      <dgm:prSet/>
      <dgm:spPr/>
      <dgm:t>
        <a:bodyPr/>
        <a:lstStyle/>
        <a:p>
          <a:endParaRPr lang="es-ES" sz="2000"/>
        </a:p>
      </dgm:t>
    </dgm:pt>
    <dgm:pt modelId="{F33218F6-1BE5-4015-830E-30A1F114AA93}" type="sibTrans" cxnId="{D0FD042A-1446-4A2E-A7E5-307284D43509}">
      <dgm:prSet/>
      <dgm:spPr/>
      <dgm:t>
        <a:bodyPr/>
        <a:lstStyle/>
        <a:p>
          <a:endParaRPr lang="es-ES" sz="2000"/>
        </a:p>
      </dgm:t>
    </dgm:pt>
    <dgm:pt modelId="{0CB3565E-B767-4D94-A68D-B743DB6A7E2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400" dirty="0"/>
            <a:t>Seleccionar el modelo de proceso más adecuado para la aplicación a desarrollar</a:t>
          </a:r>
          <a:endParaRPr lang="es-CL" sz="1400" dirty="0"/>
        </a:p>
      </dgm:t>
    </dgm:pt>
    <dgm:pt modelId="{53457AF4-A047-43C2-86C6-1BE20394E9A7}" type="parTrans" cxnId="{D4820CA0-5A01-4C8E-BD62-E32B2601F073}">
      <dgm:prSet/>
      <dgm:spPr/>
      <dgm:t>
        <a:bodyPr/>
        <a:lstStyle/>
        <a:p>
          <a:endParaRPr lang="es-CL"/>
        </a:p>
      </dgm:t>
    </dgm:pt>
    <dgm:pt modelId="{7FB843C1-D9F7-4F30-A7BC-9709995E4CC0}" type="sibTrans" cxnId="{D4820CA0-5A01-4C8E-BD62-E32B2601F073}">
      <dgm:prSet/>
      <dgm:spPr/>
      <dgm:t>
        <a:bodyPr/>
        <a:lstStyle/>
        <a:p>
          <a:endParaRPr lang="es-CL"/>
        </a:p>
      </dgm:t>
    </dgm:pt>
    <dgm:pt modelId="{2E5F8086-A729-4B88-86BC-51388693FB0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400" dirty="0"/>
            <a:t>Aplicar el proceso de Ingeniería de Requisitos para la elicitación de las necesidades de los clientes y usuarios</a:t>
          </a:r>
          <a:endParaRPr lang="es-CL" sz="1400" dirty="0"/>
        </a:p>
      </dgm:t>
    </dgm:pt>
    <dgm:pt modelId="{E3A1D467-AD14-414D-A1A5-6332B156A26E}" type="parTrans" cxnId="{5B24C14B-D888-477D-86EE-72EE560A61F6}">
      <dgm:prSet/>
      <dgm:spPr/>
      <dgm:t>
        <a:bodyPr/>
        <a:lstStyle/>
        <a:p>
          <a:endParaRPr lang="es-CL"/>
        </a:p>
      </dgm:t>
    </dgm:pt>
    <dgm:pt modelId="{806580B2-D1F4-46B0-8BBD-973D45A8448B}" type="sibTrans" cxnId="{5B24C14B-D888-477D-86EE-72EE560A61F6}">
      <dgm:prSet/>
      <dgm:spPr/>
      <dgm:t>
        <a:bodyPr/>
        <a:lstStyle/>
        <a:p>
          <a:endParaRPr lang="es-CL"/>
        </a:p>
      </dgm:t>
    </dgm:pt>
    <dgm:pt modelId="{B209FC02-6AE4-4306-81C0-1082043C072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400" dirty="0"/>
            <a:t>Diseñar un producto de software utilizando UML. Este diseño considera el diseño de alto nivel, la arquitectura del sistema y la interfaz de usuario</a:t>
          </a:r>
          <a:endParaRPr lang="es-CL" sz="1400" dirty="0"/>
        </a:p>
      </dgm:t>
    </dgm:pt>
    <dgm:pt modelId="{C631F00D-6DAA-4049-A3DF-5D5C132492D0}" type="parTrans" cxnId="{75B1147F-6364-4145-B855-098076F0FB99}">
      <dgm:prSet/>
      <dgm:spPr/>
      <dgm:t>
        <a:bodyPr/>
        <a:lstStyle/>
        <a:p>
          <a:endParaRPr lang="es-CL"/>
        </a:p>
      </dgm:t>
    </dgm:pt>
    <dgm:pt modelId="{92F8D5A7-C2C8-4FC5-84A9-2EDBD8F2DDC3}" type="sibTrans" cxnId="{75B1147F-6364-4145-B855-098076F0FB99}">
      <dgm:prSet/>
      <dgm:spPr/>
      <dgm:t>
        <a:bodyPr/>
        <a:lstStyle/>
        <a:p>
          <a:endParaRPr lang="es-CL"/>
        </a:p>
      </dgm:t>
    </dgm:pt>
    <dgm:pt modelId="{24AFD1C0-F914-4271-AAEA-F64AD2A435C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400" dirty="0"/>
            <a:t>Construir un producto de software de calidad en base a las buenas práctica recomendadas por los modelos de procesos</a:t>
          </a:r>
          <a:endParaRPr lang="es-CL" sz="1400" dirty="0"/>
        </a:p>
      </dgm:t>
    </dgm:pt>
    <dgm:pt modelId="{B0C8EB63-9D78-4268-94D6-60C63FC663BE}" type="parTrans" cxnId="{C65FA091-25D5-4949-8376-A32A412466B1}">
      <dgm:prSet/>
      <dgm:spPr/>
      <dgm:t>
        <a:bodyPr/>
        <a:lstStyle/>
        <a:p>
          <a:endParaRPr lang="es-CL"/>
        </a:p>
      </dgm:t>
    </dgm:pt>
    <dgm:pt modelId="{FB7184DE-D4E3-42B7-87F3-A2AFD291897E}" type="sibTrans" cxnId="{C65FA091-25D5-4949-8376-A32A412466B1}">
      <dgm:prSet/>
      <dgm:spPr/>
      <dgm:t>
        <a:bodyPr/>
        <a:lstStyle/>
        <a:p>
          <a:endParaRPr lang="es-CL"/>
        </a:p>
      </dgm:t>
    </dgm:pt>
    <dgm:pt modelId="{263B5443-D0F3-4038-BF0F-2E83B7CAC111}">
      <dgm:prSet custT="1"/>
      <dgm:spPr/>
      <dgm:t>
        <a:bodyPr/>
        <a:lstStyle/>
        <a:p>
          <a:r>
            <a:rPr lang="es-ES" sz="1400" dirty="0"/>
            <a:t>Realizar actividades de aseguramiento de la calidad en el desarrollo de software</a:t>
          </a:r>
          <a:endParaRPr lang="es-CL" sz="1400" dirty="0"/>
        </a:p>
      </dgm:t>
    </dgm:pt>
    <dgm:pt modelId="{3F0B7A17-FEFC-49A4-8AFF-C2C3485D245F}" type="parTrans" cxnId="{2F5404F0-7339-474F-9DEC-CE1C450D6CFD}">
      <dgm:prSet/>
      <dgm:spPr/>
      <dgm:t>
        <a:bodyPr/>
        <a:lstStyle/>
        <a:p>
          <a:endParaRPr lang="es-CL"/>
        </a:p>
      </dgm:t>
    </dgm:pt>
    <dgm:pt modelId="{917E31A5-95BF-4F58-914B-AD28FE8662E6}" type="sibTrans" cxnId="{2F5404F0-7339-474F-9DEC-CE1C450D6CFD}">
      <dgm:prSet/>
      <dgm:spPr/>
      <dgm:t>
        <a:bodyPr/>
        <a:lstStyle/>
        <a:p>
          <a:endParaRPr lang="es-CL"/>
        </a:p>
      </dgm:t>
    </dgm:pt>
    <dgm:pt modelId="{5316847A-3723-AA4D-B03A-B37255A8D9E5}" type="pres">
      <dgm:prSet presAssocID="{B588D0CE-BD67-7D4C-B15C-A5ECBCE4935D}" presName="Name0" presStyleCnt="0">
        <dgm:presLayoutVars>
          <dgm:chMax val="7"/>
          <dgm:chPref val="7"/>
          <dgm:dir/>
        </dgm:presLayoutVars>
      </dgm:prSet>
      <dgm:spPr/>
    </dgm:pt>
    <dgm:pt modelId="{CFD4A148-F84C-FC48-AC6A-3FEC4A9E5058}" type="pres">
      <dgm:prSet presAssocID="{B588D0CE-BD67-7D4C-B15C-A5ECBCE4935D}" presName="Name1" presStyleCnt="0"/>
      <dgm:spPr/>
    </dgm:pt>
    <dgm:pt modelId="{FE57D251-66DA-0B4C-90F7-47103B62C132}" type="pres">
      <dgm:prSet presAssocID="{B588D0CE-BD67-7D4C-B15C-A5ECBCE4935D}" presName="cycle" presStyleCnt="0"/>
      <dgm:spPr/>
    </dgm:pt>
    <dgm:pt modelId="{756882D5-45A0-004C-96E1-9768E052B32C}" type="pres">
      <dgm:prSet presAssocID="{B588D0CE-BD67-7D4C-B15C-A5ECBCE4935D}" presName="srcNode" presStyleLbl="node1" presStyleIdx="0" presStyleCnt="6"/>
      <dgm:spPr/>
    </dgm:pt>
    <dgm:pt modelId="{AC75013E-F751-BF4D-9BA9-2BB71E3F9E3E}" type="pres">
      <dgm:prSet presAssocID="{B588D0CE-BD67-7D4C-B15C-A5ECBCE4935D}" presName="conn" presStyleLbl="parChTrans1D2" presStyleIdx="0" presStyleCnt="1"/>
      <dgm:spPr/>
    </dgm:pt>
    <dgm:pt modelId="{09C8EA88-EDA7-8943-B11F-34FB0B3E3786}" type="pres">
      <dgm:prSet presAssocID="{B588D0CE-BD67-7D4C-B15C-A5ECBCE4935D}" presName="extraNode" presStyleLbl="node1" presStyleIdx="0" presStyleCnt="6"/>
      <dgm:spPr/>
    </dgm:pt>
    <dgm:pt modelId="{E5D060F3-6AB1-A347-B063-AA71E2D7EC86}" type="pres">
      <dgm:prSet presAssocID="{B588D0CE-BD67-7D4C-B15C-A5ECBCE4935D}" presName="dstNode" presStyleLbl="node1" presStyleIdx="0" presStyleCnt="6"/>
      <dgm:spPr/>
    </dgm:pt>
    <dgm:pt modelId="{F8AF2562-30F2-4220-938F-704ADB03AAA4}" type="pres">
      <dgm:prSet presAssocID="{3EB57AC2-2742-4E8F-B2E4-F1D8AFDCB0E2}" presName="text_1" presStyleLbl="node1" presStyleIdx="0" presStyleCnt="6" custScaleY="153207">
        <dgm:presLayoutVars>
          <dgm:bulletEnabled val="1"/>
        </dgm:presLayoutVars>
      </dgm:prSet>
      <dgm:spPr/>
    </dgm:pt>
    <dgm:pt modelId="{DAAF185D-E548-46F0-88B2-2C1BE182A95B}" type="pres">
      <dgm:prSet presAssocID="{3EB57AC2-2742-4E8F-B2E4-F1D8AFDCB0E2}" presName="accent_1" presStyleCnt="0"/>
      <dgm:spPr/>
    </dgm:pt>
    <dgm:pt modelId="{7EA0C6FB-55E5-4218-A898-9273CC98CE7F}" type="pres">
      <dgm:prSet presAssocID="{3EB57AC2-2742-4E8F-B2E4-F1D8AFDCB0E2}" presName="accentRepeatNode" presStyleLbl="solidFgAcc1" presStyleIdx="0" presStyleCnt="6"/>
      <dgm:spPr/>
    </dgm:pt>
    <dgm:pt modelId="{F8F48BBE-8295-4DC8-BA8A-5E927F4AE81C}" type="pres">
      <dgm:prSet presAssocID="{0CB3565E-B767-4D94-A68D-B743DB6A7E27}" presName="text_2" presStyleLbl="node1" presStyleIdx="1" presStyleCnt="6">
        <dgm:presLayoutVars>
          <dgm:bulletEnabled val="1"/>
        </dgm:presLayoutVars>
      </dgm:prSet>
      <dgm:spPr/>
    </dgm:pt>
    <dgm:pt modelId="{35E4F262-CD20-40D4-85D0-DA4E5FB7170B}" type="pres">
      <dgm:prSet presAssocID="{0CB3565E-B767-4D94-A68D-B743DB6A7E27}" presName="accent_2" presStyleCnt="0"/>
      <dgm:spPr/>
    </dgm:pt>
    <dgm:pt modelId="{AC63EED2-E7DF-4FE2-B6BC-58491EC51872}" type="pres">
      <dgm:prSet presAssocID="{0CB3565E-B767-4D94-A68D-B743DB6A7E27}" presName="accentRepeatNode" presStyleLbl="solidFgAcc1" presStyleIdx="1" presStyleCnt="6"/>
      <dgm:spPr/>
    </dgm:pt>
    <dgm:pt modelId="{EBD7FAF3-2EC9-4C7D-911D-D8047171DA8C}" type="pres">
      <dgm:prSet presAssocID="{2E5F8086-A729-4B88-86BC-51388693FB0C}" presName="text_3" presStyleLbl="node1" presStyleIdx="2" presStyleCnt="6">
        <dgm:presLayoutVars>
          <dgm:bulletEnabled val="1"/>
        </dgm:presLayoutVars>
      </dgm:prSet>
      <dgm:spPr/>
    </dgm:pt>
    <dgm:pt modelId="{E82B3854-DEEA-4333-89B1-A1F2F9A7F8F6}" type="pres">
      <dgm:prSet presAssocID="{2E5F8086-A729-4B88-86BC-51388693FB0C}" presName="accent_3" presStyleCnt="0"/>
      <dgm:spPr/>
    </dgm:pt>
    <dgm:pt modelId="{155215F6-7957-40FF-999E-549FA1C765B6}" type="pres">
      <dgm:prSet presAssocID="{2E5F8086-A729-4B88-86BC-51388693FB0C}" presName="accentRepeatNode" presStyleLbl="solidFgAcc1" presStyleIdx="2" presStyleCnt="6"/>
      <dgm:spPr/>
    </dgm:pt>
    <dgm:pt modelId="{091DE76A-F021-4D4F-BA2B-EA6307F0A74C}" type="pres">
      <dgm:prSet presAssocID="{B209FC02-6AE4-4306-81C0-1082043C0728}" presName="text_4" presStyleLbl="node1" presStyleIdx="3" presStyleCnt="6">
        <dgm:presLayoutVars>
          <dgm:bulletEnabled val="1"/>
        </dgm:presLayoutVars>
      </dgm:prSet>
      <dgm:spPr/>
    </dgm:pt>
    <dgm:pt modelId="{AED2B184-C762-4465-B153-E707961BDBAF}" type="pres">
      <dgm:prSet presAssocID="{B209FC02-6AE4-4306-81C0-1082043C0728}" presName="accent_4" presStyleCnt="0"/>
      <dgm:spPr/>
    </dgm:pt>
    <dgm:pt modelId="{B1D4670E-11C9-4F27-B507-853CED9FF2D7}" type="pres">
      <dgm:prSet presAssocID="{B209FC02-6AE4-4306-81C0-1082043C0728}" presName="accentRepeatNode" presStyleLbl="solidFgAcc1" presStyleIdx="3" presStyleCnt="6"/>
      <dgm:spPr/>
    </dgm:pt>
    <dgm:pt modelId="{A8824656-636D-4395-AA2C-B98944397B28}" type="pres">
      <dgm:prSet presAssocID="{24AFD1C0-F914-4271-AAEA-F64AD2A435C8}" presName="text_5" presStyleLbl="node1" presStyleIdx="4" presStyleCnt="6">
        <dgm:presLayoutVars>
          <dgm:bulletEnabled val="1"/>
        </dgm:presLayoutVars>
      </dgm:prSet>
      <dgm:spPr/>
    </dgm:pt>
    <dgm:pt modelId="{EDDDCC0E-3B4B-48A7-96BF-71C4EEDC18E1}" type="pres">
      <dgm:prSet presAssocID="{24AFD1C0-F914-4271-AAEA-F64AD2A435C8}" presName="accent_5" presStyleCnt="0"/>
      <dgm:spPr/>
    </dgm:pt>
    <dgm:pt modelId="{551F2BAF-B99A-4872-B18E-377C1AE78FCF}" type="pres">
      <dgm:prSet presAssocID="{24AFD1C0-F914-4271-AAEA-F64AD2A435C8}" presName="accentRepeatNode" presStyleLbl="solidFgAcc1" presStyleIdx="4" presStyleCnt="6"/>
      <dgm:spPr/>
    </dgm:pt>
    <dgm:pt modelId="{268B03B0-B67B-4B6A-B39C-F65A89209409}" type="pres">
      <dgm:prSet presAssocID="{263B5443-D0F3-4038-BF0F-2E83B7CAC111}" presName="text_6" presStyleLbl="node1" presStyleIdx="5" presStyleCnt="6">
        <dgm:presLayoutVars>
          <dgm:bulletEnabled val="1"/>
        </dgm:presLayoutVars>
      </dgm:prSet>
      <dgm:spPr/>
    </dgm:pt>
    <dgm:pt modelId="{250D2F81-1785-4EBE-BE9A-66753C7A4BDB}" type="pres">
      <dgm:prSet presAssocID="{263B5443-D0F3-4038-BF0F-2E83B7CAC111}" presName="accent_6" presStyleCnt="0"/>
      <dgm:spPr/>
    </dgm:pt>
    <dgm:pt modelId="{2F6756CE-B540-4A98-9AFF-369C6DFADFEC}" type="pres">
      <dgm:prSet presAssocID="{263B5443-D0F3-4038-BF0F-2E83B7CAC111}" presName="accentRepeatNode" presStyleLbl="solidFgAcc1" presStyleIdx="5" presStyleCnt="6"/>
      <dgm:spPr/>
    </dgm:pt>
  </dgm:ptLst>
  <dgm:cxnLst>
    <dgm:cxn modelId="{540F8B19-4CDF-4B5D-8600-C01CBFB6F334}" type="presOf" srcId="{3EB57AC2-2742-4E8F-B2E4-F1D8AFDCB0E2}" destId="{F8AF2562-30F2-4220-938F-704ADB03AAA4}" srcOrd="0" destOrd="0" presId="urn:microsoft.com/office/officeart/2008/layout/VerticalCurvedList"/>
    <dgm:cxn modelId="{91905623-55E5-3841-B773-35C203F04533}" type="presOf" srcId="{B588D0CE-BD67-7D4C-B15C-A5ECBCE4935D}" destId="{5316847A-3723-AA4D-B03A-B37255A8D9E5}" srcOrd="0" destOrd="0" presId="urn:microsoft.com/office/officeart/2008/layout/VerticalCurvedList"/>
    <dgm:cxn modelId="{24DA2729-562E-494F-8FD7-5BC2AEE8DA1D}" type="presOf" srcId="{F33218F6-1BE5-4015-830E-30A1F114AA93}" destId="{AC75013E-F751-BF4D-9BA9-2BB71E3F9E3E}" srcOrd="0" destOrd="0" presId="urn:microsoft.com/office/officeart/2008/layout/VerticalCurvedList"/>
    <dgm:cxn modelId="{D0FD042A-1446-4A2E-A7E5-307284D43509}" srcId="{B588D0CE-BD67-7D4C-B15C-A5ECBCE4935D}" destId="{3EB57AC2-2742-4E8F-B2E4-F1D8AFDCB0E2}" srcOrd="0" destOrd="0" parTransId="{AA63FDEF-BD89-446E-A2BD-38FC68C7D5D2}" sibTransId="{F33218F6-1BE5-4015-830E-30A1F114AA93}"/>
    <dgm:cxn modelId="{5B24C14B-D888-477D-86EE-72EE560A61F6}" srcId="{B588D0CE-BD67-7D4C-B15C-A5ECBCE4935D}" destId="{2E5F8086-A729-4B88-86BC-51388693FB0C}" srcOrd="2" destOrd="0" parTransId="{E3A1D467-AD14-414D-A1A5-6332B156A26E}" sibTransId="{806580B2-D1F4-46B0-8BBD-973D45A8448B}"/>
    <dgm:cxn modelId="{EA363358-A85B-497B-BB6B-7BB5AB9EAAFC}" type="presOf" srcId="{263B5443-D0F3-4038-BF0F-2E83B7CAC111}" destId="{268B03B0-B67B-4B6A-B39C-F65A89209409}" srcOrd="0" destOrd="0" presId="urn:microsoft.com/office/officeart/2008/layout/VerticalCurvedList"/>
    <dgm:cxn modelId="{75B1147F-6364-4145-B855-098076F0FB99}" srcId="{B588D0CE-BD67-7D4C-B15C-A5ECBCE4935D}" destId="{B209FC02-6AE4-4306-81C0-1082043C0728}" srcOrd="3" destOrd="0" parTransId="{C631F00D-6DAA-4049-A3DF-5D5C132492D0}" sibTransId="{92F8D5A7-C2C8-4FC5-84A9-2EDBD8F2DDC3}"/>
    <dgm:cxn modelId="{5B48C488-671B-4822-8C85-444CDE45D49C}" type="presOf" srcId="{2E5F8086-A729-4B88-86BC-51388693FB0C}" destId="{EBD7FAF3-2EC9-4C7D-911D-D8047171DA8C}" srcOrd="0" destOrd="0" presId="urn:microsoft.com/office/officeart/2008/layout/VerticalCurvedList"/>
    <dgm:cxn modelId="{DEA3FA90-7FB4-416E-B4FC-B1B6E18FF16B}" type="presOf" srcId="{B209FC02-6AE4-4306-81C0-1082043C0728}" destId="{091DE76A-F021-4D4F-BA2B-EA6307F0A74C}" srcOrd="0" destOrd="0" presId="urn:microsoft.com/office/officeart/2008/layout/VerticalCurvedList"/>
    <dgm:cxn modelId="{C65FA091-25D5-4949-8376-A32A412466B1}" srcId="{B588D0CE-BD67-7D4C-B15C-A5ECBCE4935D}" destId="{24AFD1C0-F914-4271-AAEA-F64AD2A435C8}" srcOrd="4" destOrd="0" parTransId="{B0C8EB63-9D78-4268-94D6-60C63FC663BE}" sibTransId="{FB7184DE-D4E3-42B7-87F3-A2AFD291897E}"/>
    <dgm:cxn modelId="{D4820CA0-5A01-4C8E-BD62-E32B2601F073}" srcId="{B588D0CE-BD67-7D4C-B15C-A5ECBCE4935D}" destId="{0CB3565E-B767-4D94-A68D-B743DB6A7E27}" srcOrd="1" destOrd="0" parTransId="{53457AF4-A047-43C2-86C6-1BE20394E9A7}" sibTransId="{7FB843C1-D9F7-4F30-A7BC-9709995E4CC0}"/>
    <dgm:cxn modelId="{EFD02CED-D75B-43A9-AA8D-DADCB1B7A07D}" type="presOf" srcId="{24AFD1C0-F914-4271-AAEA-F64AD2A435C8}" destId="{A8824656-636D-4395-AA2C-B98944397B28}" srcOrd="0" destOrd="0" presId="urn:microsoft.com/office/officeart/2008/layout/VerticalCurvedList"/>
    <dgm:cxn modelId="{2F5404F0-7339-474F-9DEC-CE1C450D6CFD}" srcId="{B588D0CE-BD67-7D4C-B15C-A5ECBCE4935D}" destId="{263B5443-D0F3-4038-BF0F-2E83B7CAC111}" srcOrd="5" destOrd="0" parTransId="{3F0B7A17-FEFC-49A4-8AFF-C2C3485D245F}" sibTransId="{917E31A5-95BF-4F58-914B-AD28FE8662E6}"/>
    <dgm:cxn modelId="{C74264F6-854E-46FB-B341-CE114256BA8C}" type="presOf" srcId="{0CB3565E-B767-4D94-A68D-B743DB6A7E27}" destId="{F8F48BBE-8295-4DC8-BA8A-5E927F4AE81C}" srcOrd="0" destOrd="0" presId="urn:microsoft.com/office/officeart/2008/layout/VerticalCurvedList"/>
    <dgm:cxn modelId="{47114D16-D9EC-E441-955D-24BB6FF3288B}" type="presParOf" srcId="{5316847A-3723-AA4D-B03A-B37255A8D9E5}" destId="{CFD4A148-F84C-FC48-AC6A-3FEC4A9E5058}" srcOrd="0" destOrd="0" presId="urn:microsoft.com/office/officeart/2008/layout/VerticalCurvedList"/>
    <dgm:cxn modelId="{A1F43424-979E-944F-B724-30AE08FF85E4}" type="presParOf" srcId="{CFD4A148-F84C-FC48-AC6A-3FEC4A9E5058}" destId="{FE57D251-66DA-0B4C-90F7-47103B62C132}" srcOrd="0" destOrd="0" presId="urn:microsoft.com/office/officeart/2008/layout/VerticalCurvedList"/>
    <dgm:cxn modelId="{A7132703-BF0E-3A40-8EE9-608FD229E612}" type="presParOf" srcId="{FE57D251-66DA-0B4C-90F7-47103B62C132}" destId="{756882D5-45A0-004C-96E1-9768E052B32C}" srcOrd="0" destOrd="0" presId="urn:microsoft.com/office/officeart/2008/layout/VerticalCurvedList"/>
    <dgm:cxn modelId="{DF383B3A-5641-7140-83EA-FC5BA657ADB7}" type="presParOf" srcId="{FE57D251-66DA-0B4C-90F7-47103B62C132}" destId="{AC75013E-F751-BF4D-9BA9-2BB71E3F9E3E}" srcOrd="1" destOrd="0" presId="urn:microsoft.com/office/officeart/2008/layout/VerticalCurvedList"/>
    <dgm:cxn modelId="{77515073-80DD-514A-B81B-7D8E5DFF0876}" type="presParOf" srcId="{FE57D251-66DA-0B4C-90F7-47103B62C132}" destId="{09C8EA88-EDA7-8943-B11F-34FB0B3E3786}" srcOrd="2" destOrd="0" presId="urn:microsoft.com/office/officeart/2008/layout/VerticalCurvedList"/>
    <dgm:cxn modelId="{8C711DB8-D069-F446-92DF-9DB2C59E8423}" type="presParOf" srcId="{FE57D251-66DA-0B4C-90F7-47103B62C132}" destId="{E5D060F3-6AB1-A347-B063-AA71E2D7EC86}" srcOrd="3" destOrd="0" presId="urn:microsoft.com/office/officeart/2008/layout/VerticalCurvedList"/>
    <dgm:cxn modelId="{99EE8231-033E-48ED-8517-3417F3326138}" type="presParOf" srcId="{CFD4A148-F84C-FC48-AC6A-3FEC4A9E5058}" destId="{F8AF2562-30F2-4220-938F-704ADB03AAA4}" srcOrd="1" destOrd="0" presId="urn:microsoft.com/office/officeart/2008/layout/VerticalCurvedList"/>
    <dgm:cxn modelId="{9D9A485D-C3CB-42AA-9D78-0C2A5680A07D}" type="presParOf" srcId="{CFD4A148-F84C-FC48-AC6A-3FEC4A9E5058}" destId="{DAAF185D-E548-46F0-88B2-2C1BE182A95B}" srcOrd="2" destOrd="0" presId="urn:microsoft.com/office/officeart/2008/layout/VerticalCurvedList"/>
    <dgm:cxn modelId="{79D63463-27D5-4D50-BD19-C91F385F1591}" type="presParOf" srcId="{DAAF185D-E548-46F0-88B2-2C1BE182A95B}" destId="{7EA0C6FB-55E5-4218-A898-9273CC98CE7F}" srcOrd="0" destOrd="0" presId="urn:microsoft.com/office/officeart/2008/layout/VerticalCurvedList"/>
    <dgm:cxn modelId="{36A2B35A-4E4B-45AE-9274-EF6CCCCDBC4E}" type="presParOf" srcId="{CFD4A148-F84C-FC48-AC6A-3FEC4A9E5058}" destId="{F8F48BBE-8295-4DC8-BA8A-5E927F4AE81C}" srcOrd="3" destOrd="0" presId="urn:microsoft.com/office/officeart/2008/layout/VerticalCurvedList"/>
    <dgm:cxn modelId="{721C182D-DC49-4AAE-9A1E-109C5D7B4D7D}" type="presParOf" srcId="{CFD4A148-F84C-FC48-AC6A-3FEC4A9E5058}" destId="{35E4F262-CD20-40D4-85D0-DA4E5FB7170B}" srcOrd="4" destOrd="0" presId="urn:microsoft.com/office/officeart/2008/layout/VerticalCurvedList"/>
    <dgm:cxn modelId="{5A05878E-4516-4EC9-9D38-DD25EC5CED3B}" type="presParOf" srcId="{35E4F262-CD20-40D4-85D0-DA4E5FB7170B}" destId="{AC63EED2-E7DF-4FE2-B6BC-58491EC51872}" srcOrd="0" destOrd="0" presId="urn:microsoft.com/office/officeart/2008/layout/VerticalCurvedList"/>
    <dgm:cxn modelId="{39AE2B6E-ED77-4430-AA52-5333BC1A7183}" type="presParOf" srcId="{CFD4A148-F84C-FC48-AC6A-3FEC4A9E5058}" destId="{EBD7FAF3-2EC9-4C7D-911D-D8047171DA8C}" srcOrd="5" destOrd="0" presId="urn:microsoft.com/office/officeart/2008/layout/VerticalCurvedList"/>
    <dgm:cxn modelId="{F923238F-9EDB-49B2-A281-962F420C858A}" type="presParOf" srcId="{CFD4A148-F84C-FC48-AC6A-3FEC4A9E5058}" destId="{E82B3854-DEEA-4333-89B1-A1F2F9A7F8F6}" srcOrd="6" destOrd="0" presId="urn:microsoft.com/office/officeart/2008/layout/VerticalCurvedList"/>
    <dgm:cxn modelId="{2081F275-945E-494C-BB66-7C2194233A47}" type="presParOf" srcId="{E82B3854-DEEA-4333-89B1-A1F2F9A7F8F6}" destId="{155215F6-7957-40FF-999E-549FA1C765B6}" srcOrd="0" destOrd="0" presId="urn:microsoft.com/office/officeart/2008/layout/VerticalCurvedList"/>
    <dgm:cxn modelId="{DE82AFEF-6A01-47D2-B59C-9687BEE777A7}" type="presParOf" srcId="{CFD4A148-F84C-FC48-AC6A-3FEC4A9E5058}" destId="{091DE76A-F021-4D4F-BA2B-EA6307F0A74C}" srcOrd="7" destOrd="0" presId="urn:microsoft.com/office/officeart/2008/layout/VerticalCurvedList"/>
    <dgm:cxn modelId="{C39840CE-D42A-4C7D-9A92-25E372F6BB3A}" type="presParOf" srcId="{CFD4A148-F84C-FC48-AC6A-3FEC4A9E5058}" destId="{AED2B184-C762-4465-B153-E707961BDBAF}" srcOrd="8" destOrd="0" presId="urn:microsoft.com/office/officeart/2008/layout/VerticalCurvedList"/>
    <dgm:cxn modelId="{B8D63C7E-3014-4D26-BE31-B61262027036}" type="presParOf" srcId="{AED2B184-C762-4465-B153-E707961BDBAF}" destId="{B1D4670E-11C9-4F27-B507-853CED9FF2D7}" srcOrd="0" destOrd="0" presId="urn:microsoft.com/office/officeart/2008/layout/VerticalCurvedList"/>
    <dgm:cxn modelId="{AE98806C-F8F4-4B9F-B7E8-D23F6A4A97E8}" type="presParOf" srcId="{CFD4A148-F84C-FC48-AC6A-3FEC4A9E5058}" destId="{A8824656-636D-4395-AA2C-B98944397B28}" srcOrd="9" destOrd="0" presId="urn:microsoft.com/office/officeart/2008/layout/VerticalCurvedList"/>
    <dgm:cxn modelId="{5B26224F-78C7-4B70-960B-A6157EDB1CE2}" type="presParOf" srcId="{CFD4A148-F84C-FC48-AC6A-3FEC4A9E5058}" destId="{EDDDCC0E-3B4B-48A7-96BF-71C4EEDC18E1}" srcOrd="10" destOrd="0" presId="urn:microsoft.com/office/officeart/2008/layout/VerticalCurvedList"/>
    <dgm:cxn modelId="{7A67B624-5B93-4C3B-9297-C29A42FBB07C}" type="presParOf" srcId="{EDDDCC0E-3B4B-48A7-96BF-71C4EEDC18E1}" destId="{551F2BAF-B99A-4872-B18E-377C1AE78FCF}" srcOrd="0" destOrd="0" presId="urn:microsoft.com/office/officeart/2008/layout/VerticalCurvedList"/>
    <dgm:cxn modelId="{D8933458-65FF-4A69-A139-A3AACC85DE8C}" type="presParOf" srcId="{CFD4A148-F84C-FC48-AC6A-3FEC4A9E5058}" destId="{268B03B0-B67B-4B6A-B39C-F65A89209409}" srcOrd="11" destOrd="0" presId="urn:microsoft.com/office/officeart/2008/layout/VerticalCurvedList"/>
    <dgm:cxn modelId="{2B0540CE-8DBB-4FAB-95FC-C23C4CDBFF14}" type="presParOf" srcId="{CFD4A148-F84C-FC48-AC6A-3FEC4A9E5058}" destId="{250D2F81-1785-4EBE-BE9A-66753C7A4BDB}" srcOrd="12" destOrd="0" presId="urn:microsoft.com/office/officeart/2008/layout/VerticalCurvedList"/>
    <dgm:cxn modelId="{67323147-57DE-4C78-8356-A8704074C0B4}" type="presParOf" srcId="{250D2F81-1785-4EBE-BE9A-66753C7A4BDB}" destId="{2F6756CE-B540-4A98-9AFF-369C6DFADF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r>
            <a:rPr lang="es-ES" sz="2800" dirty="0">
              <a:latin typeface="Myriad Pro" panose="020B0503030403020204" pitchFamily="34" charset="0"/>
            </a:rPr>
            <a:t>Unidades Temáticas</a:t>
          </a:r>
          <a:endParaRPr lang="es-ES_tradnl" sz="2800" dirty="0">
            <a:latin typeface="Myriad Pro" panose="020B0503030403020204" pitchFamily="34" charset="0"/>
          </a:endParaRPr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53682316-DEFE-6940-93C9-5752A5BBFDFC}">
      <dgm:prSet phldrT="[Texto]" custT="1"/>
      <dgm:spPr/>
      <dgm:t>
        <a:bodyPr/>
        <a:lstStyle/>
        <a:p>
          <a:r>
            <a:rPr lang="es-ES" sz="2800" b="1" kern="1200" dirty="0"/>
            <a:t>Proceso de Ingeniería de Software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9AE691A3-BAAC-478E-935F-AE1E53D7594D}">
      <dgm:prSet phldrT="[Texto]" custT="1"/>
      <dgm:spPr/>
      <dgm:t>
        <a:bodyPr/>
        <a:lstStyle/>
        <a:p>
          <a:r>
            <a:rPr lang="es-ES" sz="2800" b="1" kern="1200" dirty="0"/>
            <a:t>Ingeniería de Requisitos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41504A11-29AE-481D-A71C-27DBC0FC8A4F}" type="parTrans" cxnId="{CD682C60-E306-4C2E-9D6D-87B45D0F9445}">
      <dgm:prSet/>
      <dgm:spPr/>
      <dgm:t>
        <a:bodyPr/>
        <a:lstStyle/>
        <a:p>
          <a:endParaRPr lang="es-CL"/>
        </a:p>
      </dgm:t>
    </dgm:pt>
    <dgm:pt modelId="{96A6ACF5-CE0F-4095-8CFA-96E3983762D9}" type="sibTrans" cxnId="{CD682C60-E306-4C2E-9D6D-87B45D0F9445}">
      <dgm:prSet/>
      <dgm:spPr/>
      <dgm:t>
        <a:bodyPr/>
        <a:lstStyle/>
        <a:p>
          <a:endParaRPr lang="es-CL"/>
        </a:p>
      </dgm:t>
    </dgm:pt>
    <dgm:pt modelId="{929A3A1C-3676-41EB-AE2C-C1F5B26A4CE5}">
      <dgm:prSet phldrT="[Texto]" custT="1"/>
      <dgm:spPr/>
      <dgm:t>
        <a:bodyPr/>
        <a:lstStyle/>
        <a:p>
          <a:r>
            <a:rPr lang="es-ES" sz="2800" b="1" kern="1200" dirty="0"/>
            <a:t>Gestión de Calidad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17294F5D-11B0-4CEA-98C3-F6D5B9510C07}" type="parTrans" cxnId="{F8DAC1D2-141E-4507-A86C-B15DA854EF58}">
      <dgm:prSet/>
      <dgm:spPr/>
      <dgm:t>
        <a:bodyPr/>
        <a:lstStyle/>
        <a:p>
          <a:endParaRPr lang="es-CL"/>
        </a:p>
      </dgm:t>
    </dgm:pt>
    <dgm:pt modelId="{5DE4C83B-3BBD-4324-945E-6F1C683DFB6B}" type="sibTrans" cxnId="{F8DAC1D2-141E-4507-A86C-B15DA854EF58}">
      <dgm:prSet/>
      <dgm:spPr/>
      <dgm:t>
        <a:bodyPr/>
        <a:lstStyle/>
        <a:p>
          <a:endParaRPr lang="es-CL"/>
        </a:p>
      </dgm:t>
    </dgm:pt>
    <dgm:pt modelId="{D7406D14-F44B-42F0-8AAB-5D714A0424BB}">
      <dgm:prSet phldrT="[Texto]" custT="1"/>
      <dgm:spPr/>
      <dgm:t>
        <a:bodyPr/>
        <a:lstStyle/>
        <a:p>
          <a:r>
            <a:rPr lang="es-ES" sz="2800" b="1" kern="1200" dirty="0"/>
            <a:t>Diseño de Software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8EA89F37-274E-4EB5-94A4-3F69B5602CDC}" type="parTrans" cxnId="{B9A63333-B786-4BC7-9542-F6F54AB0A450}">
      <dgm:prSet/>
      <dgm:spPr/>
      <dgm:t>
        <a:bodyPr/>
        <a:lstStyle/>
        <a:p>
          <a:endParaRPr lang="es-CL"/>
        </a:p>
      </dgm:t>
    </dgm:pt>
    <dgm:pt modelId="{025DA5A7-D0CC-4CBC-9EF4-656FED159656}" type="sibTrans" cxnId="{B9A63333-B786-4BC7-9542-F6F54AB0A450}">
      <dgm:prSet/>
      <dgm:spPr/>
      <dgm:t>
        <a:bodyPr/>
        <a:lstStyle/>
        <a:p>
          <a:endParaRPr lang="es-CL"/>
        </a:p>
      </dgm:t>
    </dgm:pt>
    <dgm:pt modelId="{3E491AD3-3BFC-4552-A919-95167F71A6C0}">
      <dgm:prSet phldrT="[Texto]" custT="1"/>
      <dgm:spPr/>
      <dgm:t>
        <a:bodyPr/>
        <a:lstStyle/>
        <a:p>
          <a:r>
            <a:rPr lang="es-ES" sz="2800" b="1" kern="1200" dirty="0"/>
            <a:t>Construcción de Software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34A15FC3-4793-41DD-AEA6-283C69E01733}" type="parTrans" cxnId="{79BFD6C1-60DF-4D3E-A0D8-95A5AF3418D5}">
      <dgm:prSet/>
      <dgm:spPr/>
      <dgm:t>
        <a:bodyPr/>
        <a:lstStyle/>
        <a:p>
          <a:endParaRPr lang="es-CL"/>
        </a:p>
      </dgm:t>
    </dgm:pt>
    <dgm:pt modelId="{4FDDA2A5-055C-4A83-A7FD-3CC2CF28027D}" type="sibTrans" cxnId="{79BFD6C1-60DF-4D3E-A0D8-95A5AF3418D5}">
      <dgm:prSet/>
      <dgm:spPr/>
      <dgm:t>
        <a:bodyPr/>
        <a:lstStyle/>
        <a:p>
          <a:endParaRPr lang="es-CL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B9A63333-B786-4BC7-9542-F6F54AB0A450}" srcId="{61CD1CBD-3EDE-2B4D-8F7E-A0949F18E193}" destId="{D7406D14-F44B-42F0-8AAB-5D714A0424BB}" srcOrd="3" destOrd="0" parTransId="{8EA89F37-274E-4EB5-94A4-3F69B5602CDC}" sibTransId="{025DA5A7-D0CC-4CBC-9EF4-656FED159656}"/>
    <dgm:cxn modelId="{04D10C37-79D3-5F45-9EB8-23E232D3B32E}" type="presOf" srcId="{61CD1CBD-3EDE-2B4D-8F7E-A0949F18E193}" destId="{86974215-567A-F441-A5B8-386086277AF6}" srcOrd="0" destOrd="0" presId="urn:microsoft.com/office/officeart/2005/8/layout/hList1"/>
    <dgm:cxn modelId="{CD682C60-E306-4C2E-9D6D-87B45D0F9445}" srcId="{61CD1CBD-3EDE-2B4D-8F7E-A0949F18E193}" destId="{9AE691A3-BAAC-478E-935F-AE1E53D7594D}" srcOrd="1" destOrd="0" parTransId="{41504A11-29AE-481D-A71C-27DBC0FC8A4F}" sibTransId="{96A6ACF5-CE0F-4095-8CFA-96E3983762D9}"/>
    <dgm:cxn modelId="{8771DC51-757F-BF43-A670-78A986EC3B96}" type="presOf" srcId="{53682316-DEFE-6940-93C9-5752A5BBFDFC}" destId="{39C46230-FEA8-A345-B5EB-228E0AFDE990}" srcOrd="0" destOrd="0" presId="urn:microsoft.com/office/officeart/2005/8/layout/hList1"/>
    <dgm:cxn modelId="{F7483695-50F7-4559-A939-DB79684C7E54}" type="presOf" srcId="{929A3A1C-3676-41EB-AE2C-C1F5B26A4CE5}" destId="{39C46230-FEA8-A345-B5EB-228E0AFDE990}" srcOrd="0" destOrd="2" presId="urn:microsoft.com/office/officeart/2005/8/layout/hList1"/>
    <dgm:cxn modelId="{48998C96-7480-4BCC-870E-2CFFB8EC1A17}" type="presOf" srcId="{9AE691A3-BAAC-478E-935F-AE1E53D7594D}" destId="{39C46230-FEA8-A345-B5EB-228E0AFDE990}" srcOrd="0" destOrd="1" presId="urn:microsoft.com/office/officeart/2005/8/layout/hList1"/>
    <dgm:cxn modelId="{67F31DBC-19F9-4D7F-B5C8-F8194A403B51}" type="presOf" srcId="{D7406D14-F44B-42F0-8AAB-5D714A0424BB}" destId="{39C46230-FEA8-A345-B5EB-228E0AFDE990}" srcOrd="0" destOrd="3" presId="urn:microsoft.com/office/officeart/2005/8/layout/hList1"/>
    <dgm:cxn modelId="{79BFD6C1-60DF-4D3E-A0D8-95A5AF3418D5}" srcId="{61CD1CBD-3EDE-2B4D-8F7E-A0949F18E193}" destId="{3E491AD3-3BFC-4552-A919-95167F71A6C0}" srcOrd="4" destOrd="0" parTransId="{34A15FC3-4793-41DD-AEA6-283C69E01733}" sibTransId="{4FDDA2A5-055C-4A83-A7FD-3CC2CF28027D}"/>
    <dgm:cxn modelId="{F8DAC1D2-141E-4507-A86C-B15DA854EF58}" srcId="{61CD1CBD-3EDE-2B4D-8F7E-A0949F18E193}" destId="{929A3A1C-3676-41EB-AE2C-C1F5B26A4CE5}" srcOrd="2" destOrd="0" parTransId="{17294F5D-11B0-4CEA-98C3-F6D5B9510C07}" sibTransId="{5DE4C83B-3BBD-4324-945E-6F1C683DFB6B}"/>
    <dgm:cxn modelId="{9B901DD6-F7C3-467F-813A-A187B6A697D6}" type="presOf" srcId="{3E491AD3-3BFC-4552-A919-95167F71A6C0}" destId="{39C46230-FEA8-A345-B5EB-228E0AFDE990}" srcOrd="0" destOrd="4" presId="urn:microsoft.com/office/officeart/2005/8/layout/hList1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5776A4FC-2CDF-BF44-9E8E-B1D55019E0B2}" type="presOf" srcId="{B588D0CE-BD67-7D4C-B15C-A5ECBCE4935D}" destId="{2147F6DF-91D9-0F4C-B2E5-839113E691B6}" srcOrd="0" destOrd="0" presId="urn:microsoft.com/office/officeart/2005/8/layout/hList1"/>
    <dgm:cxn modelId="{5CE877AE-E4DB-0044-8ED0-59AF3E6043C2}" type="presParOf" srcId="{2147F6DF-91D9-0F4C-B2E5-839113E691B6}" destId="{52A36253-F308-8846-8938-81F4786D8EB5}" srcOrd="0" destOrd="0" presId="urn:microsoft.com/office/officeart/2005/8/layout/hList1"/>
    <dgm:cxn modelId="{AD4F3306-24C3-7644-B04B-9D0C3F0BF391}" type="presParOf" srcId="{52A36253-F308-8846-8938-81F4786D8EB5}" destId="{86974215-567A-F441-A5B8-386086277AF6}" srcOrd="0" destOrd="0" presId="urn:microsoft.com/office/officeart/2005/8/layout/hList1"/>
    <dgm:cxn modelId="{65B4C5B9-8D73-C747-9199-66F5666667C8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Descripción del Proyecto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82838125-8409-A944-B82C-C515B82A6C1F}" type="presOf" srcId="{6B65979D-307E-364C-8DC2-625B7F4A0415}" destId="{10A5A2F5-6E72-8B48-AE77-38BFE04BA55D}" srcOrd="0" destOrd="0" presId="urn:microsoft.com/office/officeart/2008/layout/VerticalCurvedList"/>
    <dgm:cxn modelId="{89F4905F-1748-BB4C-AE27-F1A56FD68CAC}" type="presOf" srcId="{6EFA785C-5415-6944-AA52-070EB1A17063}" destId="{035D1414-DDCC-0046-835D-F0DB36C0CAC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B708C289-7E57-7B4E-9E0F-22F0AE058931}" type="presOf" srcId="{05EA1093-E207-2842-B91B-7C998062EB44}" destId="{7DF442BB-0F7E-9B48-843F-EC43B11F3ADD}" srcOrd="0" destOrd="0" presId="urn:microsoft.com/office/officeart/2008/layout/VerticalCurvedList"/>
    <dgm:cxn modelId="{36C7EE8A-36A8-5E4A-AD58-438987001D60}" type="presOf" srcId="{F6BB2D5B-261D-7241-A339-BC347EF0A6A2}" destId="{D39B7986-1FCB-2848-90E7-738262B1AFB5}" srcOrd="0" destOrd="0" presId="urn:microsoft.com/office/officeart/2008/layout/VerticalCurvedList"/>
    <dgm:cxn modelId="{ECDC5AA6-8BF6-874D-BD57-8C1023B6ABE3}" type="presOf" srcId="{78EBBA7E-9262-434D-BE86-D27C100DC2FD}" destId="{7B5BFC77-3423-9045-8BC5-565AA43E4284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DDCCBFDF-D0A1-D14B-86CB-F782FB032536}" type="presOf" srcId="{3DFD9613-B45B-D245-A863-5307CAFA9794}" destId="{92F93834-1AA8-E346-B74E-12D726217E5F}" srcOrd="0" destOrd="0" presId="urn:microsoft.com/office/officeart/2008/layout/VerticalCurvedList"/>
    <dgm:cxn modelId="{5EB7CBED-B240-B84F-9D3D-96F1AFE44321}" type="presOf" srcId="{C72DF19C-C3D1-2645-B464-D9D6EF113C60}" destId="{23D3854A-D0EF-F847-8F5A-F434D7D3917F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62FA2BFC-E937-804F-89B9-B6FEE735ABDF}" type="presOf" srcId="{2C177136-5C4A-5C4B-86B4-E9A11888FEF1}" destId="{D5EB95DF-161F-BC45-A733-7AC2F02F10BA}" srcOrd="0" destOrd="0" presId="urn:microsoft.com/office/officeart/2008/layout/VerticalCurvedList"/>
    <dgm:cxn modelId="{269455FD-2E4E-8948-9110-6329D771B021}" type="presOf" srcId="{753FA0B9-07EF-2542-9F24-B9300B73BED4}" destId="{9A609130-2508-6540-828D-FC7973E66730}" srcOrd="0" destOrd="0" presId="urn:microsoft.com/office/officeart/2008/layout/VerticalCurvedList"/>
    <dgm:cxn modelId="{DBDB8B0E-5F25-714A-B1B0-C70388E3B302}" type="presParOf" srcId="{23D3854A-D0EF-F847-8F5A-F434D7D3917F}" destId="{5A1B068B-777F-9C45-91FD-B500F9DDDC7F}" srcOrd="0" destOrd="0" presId="urn:microsoft.com/office/officeart/2008/layout/VerticalCurvedList"/>
    <dgm:cxn modelId="{79B68FBB-A898-934A-9B12-52BEDD27599F}" type="presParOf" srcId="{5A1B068B-777F-9C45-91FD-B500F9DDDC7F}" destId="{A0A1A80E-1A6A-5F4B-A063-60FB1D32FF4E}" srcOrd="0" destOrd="0" presId="urn:microsoft.com/office/officeart/2008/layout/VerticalCurvedList"/>
    <dgm:cxn modelId="{D2D4BD4F-5EE1-6549-A274-DDDA36AE91C4}" type="presParOf" srcId="{A0A1A80E-1A6A-5F4B-A063-60FB1D32FF4E}" destId="{03819CB6-AD90-0D42-AA69-5CB1517A9F7F}" srcOrd="0" destOrd="0" presId="urn:microsoft.com/office/officeart/2008/layout/VerticalCurvedList"/>
    <dgm:cxn modelId="{98788D1D-3BD6-A54B-A6E9-EF56CD7278D0}" type="presParOf" srcId="{A0A1A80E-1A6A-5F4B-A063-60FB1D32FF4E}" destId="{7B5BFC77-3423-9045-8BC5-565AA43E4284}" srcOrd="1" destOrd="0" presId="urn:microsoft.com/office/officeart/2008/layout/VerticalCurvedList"/>
    <dgm:cxn modelId="{99247714-78A0-CE4A-97E5-CA4DD8948C75}" type="presParOf" srcId="{A0A1A80E-1A6A-5F4B-A063-60FB1D32FF4E}" destId="{5E4EA0E7-CC78-1145-AB7D-68DCA0F4F5F4}" srcOrd="2" destOrd="0" presId="urn:microsoft.com/office/officeart/2008/layout/VerticalCurvedList"/>
    <dgm:cxn modelId="{9FB5DC07-B886-BB41-914C-41265802F35B}" type="presParOf" srcId="{A0A1A80E-1A6A-5F4B-A063-60FB1D32FF4E}" destId="{9FA5CB7E-46D7-DB40-BFB8-8AFAC4A52B3A}" srcOrd="3" destOrd="0" presId="urn:microsoft.com/office/officeart/2008/layout/VerticalCurvedList"/>
    <dgm:cxn modelId="{A131AEE7-0F11-134A-9A18-6AE8E3A91342}" type="presParOf" srcId="{5A1B068B-777F-9C45-91FD-B500F9DDDC7F}" destId="{035D1414-DDCC-0046-835D-F0DB36C0CACD}" srcOrd="1" destOrd="0" presId="urn:microsoft.com/office/officeart/2008/layout/VerticalCurvedList"/>
    <dgm:cxn modelId="{0B4BE4C0-E014-0B44-B0EB-E6A28DE243B9}" type="presParOf" srcId="{5A1B068B-777F-9C45-91FD-B500F9DDDC7F}" destId="{4128C2C2-3838-EE43-8AC3-3AEDAC1C4D79}" srcOrd="2" destOrd="0" presId="urn:microsoft.com/office/officeart/2008/layout/VerticalCurvedList"/>
    <dgm:cxn modelId="{217ECEB1-48E1-C949-B598-CA67621E6B88}" type="presParOf" srcId="{4128C2C2-3838-EE43-8AC3-3AEDAC1C4D79}" destId="{7890C8E4-B2A5-FF48-A518-E5FCAB5964FB}" srcOrd="0" destOrd="0" presId="urn:microsoft.com/office/officeart/2008/layout/VerticalCurvedList"/>
    <dgm:cxn modelId="{277CBE35-919E-0348-AA39-BE27DB3AD723}" type="presParOf" srcId="{5A1B068B-777F-9C45-91FD-B500F9DDDC7F}" destId="{10A5A2F5-6E72-8B48-AE77-38BFE04BA55D}" srcOrd="3" destOrd="0" presId="urn:microsoft.com/office/officeart/2008/layout/VerticalCurvedList"/>
    <dgm:cxn modelId="{E05AAE10-EA07-6A4B-B782-29F8F823E01B}" type="presParOf" srcId="{5A1B068B-777F-9C45-91FD-B500F9DDDC7F}" destId="{D5E9A957-C919-A34D-8280-A05D91B35AA7}" srcOrd="4" destOrd="0" presId="urn:microsoft.com/office/officeart/2008/layout/VerticalCurvedList"/>
    <dgm:cxn modelId="{F8EA5430-6536-3C4D-AA6B-8A6C3F180E67}" type="presParOf" srcId="{D5E9A957-C919-A34D-8280-A05D91B35AA7}" destId="{B0B388E5-8A39-D745-B769-FCD149B30F40}" srcOrd="0" destOrd="0" presId="urn:microsoft.com/office/officeart/2008/layout/VerticalCurvedList"/>
    <dgm:cxn modelId="{54CDE1AA-47E2-3646-BFAC-B04B37027B1E}" type="presParOf" srcId="{5A1B068B-777F-9C45-91FD-B500F9DDDC7F}" destId="{7DF442BB-0F7E-9B48-843F-EC43B11F3ADD}" srcOrd="5" destOrd="0" presId="urn:microsoft.com/office/officeart/2008/layout/VerticalCurvedList"/>
    <dgm:cxn modelId="{43C669F5-2814-8443-A80C-38F094F4A137}" type="presParOf" srcId="{5A1B068B-777F-9C45-91FD-B500F9DDDC7F}" destId="{238866C6-A604-8A42-A8B6-279E7072A039}" srcOrd="6" destOrd="0" presId="urn:microsoft.com/office/officeart/2008/layout/VerticalCurvedList"/>
    <dgm:cxn modelId="{F4EB5B12-EC0C-394E-A367-81058A8FD940}" type="presParOf" srcId="{238866C6-A604-8A42-A8B6-279E7072A039}" destId="{9F3D0813-7767-604B-A4A5-6A08D6494C47}" srcOrd="0" destOrd="0" presId="urn:microsoft.com/office/officeart/2008/layout/VerticalCurvedList"/>
    <dgm:cxn modelId="{21481198-D03F-3A48-9492-C769AF64D1AC}" type="presParOf" srcId="{5A1B068B-777F-9C45-91FD-B500F9DDDC7F}" destId="{9A609130-2508-6540-828D-FC7973E66730}" srcOrd="7" destOrd="0" presId="urn:microsoft.com/office/officeart/2008/layout/VerticalCurvedList"/>
    <dgm:cxn modelId="{D632BF44-732E-CA49-AC97-FA8261BC3FF4}" type="presParOf" srcId="{5A1B068B-777F-9C45-91FD-B500F9DDDC7F}" destId="{D1C515D2-3589-B649-AC4F-E36A36E6ADA4}" srcOrd="8" destOrd="0" presId="urn:microsoft.com/office/officeart/2008/layout/VerticalCurvedList"/>
    <dgm:cxn modelId="{DC59B4E0-81C3-8246-BB91-D91D32D9800F}" type="presParOf" srcId="{D1C515D2-3589-B649-AC4F-E36A36E6ADA4}" destId="{A7603831-EDB2-8046-8CD7-49ACB6E37493}" srcOrd="0" destOrd="0" presId="urn:microsoft.com/office/officeart/2008/layout/VerticalCurvedList"/>
    <dgm:cxn modelId="{2CB4C3A2-AB4F-8343-9817-274F825FEA3A}" type="presParOf" srcId="{5A1B068B-777F-9C45-91FD-B500F9DDDC7F}" destId="{92F93834-1AA8-E346-B74E-12D726217E5F}" srcOrd="9" destOrd="0" presId="urn:microsoft.com/office/officeart/2008/layout/VerticalCurvedList"/>
    <dgm:cxn modelId="{0DA1B653-30C9-4446-A580-E97857BD9EA9}" type="presParOf" srcId="{5A1B068B-777F-9C45-91FD-B500F9DDDC7F}" destId="{2D4C3E46-23DA-7241-808E-97AD1CD6315C}" srcOrd="10" destOrd="0" presId="urn:microsoft.com/office/officeart/2008/layout/VerticalCurvedList"/>
    <dgm:cxn modelId="{589A6C28-74C5-F64D-B25E-E81224696698}" type="presParOf" srcId="{2D4C3E46-23DA-7241-808E-97AD1CD6315C}" destId="{DBB7B125-5AF6-7447-BC26-F77955BB1964}" srcOrd="0" destOrd="0" presId="urn:microsoft.com/office/officeart/2008/layout/VerticalCurvedList"/>
    <dgm:cxn modelId="{FBB06892-272B-FC45-AF6C-D3ECE2D3E407}" type="presParOf" srcId="{5A1B068B-777F-9C45-91FD-B500F9DDDC7F}" destId="{D5EB95DF-161F-BC45-A733-7AC2F02F10BA}" srcOrd="11" destOrd="0" presId="urn:microsoft.com/office/officeart/2008/layout/VerticalCurvedList"/>
    <dgm:cxn modelId="{D85F47F0-2DEC-B44D-A1B7-B9F0760A8A9D}" type="presParOf" srcId="{5A1B068B-777F-9C45-91FD-B500F9DDDC7F}" destId="{22B793A8-2A5C-E642-88A1-4E739DA4F5A8}" srcOrd="12" destOrd="0" presId="urn:microsoft.com/office/officeart/2008/layout/VerticalCurvedList"/>
    <dgm:cxn modelId="{24968497-9A7F-6443-B732-2C629B6EB120}" type="presParOf" srcId="{22B793A8-2A5C-E642-88A1-4E739DA4F5A8}" destId="{87F2E8E1-2E38-EB42-82E4-0D66E4C5689D}" srcOrd="0" destOrd="0" presId="urn:microsoft.com/office/officeart/2008/layout/VerticalCurvedList"/>
    <dgm:cxn modelId="{9F22F98E-A021-B441-AC64-7AE37237F997}" type="presParOf" srcId="{5A1B068B-777F-9C45-91FD-B500F9DDDC7F}" destId="{D39B7986-1FCB-2848-90E7-738262B1AFB5}" srcOrd="13" destOrd="0" presId="urn:microsoft.com/office/officeart/2008/layout/VerticalCurvedList"/>
    <dgm:cxn modelId="{658C16B0-8AFE-AB43-9AE6-EE473C6102CD}" type="presParOf" srcId="{5A1B068B-777F-9C45-91FD-B500F9DDDC7F}" destId="{85BDA592-BE13-D74E-A111-B1CE07D2B3C0}" srcOrd="14" destOrd="0" presId="urn:microsoft.com/office/officeart/2008/layout/VerticalCurvedList"/>
    <dgm:cxn modelId="{1FB015CD-6A2A-2A40-A1FB-683D1911C71B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753FA0B9-07EF-2542-9F24-B9300B73BED4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Descripción del Proyecto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F2339902-C45A-BD47-9CBA-D1059F24B5C6}" type="presOf" srcId="{F6BB2D5B-261D-7241-A339-BC347EF0A6A2}" destId="{D39B7986-1FCB-2848-90E7-738262B1AFB5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E4E8C11E-BAAC-6F46-9B86-829721D32EFB}" type="presOf" srcId="{05EA1093-E207-2842-B91B-7C998062EB44}" destId="{7DF442BB-0F7E-9B48-843F-EC43B11F3ADD}" srcOrd="0" destOrd="0" presId="urn:microsoft.com/office/officeart/2008/layout/VerticalCurvedList"/>
    <dgm:cxn modelId="{9D8B6B4A-ACF1-F945-8123-AF7F63EB27AA}" type="presOf" srcId="{6EFA785C-5415-6944-AA52-070EB1A17063}" destId="{035D1414-DDCC-0046-835D-F0DB36C0CACD}" srcOrd="0" destOrd="0" presId="urn:microsoft.com/office/officeart/2008/layout/VerticalCurvedList"/>
    <dgm:cxn modelId="{6EFA4E59-D70E-E748-9593-D11BA7A7776F}" type="presOf" srcId="{6B65979D-307E-364C-8DC2-625B7F4A0415}" destId="{10A5A2F5-6E72-8B48-AE77-38BFE04BA55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DFC1E45A-5C01-4348-8697-70A2EAFAD173}" type="presOf" srcId="{3DFD9613-B45B-D245-A863-5307CAFA9794}" destId="{92F93834-1AA8-E346-B74E-12D726217E5F}" srcOrd="0" destOrd="0" presId="urn:microsoft.com/office/officeart/2008/layout/VerticalCurvedList"/>
    <dgm:cxn modelId="{70452B82-57CA-AE4C-B675-8B875F004247}" type="presOf" srcId="{78EBBA7E-9262-434D-BE86-D27C100DC2FD}" destId="{7B5BFC77-3423-9045-8BC5-565AA43E4284}" srcOrd="0" destOrd="0" presId="urn:microsoft.com/office/officeart/2008/layout/VerticalCurvedList"/>
    <dgm:cxn modelId="{FDD6E1AD-9A09-094D-9B23-4318F135AAEE}" type="presOf" srcId="{753FA0B9-07EF-2542-9F24-B9300B73BED4}" destId="{9A609130-2508-6540-828D-FC7973E66730}" srcOrd="0" destOrd="0" presId="urn:microsoft.com/office/officeart/2008/layout/VerticalCurvedList"/>
    <dgm:cxn modelId="{46F45EB2-7784-A846-8FFE-25712E408610}" type="presOf" srcId="{2C177136-5C4A-5C4B-86B4-E9A11888FEF1}" destId="{D5EB95DF-161F-BC45-A733-7AC2F02F10BA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5DE79DDC-F9B1-034C-9BCF-73B32E72EC58}" type="presOf" srcId="{C72DF19C-C3D1-2645-B464-D9D6EF113C60}" destId="{23D3854A-D0EF-F847-8F5A-F434D7D3917F}" srcOrd="0" destOrd="0" presId="urn:microsoft.com/office/officeart/2008/layout/VerticalCurvedList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69A9B3A8-D27E-7447-84F3-E66404FD1A9F}" type="presParOf" srcId="{23D3854A-D0EF-F847-8F5A-F434D7D3917F}" destId="{5A1B068B-777F-9C45-91FD-B500F9DDDC7F}" srcOrd="0" destOrd="0" presId="urn:microsoft.com/office/officeart/2008/layout/VerticalCurvedList"/>
    <dgm:cxn modelId="{BAE2BF2E-65D6-8244-B3D3-34698F2F3722}" type="presParOf" srcId="{5A1B068B-777F-9C45-91FD-B500F9DDDC7F}" destId="{A0A1A80E-1A6A-5F4B-A063-60FB1D32FF4E}" srcOrd="0" destOrd="0" presId="urn:microsoft.com/office/officeart/2008/layout/VerticalCurvedList"/>
    <dgm:cxn modelId="{71A173ED-16A0-8749-BDEE-2A590DFACFDC}" type="presParOf" srcId="{A0A1A80E-1A6A-5F4B-A063-60FB1D32FF4E}" destId="{03819CB6-AD90-0D42-AA69-5CB1517A9F7F}" srcOrd="0" destOrd="0" presId="urn:microsoft.com/office/officeart/2008/layout/VerticalCurvedList"/>
    <dgm:cxn modelId="{74D6E09D-82FD-4C4F-B7E2-F3CCF27C4A56}" type="presParOf" srcId="{A0A1A80E-1A6A-5F4B-A063-60FB1D32FF4E}" destId="{7B5BFC77-3423-9045-8BC5-565AA43E4284}" srcOrd="1" destOrd="0" presId="urn:microsoft.com/office/officeart/2008/layout/VerticalCurvedList"/>
    <dgm:cxn modelId="{60FCC37D-1172-284B-9686-0F2E9524723B}" type="presParOf" srcId="{A0A1A80E-1A6A-5F4B-A063-60FB1D32FF4E}" destId="{5E4EA0E7-CC78-1145-AB7D-68DCA0F4F5F4}" srcOrd="2" destOrd="0" presId="urn:microsoft.com/office/officeart/2008/layout/VerticalCurvedList"/>
    <dgm:cxn modelId="{B3533837-8A1E-374C-8A42-23AE47EA966E}" type="presParOf" srcId="{A0A1A80E-1A6A-5F4B-A063-60FB1D32FF4E}" destId="{9FA5CB7E-46D7-DB40-BFB8-8AFAC4A52B3A}" srcOrd="3" destOrd="0" presId="urn:microsoft.com/office/officeart/2008/layout/VerticalCurvedList"/>
    <dgm:cxn modelId="{B9507C17-89AC-B64F-AD9F-088452F6AC4A}" type="presParOf" srcId="{5A1B068B-777F-9C45-91FD-B500F9DDDC7F}" destId="{035D1414-DDCC-0046-835D-F0DB36C0CACD}" srcOrd="1" destOrd="0" presId="urn:microsoft.com/office/officeart/2008/layout/VerticalCurvedList"/>
    <dgm:cxn modelId="{AB840201-6899-5049-B92D-ECE3BA33C8DB}" type="presParOf" srcId="{5A1B068B-777F-9C45-91FD-B500F9DDDC7F}" destId="{4128C2C2-3838-EE43-8AC3-3AEDAC1C4D79}" srcOrd="2" destOrd="0" presId="urn:microsoft.com/office/officeart/2008/layout/VerticalCurvedList"/>
    <dgm:cxn modelId="{65727918-1B67-2346-8BA7-3BA64A594FCB}" type="presParOf" srcId="{4128C2C2-3838-EE43-8AC3-3AEDAC1C4D79}" destId="{7890C8E4-B2A5-FF48-A518-E5FCAB5964FB}" srcOrd="0" destOrd="0" presId="urn:microsoft.com/office/officeart/2008/layout/VerticalCurvedList"/>
    <dgm:cxn modelId="{981C56C7-7654-A345-8220-FC2B76C3AB53}" type="presParOf" srcId="{5A1B068B-777F-9C45-91FD-B500F9DDDC7F}" destId="{10A5A2F5-6E72-8B48-AE77-38BFE04BA55D}" srcOrd="3" destOrd="0" presId="urn:microsoft.com/office/officeart/2008/layout/VerticalCurvedList"/>
    <dgm:cxn modelId="{B07B9F3E-A502-BD43-9E83-9237879E137D}" type="presParOf" srcId="{5A1B068B-777F-9C45-91FD-B500F9DDDC7F}" destId="{D5E9A957-C919-A34D-8280-A05D91B35AA7}" srcOrd="4" destOrd="0" presId="urn:microsoft.com/office/officeart/2008/layout/VerticalCurvedList"/>
    <dgm:cxn modelId="{63D626B6-C716-CB41-A59C-20A763125B78}" type="presParOf" srcId="{D5E9A957-C919-A34D-8280-A05D91B35AA7}" destId="{B0B388E5-8A39-D745-B769-FCD149B30F40}" srcOrd="0" destOrd="0" presId="urn:microsoft.com/office/officeart/2008/layout/VerticalCurvedList"/>
    <dgm:cxn modelId="{9A1B4234-B60C-6045-845F-7B0441046D80}" type="presParOf" srcId="{5A1B068B-777F-9C45-91FD-B500F9DDDC7F}" destId="{7DF442BB-0F7E-9B48-843F-EC43B11F3ADD}" srcOrd="5" destOrd="0" presId="urn:microsoft.com/office/officeart/2008/layout/VerticalCurvedList"/>
    <dgm:cxn modelId="{E51CF51B-BB0E-0D43-84C1-5741D29963DA}" type="presParOf" srcId="{5A1B068B-777F-9C45-91FD-B500F9DDDC7F}" destId="{238866C6-A604-8A42-A8B6-279E7072A039}" srcOrd="6" destOrd="0" presId="urn:microsoft.com/office/officeart/2008/layout/VerticalCurvedList"/>
    <dgm:cxn modelId="{14ADEA88-B90E-014D-B9C5-D6D68015BF15}" type="presParOf" srcId="{238866C6-A604-8A42-A8B6-279E7072A039}" destId="{9F3D0813-7767-604B-A4A5-6A08D6494C47}" srcOrd="0" destOrd="0" presId="urn:microsoft.com/office/officeart/2008/layout/VerticalCurvedList"/>
    <dgm:cxn modelId="{BF3261BA-50C7-7E45-A9EB-D0E0B456A6D2}" type="presParOf" srcId="{5A1B068B-777F-9C45-91FD-B500F9DDDC7F}" destId="{9A609130-2508-6540-828D-FC7973E66730}" srcOrd="7" destOrd="0" presId="urn:microsoft.com/office/officeart/2008/layout/VerticalCurvedList"/>
    <dgm:cxn modelId="{2E7EE76C-217C-2846-B765-1643179AE9C6}" type="presParOf" srcId="{5A1B068B-777F-9C45-91FD-B500F9DDDC7F}" destId="{D1C515D2-3589-B649-AC4F-E36A36E6ADA4}" srcOrd="8" destOrd="0" presId="urn:microsoft.com/office/officeart/2008/layout/VerticalCurvedList"/>
    <dgm:cxn modelId="{2DBCE045-EB85-2947-8A73-17F1C803E41F}" type="presParOf" srcId="{D1C515D2-3589-B649-AC4F-E36A36E6ADA4}" destId="{A7603831-EDB2-8046-8CD7-49ACB6E37493}" srcOrd="0" destOrd="0" presId="urn:microsoft.com/office/officeart/2008/layout/VerticalCurvedList"/>
    <dgm:cxn modelId="{820AC669-4F03-9C48-9B9A-B63C408764F8}" type="presParOf" srcId="{5A1B068B-777F-9C45-91FD-B500F9DDDC7F}" destId="{92F93834-1AA8-E346-B74E-12D726217E5F}" srcOrd="9" destOrd="0" presId="urn:microsoft.com/office/officeart/2008/layout/VerticalCurvedList"/>
    <dgm:cxn modelId="{BD48EB2B-6400-194B-B45F-9589AE0725B3}" type="presParOf" srcId="{5A1B068B-777F-9C45-91FD-B500F9DDDC7F}" destId="{2D4C3E46-23DA-7241-808E-97AD1CD6315C}" srcOrd="10" destOrd="0" presId="urn:microsoft.com/office/officeart/2008/layout/VerticalCurvedList"/>
    <dgm:cxn modelId="{D36A617F-D420-2046-A0B6-B13B286115F1}" type="presParOf" srcId="{2D4C3E46-23DA-7241-808E-97AD1CD6315C}" destId="{DBB7B125-5AF6-7447-BC26-F77955BB1964}" srcOrd="0" destOrd="0" presId="urn:microsoft.com/office/officeart/2008/layout/VerticalCurvedList"/>
    <dgm:cxn modelId="{63941BE8-87FB-DB41-A81B-8FB6B2DFF71B}" type="presParOf" srcId="{5A1B068B-777F-9C45-91FD-B500F9DDDC7F}" destId="{D5EB95DF-161F-BC45-A733-7AC2F02F10BA}" srcOrd="11" destOrd="0" presId="urn:microsoft.com/office/officeart/2008/layout/VerticalCurvedList"/>
    <dgm:cxn modelId="{877D9E3B-48B8-EA46-BC59-CDC34D0915C8}" type="presParOf" srcId="{5A1B068B-777F-9C45-91FD-B500F9DDDC7F}" destId="{22B793A8-2A5C-E642-88A1-4E739DA4F5A8}" srcOrd="12" destOrd="0" presId="urn:microsoft.com/office/officeart/2008/layout/VerticalCurvedList"/>
    <dgm:cxn modelId="{B64836E5-1ACE-C84B-80AE-F34203F519E9}" type="presParOf" srcId="{22B793A8-2A5C-E642-88A1-4E739DA4F5A8}" destId="{87F2E8E1-2E38-EB42-82E4-0D66E4C5689D}" srcOrd="0" destOrd="0" presId="urn:microsoft.com/office/officeart/2008/layout/VerticalCurvedList"/>
    <dgm:cxn modelId="{07937F14-6E91-874B-8CA3-71F721C8FE9B}" type="presParOf" srcId="{5A1B068B-777F-9C45-91FD-B500F9DDDC7F}" destId="{D39B7986-1FCB-2848-90E7-738262B1AFB5}" srcOrd="13" destOrd="0" presId="urn:microsoft.com/office/officeart/2008/layout/VerticalCurvedList"/>
    <dgm:cxn modelId="{9034022C-F6DD-0040-A90B-695ED56716D9}" type="presParOf" srcId="{5A1B068B-777F-9C45-91FD-B500F9DDDC7F}" destId="{85BDA592-BE13-D74E-A111-B1CE07D2B3C0}" srcOrd="14" destOrd="0" presId="urn:microsoft.com/office/officeart/2008/layout/VerticalCurvedList"/>
    <dgm:cxn modelId="{7AB205EB-4E3F-EE46-B2DA-5FC4F5513956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753FA0B9-07EF-2542-9F24-B9300B73BED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Descripción del Proyecto</a:t>
          </a:r>
        </a:p>
      </dgm:t>
    </dgm:pt>
    <dgm:pt modelId="{F1A49A4C-5638-8C4C-ADE4-B77E258AF89A}" type="parTrans" cxnId="{DC5F9BDE-17C7-714C-966E-67DDB10FF485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B607BA6C-C81B-FE4D-B0B4-A34B62CFD2B2}" type="sibTrans" cxnId="{DC5F9BDE-17C7-714C-966E-67DDB10FF485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7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7"/>
      <dgm:spPr/>
    </dgm:pt>
    <dgm:pt modelId="{9FA5CB7E-46D7-DB40-BFB8-8AFAC4A52B3A}" type="pres">
      <dgm:prSet presAssocID="{C72DF19C-C3D1-2645-B464-D9D6EF113C60}" presName="dstNode" presStyleLbl="node1" presStyleIdx="0" presStyleCnt="7"/>
      <dgm:spPr/>
    </dgm:pt>
    <dgm:pt modelId="{035D1414-DDCC-0046-835D-F0DB36C0CACD}" type="pres">
      <dgm:prSet presAssocID="{6EFA785C-5415-6944-AA52-070EB1A17063}" presName="text_1" presStyleLbl="node1" presStyleIdx="0" presStyleCnt="7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7"/>
      <dgm:spPr/>
    </dgm:pt>
    <dgm:pt modelId="{10A5A2F5-6E72-8B48-AE77-38BFE04BA55D}" type="pres">
      <dgm:prSet presAssocID="{6B65979D-307E-364C-8DC2-625B7F4A0415}" presName="text_2" presStyleLbl="node1" presStyleIdx="1" presStyleCnt="7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7"/>
      <dgm:spPr/>
    </dgm:pt>
    <dgm:pt modelId="{7DF442BB-0F7E-9B48-843F-EC43B11F3ADD}" type="pres">
      <dgm:prSet presAssocID="{05EA1093-E207-2842-B91B-7C998062EB44}" presName="text_3" presStyleLbl="node1" presStyleIdx="2" presStyleCnt="7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7"/>
      <dgm:spPr/>
    </dgm:pt>
    <dgm:pt modelId="{9A609130-2508-6540-828D-FC7973E66730}" type="pres">
      <dgm:prSet presAssocID="{753FA0B9-07EF-2542-9F24-B9300B73BED4}" presName="text_4" presStyleLbl="node1" presStyleIdx="3" presStyleCnt="7">
        <dgm:presLayoutVars>
          <dgm:bulletEnabled val="1"/>
        </dgm:presLayoutVars>
      </dgm:prSet>
      <dgm:spPr/>
    </dgm:pt>
    <dgm:pt modelId="{D1C515D2-3589-B649-AC4F-E36A36E6ADA4}" type="pres">
      <dgm:prSet presAssocID="{753FA0B9-07EF-2542-9F24-B9300B73BED4}" presName="accent_4" presStyleCnt="0"/>
      <dgm:spPr/>
    </dgm:pt>
    <dgm:pt modelId="{A7603831-EDB2-8046-8CD7-49ACB6E37493}" type="pres">
      <dgm:prSet presAssocID="{753FA0B9-07EF-2542-9F24-B9300B73BED4}" presName="accentRepeatNode" presStyleLbl="solidFgAcc1" presStyleIdx="3" presStyleCnt="7"/>
      <dgm:spPr/>
    </dgm:pt>
    <dgm:pt modelId="{92F93834-1AA8-E346-B74E-12D726217E5F}" type="pres">
      <dgm:prSet presAssocID="{3DFD9613-B45B-D245-A863-5307CAFA9794}" presName="text_5" presStyleLbl="node1" presStyleIdx="4" presStyleCnt="7">
        <dgm:presLayoutVars>
          <dgm:bulletEnabled val="1"/>
        </dgm:presLayoutVars>
      </dgm:prSet>
      <dgm:spPr/>
    </dgm:pt>
    <dgm:pt modelId="{2D4C3E46-23DA-7241-808E-97AD1CD6315C}" type="pres">
      <dgm:prSet presAssocID="{3DFD9613-B45B-D245-A863-5307CAFA9794}" presName="accent_5" presStyleCnt="0"/>
      <dgm:spPr/>
    </dgm:pt>
    <dgm:pt modelId="{DBB7B125-5AF6-7447-BC26-F77955BB1964}" type="pres">
      <dgm:prSet presAssocID="{3DFD9613-B45B-D245-A863-5307CAFA9794}" presName="accentRepeatNode" presStyleLbl="solidFgAcc1" presStyleIdx="4" presStyleCnt="7"/>
      <dgm:spPr/>
    </dgm:pt>
    <dgm:pt modelId="{D5EB95DF-161F-BC45-A733-7AC2F02F10BA}" type="pres">
      <dgm:prSet presAssocID="{2C177136-5C4A-5C4B-86B4-E9A11888FEF1}" presName="text_6" presStyleLbl="node1" presStyleIdx="5" presStyleCnt="7">
        <dgm:presLayoutVars>
          <dgm:bulletEnabled val="1"/>
        </dgm:presLayoutVars>
      </dgm:prSet>
      <dgm:spPr/>
    </dgm:pt>
    <dgm:pt modelId="{22B793A8-2A5C-E642-88A1-4E739DA4F5A8}" type="pres">
      <dgm:prSet presAssocID="{2C177136-5C4A-5C4B-86B4-E9A11888FEF1}" presName="accent_6" presStyleCnt="0"/>
      <dgm:spPr/>
    </dgm:pt>
    <dgm:pt modelId="{87F2E8E1-2E38-EB42-82E4-0D66E4C5689D}" type="pres">
      <dgm:prSet presAssocID="{2C177136-5C4A-5C4B-86B4-E9A11888FEF1}" presName="accentRepeatNode" presStyleLbl="solidFgAcc1" presStyleIdx="5" presStyleCnt="7"/>
      <dgm:spPr/>
    </dgm:pt>
    <dgm:pt modelId="{D39B7986-1FCB-2848-90E7-738262B1AFB5}" type="pres">
      <dgm:prSet presAssocID="{F6BB2D5B-261D-7241-A339-BC347EF0A6A2}" presName="text_7" presStyleLbl="node1" presStyleIdx="6" presStyleCnt="7">
        <dgm:presLayoutVars>
          <dgm:bulletEnabled val="1"/>
        </dgm:presLayoutVars>
      </dgm:prSet>
      <dgm:spPr/>
    </dgm:pt>
    <dgm:pt modelId="{85BDA592-BE13-D74E-A111-B1CE07D2B3C0}" type="pres">
      <dgm:prSet presAssocID="{F6BB2D5B-261D-7241-A339-BC347EF0A6A2}" presName="accent_7" presStyleCnt="0"/>
      <dgm:spPr/>
    </dgm:pt>
    <dgm:pt modelId="{980FFC2E-71A3-594D-9B97-FB47BB5DB42F}" type="pres">
      <dgm:prSet presAssocID="{F6BB2D5B-261D-7241-A339-BC347EF0A6A2}" presName="accentRepeatNode" presStyleLbl="solidFgAcc1" presStyleIdx="6" presStyleCnt="7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8609DD0F-86EF-9C48-906E-D4ECFFDAD554}" type="presOf" srcId="{6EFA785C-5415-6944-AA52-070EB1A17063}" destId="{035D1414-DDCC-0046-835D-F0DB36C0CACD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EE787828-5F98-7A48-B52C-E9EDB5671AC6}" type="presOf" srcId="{78EBBA7E-9262-434D-BE86-D27C100DC2FD}" destId="{7B5BFC77-3423-9045-8BC5-565AA43E4284}" srcOrd="0" destOrd="0" presId="urn:microsoft.com/office/officeart/2008/layout/VerticalCurvedList"/>
    <dgm:cxn modelId="{A9632229-A9C6-9C4B-B890-B13E2C012464}" type="presOf" srcId="{6B65979D-307E-364C-8DC2-625B7F4A0415}" destId="{10A5A2F5-6E72-8B48-AE77-38BFE04BA55D}" srcOrd="0" destOrd="0" presId="urn:microsoft.com/office/officeart/2008/layout/VerticalCurvedList"/>
    <dgm:cxn modelId="{68D5E129-7ABC-6847-870C-A25A9001FDBD}" type="presOf" srcId="{05EA1093-E207-2842-B91B-7C998062EB44}" destId="{7DF442BB-0F7E-9B48-843F-EC43B11F3ADD}" srcOrd="0" destOrd="0" presId="urn:microsoft.com/office/officeart/2008/layout/VerticalCurvedList"/>
    <dgm:cxn modelId="{D844A47A-58E5-4D4A-A721-A64E7503947C}" srcId="{C72DF19C-C3D1-2645-B464-D9D6EF113C60}" destId="{F6BB2D5B-261D-7241-A339-BC347EF0A6A2}" srcOrd="6" destOrd="0" parTransId="{CE3AFE79-58E5-5D49-9960-A2B4A00893C0}" sibTransId="{A19EAF14-979F-1945-A7A0-97588CD8898B}"/>
    <dgm:cxn modelId="{3DCFEB97-C1EE-5241-8E7C-A929BC464304}" type="presOf" srcId="{2C177136-5C4A-5C4B-86B4-E9A11888FEF1}" destId="{D5EB95DF-161F-BC45-A733-7AC2F02F10BA}" srcOrd="0" destOrd="0" presId="urn:microsoft.com/office/officeart/2008/layout/VerticalCurvedList"/>
    <dgm:cxn modelId="{FC943BBA-14DB-3B40-9A8C-C35C27594C88}" type="presOf" srcId="{3DFD9613-B45B-D245-A863-5307CAFA9794}" destId="{92F93834-1AA8-E346-B74E-12D726217E5F}" srcOrd="0" destOrd="0" presId="urn:microsoft.com/office/officeart/2008/layout/VerticalCurvedList"/>
    <dgm:cxn modelId="{7DA2DED0-DC93-6840-98E1-614EF326762F}" srcId="{C72DF19C-C3D1-2645-B464-D9D6EF113C60}" destId="{3DFD9613-B45B-D245-A863-5307CAFA9794}" srcOrd="4" destOrd="0" parTransId="{4A6C8BFC-FE1D-D147-BAA6-CE3DF9A99B04}" sibTransId="{C5FE8FDE-22F7-2841-B248-1C63413631F1}"/>
    <dgm:cxn modelId="{DC5F9BDE-17C7-714C-966E-67DDB10FF485}" srcId="{C72DF19C-C3D1-2645-B464-D9D6EF113C60}" destId="{753FA0B9-07EF-2542-9F24-B9300B73BED4}" srcOrd="3" destOrd="0" parTransId="{F1A49A4C-5638-8C4C-ADE4-B77E258AF89A}" sibTransId="{B607BA6C-C81B-FE4D-B0B4-A34B62CFD2B2}"/>
    <dgm:cxn modelId="{84DA03E1-CEA5-5647-9EF0-E59E2DE08CA6}" type="presOf" srcId="{753FA0B9-07EF-2542-9F24-B9300B73BED4}" destId="{9A609130-2508-6540-828D-FC7973E66730}" srcOrd="0" destOrd="0" presId="urn:microsoft.com/office/officeart/2008/layout/VerticalCurvedList"/>
    <dgm:cxn modelId="{8AB6DBE7-0293-FA46-90F1-9BFCF68FFF12}" type="presOf" srcId="{C72DF19C-C3D1-2645-B464-D9D6EF113C60}" destId="{23D3854A-D0EF-F847-8F5A-F434D7D3917F}" srcOrd="0" destOrd="0" presId="urn:microsoft.com/office/officeart/2008/layout/VerticalCurvedList"/>
    <dgm:cxn modelId="{FB5627EE-16F7-394B-BD9C-D2FA8B022305}" type="presOf" srcId="{F6BB2D5B-261D-7241-A339-BC347EF0A6A2}" destId="{D39B7986-1FCB-2848-90E7-738262B1AFB5}" srcOrd="0" destOrd="0" presId="urn:microsoft.com/office/officeart/2008/layout/VerticalCurvedList"/>
    <dgm:cxn modelId="{E3A584F1-C4F4-B144-AA81-8245D2C7B71A}" srcId="{C72DF19C-C3D1-2645-B464-D9D6EF113C60}" destId="{2C177136-5C4A-5C4B-86B4-E9A11888FEF1}" srcOrd="5" destOrd="0" parTransId="{4FA66DE9-7404-7143-8ECB-CF4F8C5F2782}" sibTransId="{93CC1E24-3927-FC41-A05F-58D90FF54CC3}"/>
    <dgm:cxn modelId="{94B66495-7E35-844C-B1C0-0A0EEAE45026}" type="presParOf" srcId="{23D3854A-D0EF-F847-8F5A-F434D7D3917F}" destId="{5A1B068B-777F-9C45-91FD-B500F9DDDC7F}" srcOrd="0" destOrd="0" presId="urn:microsoft.com/office/officeart/2008/layout/VerticalCurvedList"/>
    <dgm:cxn modelId="{B81E7305-BB65-0846-BF1B-F49C0A36DA67}" type="presParOf" srcId="{5A1B068B-777F-9C45-91FD-B500F9DDDC7F}" destId="{A0A1A80E-1A6A-5F4B-A063-60FB1D32FF4E}" srcOrd="0" destOrd="0" presId="urn:microsoft.com/office/officeart/2008/layout/VerticalCurvedList"/>
    <dgm:cxn modelId="{83B5974F-38C3-4F42-BA4C-492D6CA5FF0C}" type="presParOf" srcId="{A0A1A80E-1A6A-5F4B-A063-60FB1D32FF4E}" destId="{03819CB6-AD90-0D42-AA69-5CB1517A9F7F}" srcOrd="0" destOrd="0" presId="urn:microsoft.com/office/officeart/2008/layout/VerticalCurvedList"/>
    <dgm:cxn modelId="{FEE889CF-236A-6B4D-B34A-837F5EF326D8}" type="presParOf" srcId="{A0A1A80E-1A6A-5F4B-A063-60FB1D32FF4E}" destId="{7B5BFC77-3423-9045-8BC5-565AA43E4284}" srcOrd="1" destOrd="0" presId="urn:microsoft.com/office/officeart/2008/layout/VerticalCurvedList"/>
    <dgm:cxn modelId="{9F20C553-19A4-0949-B0FA-BC97713CB501}" type="presParOf" srcId="{A0A1A80E-1A6A-5F4B-A063-60FB1D32FF4E}" destId="{5E4EA0E7-CC78-1145-AB7D-68DCA0F4F5F4}" srcOrd="2" destOrd="0" presId="urn:microsoft.com/office/officeart/2008/layout/VerticalCurvedList"/>
    <dgm:cxn modelId="{EF95E37B-1324-F64A-9FEE-66B0501132D5}" type="presParOf" srcId="{A0A1A80E-1A6A-5F4B-A063-60FB1D32FF4E}" destId="{9FA5CB7E-46D7-DB40-BFB8-8AFAC4A52B3A}" srcOrd="3" destOrd="0" presId="urn:microsoft.com/office/officeart/2008/layout/VerticalCurvedList"/>
    <dgm:cxn modelId="{D95EC7E9-6A72-484A-90F2-9F7422966B89}" type="presParOf" srcId="{5A1B068B-777F-9C45-91FD-B500F9DDDC7F}" destId="{035D1414-DDCC-0046-835D-F0DB36C0CACD}" srcOrd="1" destOrd="0" presId="urn:microsoft.com/office/officeart/2008/layout/VerticalCurvedList"/>
    <dgm:cxn modelId="{4F0E9081-7C48-B747-A2EB-72E6B093E4DF}" type="presParOf" srcId="{5A1B068B-777F-9C45-91FD-B500F9DDDC7F}" destId="{4128C2C2-3838-EE43-8AC3-3AEDAC1C4D79}" srcOrd="2" destOrd="0" presId="urn:microsoft.com/office/officeart/2008/layout/VerticalCurvedList"/>
    <dgm:cxn modelId="{7B407D2F-CE9B-BC4E-B257-9674421FD44E}" type="presParOf" srcId="{4128C2C2-3838-EE43-8AC3-3AEDAC1C4D79}" destId="{7890C8E4-B2A5-FF48-A518-E5FCAB5964FB}" srcOrd="0" destOrd="0" presId="urn:microsoft.com/office/officeart/2008/layout/VerticalCurvedList"/>
    <dgm:cxn modelId="{27FEDDC0-E562-A94A-9884-F2B5F2B322B0}" type="presParOf" srcId="{5A1B068B-777F-9C45-91FD-B500F9DDDC7F}" destId="{10A5A2F5-6E72-8B48-AE77-38BFE04BA55D}" srcOrd="3" destOrd="0" presId="urn:microsoft.com/office/officeart/2008/layout/VerticalCurvedList"/>
    <dgm:cxn modelId="{DB781B40-FBAB-BB4D-811A-BF2493BF56BF}" type="presParOf" srcId="{5A1B068B-777F-9C45-91FD-B500F9DDDC7F}" destId="{D5E9A957-C919-A34D-8280-A05D91B35AA7}" srcOrd="4" destOrd="0" presId="urn:microsoft.com/office/officeart/2008/layout/VerticalCurvedList"/>
    <dgm:cxn modelId="{BEC8DA0A-2C2E-8A49-8790-410CEF54296D}" type="presParOf" srcId="{D5E9A957-C919-A34D-8280-A05D91B35AA7}" destId="{B0B388E5-8A39-D745-B769-FCD149B30F40}" srcOrd="0" destOrd="0" presId="urn:microsoft.com/office/officeart/2008/layout/VerticalCurvedList"/>
    <dgm:cxn modelId="{64F63E96-1631-0344-A767-0AE750418C3D}" type="presParOf" srcId="{5A1B068B-777F-9C45-91FD-B500F9DDDC7F}" destId="{7DF442BB-0F7E-9B48-843F-EC43B11F3ADD}" srcOrd="5" destOrd="0" presId="urn:microsoft.com/office/officeart/2008/layout/VerticalCurvedList"/>
    <dgm:cxn modelId="{69EC0E92-4872-3B45-89F5-CDE86D031088}" type="presParOf" srcId="{5A1B068B-777F-9C45-91FD-B500F9DDDC7F}" destId="{238866C6-A604-8A42-A8B6-279E7072A039}" srcOrd="6" destOrd="0" presId="urn:microsoft.com/office/officeart/2008/layout/VerticalCurvedList"/>
    <dgm:cxn modelId="{FBD872C3-2CED-C147-9134-A9CAC7713345}" type="presParOf" srcId="{238866C6-A604-8A42-A8B6-279E7072A039}" destId="{9F3D0813-7767-604B-A4A5-6A08D6494C47}" srcOrd="0" destOrd="0" presId="urn:microsoft.com/office/officeart/2008/layout/VerticalCurvedList"/>
    <dgm:cxn modelId="{AAA65AA9-EA2B-FA4B-998A-CC770A2C9E7F}" type="presParOf" srcId="{5A1B068B-777F-9C45-91FD-B500F9DDDC7F}" destId="{9A609130-2508-6540-828D-FC7973E66730}" srcOrd="7" destOrd="0" presId="urn:microsoft.com/office/officeart/2008/layout/VerticalCurvedList"/>
    <dgm:cxn modelId="{578FE98A-CF3A-4843-BAB6-A297DA482548}" type="presParOf" srcId="{5A1B068B-777F-9C45-91FD-B500F9DDDC7F}" destId="{D1C515D2-3589-B649-AC4F-E36A36E6ADA4}" srcOrd="8" destOrd="0" presId="urn:microsoft.com/office/officeart/2008/layout/VerticalCurvedList"/>
    <dgm:cxn modelId="{C85A15FA-F752-3748-829C-AEAAA5756553}" type="presParOf" srcId="{D1C515D2-3589-B649-AC4F-E36A36E6ADA4}" destId="{A7603831-EDB2-8046-8CD7-49ACB6E37493}" srcOrd="0" destOrd="0" presId="urn:microsoft.com/office/officeart/2008/layout/VerticalCurvedList"/>
    <dgm:cxn modelId="{BD28436F-21C1-1649-9C71-A99E89A4308D}" type="presParOf" srcId="{5A1B068B-777F-9C45-91FD-B500F9DDDC7F}" destId="{92F93834-1AA8-E346-B74E-12D726217E5F}" srcOrd="9" destOrd="0" presId="urn:microsoft.com/office/officeart/2008/layout/VerticalCurvedList"/>
    <dgm:cxn modelId="{BD6A69B8-E35F-A449-9DBE-18BEB7ECA14A}" type="presParOf" srcId="{5A1B068B-777F-9C45-91FD-B500F9DDDC7F}" destId="{2D4C3E46-23DA-7241-808E-97AD1CD6315C}" srcOrd="10" destOrd="0" presId="urn:microsoft.com/office/officeart/2008/layout/VerticalCurvedList"/>
    <dgm:cxn modelId="{9D8770EB-E19F-4B42-B223-5BB6EA2580C6}" type="presParOf" srcId="{2D4C3E46-23DA-7241-808E-97AD1CD6315C}" destId="{DBB7B125-5AF6-7447-BC26-F77955BB1964}" srcOrd="0" destOrd="0" presId="urn:microsoft.com/office/officeart/2008/layout/VerticalCurvedList"/>
    <dgm:cxn modelId="{B30374A7-F420-7C4D-87D2-B29BBEE31326}" type="presParOf" srcId="{5A1B068B-777F-9C45-91FD-B500F9DDDC7F}" destId="{D5EB95DF-161F-BC45-A733-7AC2F02F10BA}" srcOrd="11" destOrd="0" presId="urn:microsoft.com/office/officeart/2008/layout/VerticalCurvedList"/>
    <dgm:cxn modelId="{BB702A12-472C-864E-9BBA-33A1FAC9FA3D}" type="presParOf" srcId="{5A1B068B-777F-9C45-91FD-B500F9DDDC7F}" destId="{22B793A8-2A5C-E642-88A1-4E739DA4F5A8}" srcOrd="12" destOrd="0" presId="urn:microsoft.com/office/officeart/2008/layout/VerticalCurvedList"/>
    <dgm:cxn modelId="{BD26BB08-FDD6-634F-8FB3-5613ADCE9907}" type="presParOf" srcId="{22B793A8-2A5C-E642-88A1-4E739DA4F5A8}" destId="{87F2E8E1-2E38-EB42-82E4-0D66E4C5689D}" srcOrd="0" destOrd="0" presId="urn:microsoft.com/office/officeart/2008/layout/VerticalCurvedList"/>
    <dgm:cxn modelId="{8E4575A9-9952-5C41-9330-A8CD2D0E825B}" type="presParOf" srcId="{5A1B068B-777F-9C45-91FD-B500F9DDDC7F}" destId="{D39B7986-1FCB-2848-90E7-738262B1AFB5}" srcOrd="13" destOrd="0" presId="urn:microsoft.com/office/officeart/2008/layout/VerticalCurvedList"/>
    <dgm:cxn modelId="{7BCBB1DE-A442-D54E-B2A7-054CE5CA846A}" type="presParOf" srcId="{5A1B068B-777F-9C45-91FD-B500F9DDDC7F}" destId="{85BDA592-BE13-D74E-A111-B1CE07D2B3C0}" srcOrd="14" destOrd="0" presId="urn:microsoft.com/office/officeart/2008/layout/VerticalCurvedList"/>
    <dgm:cxn modelId="{5E7C8BC6-8A88-6143-8CEE-CB6BD04E8569}" type="presParOf" srcId="{85BDA592-BE13-D74E-A111-B1CE07D2B3C0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Presentación</a:t>
          </a:r>
          <a:r>
            <a:rPr lang="es-ES" sz="3600" kern="1200" dirty="0"/>
            <a:t> del Profesor &amp; Alumnos</a:t>
          </a:r>
          <a:endParaRPr lang="es-ES_tradnl" sz="36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Programa de</a:t>
          </a:r>
          <a:r>
            <a:rPr lang="es-ES_tradnl" sz="3600" kern="1200" baseline="0" dirty="0"/>
            <a:t> la Asignatura</a:t>
          </a:r>
          <a:endParaRPr lang="es-ES_tradnl" sz="36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Planificación</a:t>
          </a:r>
          <a:r>
            <a:rPr lang="es-ES" sz="3600" kern="1200" dirty="0"/>
            <a:t> de</a:t>
          </a:r>
          <a:r>
            <a:rPr lang="es-ES" sz="3600" kern="1200" baseline="0" dirty="0"/>
            <a:t> la Asignatura</a:t>
          </a:r>
          <a:endParaRPr lang="es-ES_tradnl" sz="36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Descripción del Proyecto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Carga Planificada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99EB-8D0C-0E41-BCCD-332EB5326344}">
      <dsp:nvSpPr>
        <dsp:cNvPr id="0" name=""/>
        <dsp:cNvSpPr/>
      </dsp:nvSpPr>
      <dsp:spPr>
        <a:xfrm>
          <a:off x="5080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>
              <a:latin typeface="Myriad Pro" panose="020B0503030403020204" pitchFamily="34" charset="0"/>
            </a:rPr>
            <a:t>Canal oficial de comunicación</a:t>
          </a:r>
          <a:r>
            <a:rPr lang="es-ES" sz="1800" kern="1200" dirty="0">
              <a:latin typeface="Myriad Pro" panose="020B0503030403020204" pitchFamily="34" charset="0"/>
            </a:rPr>
            <a:t> es </a:t>
          </a:r>
          <a:r>
            <a:rPr lang="es-ES" sz="1800" b="1" kern="1200" dirty="0" err="1">
              <a:solidFill>
                <a:srgbClr val="FFFF00"/>
              </a:solidFill>
              <a:latin typeface="Myriad Pro" panose="020B0503030403020204" pitchFamily="34" charset="0"/>
            </a:rPr>
            <a:t>CampusVirtual</a:t>
          </a:r>
          <a:endParaRPr lang="es-ES_tradnl" sz="1800" b="1" kern="1200" dirty="0">
            <a:solidFill>
              <a:srgbClr val="FFFF00"/>
            </a:solidFill>
            <a:latin typeface="Myriad Pro" panose="020B0503030403020204" pitchFamily="34" charset="0"/>
          </a:endParaRPr>
        </a:p>
      </dsp:txBody>
      <dsp:txXfrm>
        <a:off x="5080" y="295379"/>
        <a:ext cx="1960509" cy="2298047"/>
      </dsp:txXfrm>
    </dsp:sp>
    <dsp:sp modelId="{51902EF6-336D-DD4B-AC10-8CFC40A0B27A}">
      <dsp:nvSpPr>
        <dsp:cNvPr id="0" name=""/>
        <dsp:cNvSpPr/>
      </dsp:nvSpPr>
      <dsp:spPr>
        <a:xfrm>
          <a:off x="2197403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baseline="0" dirty="0">
              <a:solidFill>
                <a:srgbClr val="FFFF00"/>
              </a:solidFill>
              <a:latin typeface="Myriad Pro" panose="020B0503030403020204" pitchFamily="34" charset="0"/>
            </a:rPr>
            <a:t>Copia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baseline="0" dirty="0">
              <a:latin typeface="Myriad Pro" panose="020B0503030403020204" pitchFamily="34" charset="0"/>
            </a:rPr>
            <a:t>Nota 1.0 en evaluación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baseline="0" dirty="0">
              <a:latin typeface="Myriad Pro" panose="020B0503030403020204" pitchFamily="34" charset="0"/>
            </a:rPr>
            <a:t>Reprobación del curso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baseline="0" dirty="0">
              <a:latin typeface="Myriad Pro" panose="020B0503030403020204" pitchFamily="34" charset="0"/>
            </a:rPr>
            <a:t>Sumario</a:t>
          </a:r>
          <a:endParaRPr lang="es-ES_tradnl" sz="1800" kern="1200" dirty="0">
            <a:latin typeface="Myriad Pro" panose="020B0503030403020204" pitchFamily="34" charset="0"/>
          </a:endParaRPr>
        </a:p>
      </dsp:txBody>
      <dsp:txXfrm>
        <a:off x="2197403" y="295379"/>
        <a:ext cx="1960509" cy="2298047"/>
      </dsp:txXfrm>
    </dsp:sp>
    <dsp:sp modelId="{2E49F6E0-B820-5544-BEE7-120DD8E5F427}">
      <dsp:nvSpPr>
        <dsp:cNvPr id="0" name=""/>
        <dsp:cNvSpPr/>
      </dsp:nvSpPr>
      <dsp:spPr>
        <a:xfrm>
          <a:off x="4389725" y="295379"/>
          <a:ext cx="2325870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Asistencia liberada</a:t>
          </a:r>
        </a:p>
      </dsp:txBody>
      <dsp:txXfrm>
        <a:off x="4389725" y="295379"/>
        <a:ext cx="2325870" cy="2298047"/>
      </dsp:txXfrm>
    </dsp:sp>
    <dsp:sp modelId="{E4D1E060-97D7-8A49-A5FC-11350544C3E2}">
      <dsp:nvSpPr>
        <dsp:cNvPr id="0" name=""/>
        <dsp:cNvSpPr/>
      </dsp:nvSpPr>
      <dsp:spPr>
        <a:xfrm>
          <a:off x="6947408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NF Aprobar 4.0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Myriad Pro" panose="020B0503030403020204" pitchFamily="34" charset="0"/>
            </a:rPr>
            <a:t>APROBACIONES INDEPENDIENTES</a:t>
          </a:r>
          <a:endParaRPr lang="es-ES_tradnl" sz="1800" kern="1200" dirty="0">
            <a:latin typeface="Myriad Pro" panose="020B0503030403020204" pitchFamily="34" charset="0"/>
          </a:endParaRPr>
        </a:p>
      </dsp:txBody>
      <dsp:txXfrm>
        <a:off x="6947408" y="295379"/>
        <a:ext cx="1960509" cy="2298047"/>
      </dsp:txXfrm>
    </dsp:sp>
    <dsp:sp modelId="{8F9CCF01-7CC4-7147-8D66-2EB9C647045B}">
      <dsp:nvSpPr>
        <dsp:cNvPr id="0" name=""/>
        <dsp:cNvSpPr/>
      </dsp:nvSpPr>
      <dsp:spPr>
        <a:xfrm>
          <a:off x="9139731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No se cambian las fechas </a:t>
          </a:r>
          <a:r>
            <a:rPr lang="es-ES_tradnl" sz="1800" kern="1200" dirty="0">
              <a:latin typeface="Myriad Pro" panose="020B0503030403020204" pitchFamily="34" charset="0"/>
            </a:rPr>
            <a:t>establecidas inicialmente</a:t>
          </a:r>
        </a:p>
      </dsp:txBody>
      <dsp:txXfrm>
        <a:off x="9139731" y="295379"/>
        <a:ext cx="1960509" cy="2298047"/>
      </dsp:txXfrm>
    </dsp:sp>
    <dsp:sp modelId="{36991C79-5778-9148-93D7-9228AF23833E}">
      <dsp:nvSpPr>
        <dsp:cNvPr id="0" name=""/>
        <dsp:cNvSpPr/>
      </dsp:nvSpPr>
      <dsp:spPr>
        <a:xfrm>
          <a:off x="187760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No se permite el uso de celular </a:t>
          </a:r>
          <a:r>
            <a:rPr lang="es-ES_tradnl" sz="1800" kern="1200" dirty="0">
              <a:latin typeface="Myriad Pro" panose="020B0503030403020204" pitchFamily="34" charset="0"/>
            </a:rPr>
            <a:t>en clases ni evaluaciones</a:t>
          </a:r>
        </a:p>
      </dsp:txBody>
      <dsp:txXfrm>
        <a:off x="187760" y="2825239"/>
        <a:ext cx="1960509" cy="2298047"/>
      </dsp:txXfrm>
    </dsp:sp>
    <dsp:sp modelId="{FFBE3296-AFF7-A24E-B09F-54B6D04CB7B5}">
      <dsp:nvSpPr>
        <dsp:cNvPr id="0" name=""/>
        <dsp:cNvSpPr/>
      </dsp:nvSpPr>
      <dsp:spPr>
        <a:xfrm>
          <a:off x="2380083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Si va a venir, venga a la hora</a:t>
          </a:r>
        </a:p>
      </dsp:txBody>
      <dsp:txXfrm>
        <a:off x="2380083" y="2825239"/>
        <a:ext cx="1960509" cy="2298047"/>
      </dsp:txXfrm>
    </dsp:sp>
    <dsp:sp modelId="{BA47F5F5-B6A8-1844-80E6-1CB246427535}">
      <dsp:nvSpPr>
        <dsp:cNvPr id="0" name=""/>
        <dsp:cNvSpPr/>
      </dsp:nvSpPr>
      <dsp:spPr>
        <a:xfrm>
          <a:off x="4572406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Justificación</a:t>
          </a:r>
          <a:r>
            <a:rPr lang="es-ES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 de Inasistencias </a:t>
          </a:r>
          <a:r>
            <a:rPr lang="es-ES" sz="1800" kern="1200" dirty="0">
              <a:latin typeface="Myriad Pro" panose="020B0503030403020204" pitchFamily="34" charset="0"/>
            </a:rPr>
            <a:t>a evaluaciones</a:t>
          </a:r>
          <a:r>
            <a:rPr lang="es-ES" sz="1800" kern="1200" baseline="0" dirty="0">
              <a:latin typeface="Myriad Pro" panose="020B0503030403020204" pitchFamily="34" charset="0"/>
            </a:rPr>
            <a:t> a lo más en </a:t>
          </a:r>
          <a:r>
            <a:rPr lang="es-ES" sz="1800" kern="1200" dirty="0">
              <a:latin typeface="Myriad Pro" panose="020B0503030403020204" pitchFamily="34" charset="0"/>
            </a:rPr>
            <a:t>48 </a:t>
          </a:r>
          <a:r>
            <a:rPr lang="es-ES" sz="1800" kern="1200" dirty="0" err="1">
              <a:latin typeface="Myriad Pro" panose="020B0503030403020204" pitchFamily="34" charset="0"/>
            </a:rPr>
            <a:t>hrs</a:t>
          </a:r>
          <a:r>
            <a:rPr lang="es-ES" sz="1800" kern="1200" dirty="0">
              <a:latin typeface="Myriad Pro" panose="020B0503030403020204" pitchFamily="34" charset="0"/>
            </a:rPr>
            <a:t>.</a:t>
          </a:r>
          <a:endParaRPr lang="es-ES_tradnl" sz="1800" kern="1200" dirty="0">
            <a:latin typeface="Myriad Pro" panose="020B0503030403020204" pitchFamily="34" charset="0"/>
          </a:endParaRPr>
        </a:p>
      </dsp:txBody>
      <dsp:txXfrm>
        <a:off x="4572406" y="2825239"/>
        <a:ext cx="1960509" cy="2298047"/>
      </dsp:txXfrm>
    </dsp:sp>
    <dsp:sp modelId="{264067DB-CC98-2048-89D9-CD9E62BCAB8F}">
      <dsp:nvSpPr>
        <dsp:cNvPr id="0" name=""/>
        <dsp:cNvSpPr/>
      </dsp:nvSpPr>
      <dsp:spPr>
        <a:xfrm>
          <a:off x="6764728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>
              <a:latin typeface="Myriad Pro" panose="020B0503030403020204" pitchFamily="34" charset="0"/>
            </a:rPr>
            <a:t>Adherir al código de honor de la EIC</a:t>
          </a:r>
        </a:p>
      </dsp:txBody>
      <dsp:txXfrm>
        <a:off x="6764728" y="2825239"/>
        <a:ext cx="1960509" cy="2298047"/>
      </dsp:txXfrm>
    </dsp:sp>
    <dsp:sp modelId="{775E1354-479A-9841-98A9-0AE45995D66E}">
      <dsp:nvSpPr>
        <dsp:cNvPr id="0" name=""/>
        <dsp:cNvSpPr/>
      </dsp:nvSpPr>
      <dsp:spPr>
        <a:xfrm>
          <a:off x="8957051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>
              <a:latin typeface="Myriad Pro" panose="020B0503030403020204" pitchFamily="34" charset="0"/>
            </a:rPr>
            <a:t>Adherir al reglamento docente de pregrado</a:t>
          </a:r>
        </a:p>
      </dsp:txBody>
      <dsp:txXfrm>
        <a:off x="8957051" y="2825239"/>
        <a:ext cx="1960509" cy="2298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Presentación</a:t>
          </a:r>
          <a:r>
            <a:rPr lang="es-ES" sz="3600" kern="1200" dirty="0"/>
            <a:t> del Profesor &amp; Alumnos</a:t>
          </a:r>
          <a:endParaRPr lang="es-ES_tradnl" sz="3600" kern="1200" dirty="0"/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Programa de</a:t>
          </a:r>
          <a:r>
            <a:rPr lang="es-ES_tradnl" sz="3600" kern="1200" baseline="0" dirty="0"/>
            <a:t> la Asignatura</a:t>
          </a:r>
          <a:endParaRPr lang="es-ES_tradnl" sz="3600" kern="1200" dirty="0"/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Planificación</a:t>
          </a:r>
          <a:r>
            <a:rPr lang="es-ES" sz="3600" kern="1200" dirty="0"/>
            <a:t> de</a:t>
          </a:r>
          <a:r>
            <a:rPr lang="es-ES" sz="3600" kern="1200" baseline="0" dirty="0"/>
            <a:t> la Asignatura</a:t>
          </a:r>
          <a:endParaRPr lang="es-ES_tradnl" sz="3600" kern="1200" dirty="0"/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Descripción del Proyecto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C6A04-8F2C-4CE1-AB10-4FB766411C64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826075" y="985438"/>
        <a:ext cx="7229585" cy="492448"/>
      </dsp:txXfrm>
    </dsp:sp>
    <dsp:sp modelId="{1B139B0C-5E8E-4BE4-AE39-8AEA8B0B6F38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584B2-BD2C-49EB-AE78-72091B6929A5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AF277-566C-4A82-8B08-01914A4B790A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Descripción del Proyecto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C8339-A517-492F-B8C1-4B18E7726FA5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81D79-353F-44E3-8419-429805808FD7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66C4B-9713-4C8F-8295-6D98003FD771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E61E-189A-2445-812B-FE77366A4824}">
      <dsp:nvSpPr>
        <dsp:cNvPr id="0" name=""/>
        <dsp:cNvSpPr/>
      </dsp:nvSpPr>
      <dsp:spPr>
        <a:xfrm>
          <a:off x="0" y="1059958"/>
          <a:ext cx="2541560" cy="1003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dirty="0">
              <a:latin typeface="Myriad Pro" panose="020B0503030403020204" pitchFamily="34" charset="0"/>
            </a:rPr>
            <a:t>Organización</a:t>
          </a:r>
          <a:r>
            <a:rPr lang="es-ES" sz="2800" kern="1200" dirty="0">
              <a:latin typeface="Myriad Pro" panose="020B0503030403020204" pitchFamily="34" charset="0"/>
            </a:rPr>
            <a:t> Semestral</a:t>
          </a:r>
          <a:endParaRPr lang="es-ES_tradnl" sz="2800" kern="1200" dirty="0">
            <a:latin typeface="Myriad Pro" panose="020B0503030403020204" pitchFamily="34" charset="0"/>
          </a:endParaRPr>
        </a:p>
      </dsp:txBody>
      <dsp:txXfrm>
        <a:off x="0" y="1059958"/>
        <a:ext cx="2541560" cy="1003485"/>
      </dsp:txXfrm>
    </dsp:sp>
    <dsp:sp modelId="{E0020E91-A729-1B47-9A0B-450BDD99CD8D}">
      <dsp:nvSpPr>
        <dsp:cNvPr id="0" name=""/>
        <dsp:cNvSpPr/>
      </dsp:nvSpPr>
      <dsp:spPr>
        <a:xfrm>
          <a:off x="0" y="2063443"/>
          <a:ext cx="2541560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>
              <a:latin typeface="Myriad Pro" panose="020B0503030403020204" pitchFamily="34" charset="0"/>
            </a:rPr>
            <a:t>5 </a:t>
          </a:r>
          <a:r>
            <a:rPr lang="es-ES_tradnl" sz="1800" b="1" kern="1200" dirty="0">
              <a:latin typeface="Myriad Pro" panose="020B0503030403020204" pitchFamily="34" charset="0"/>
            </a:rPr>
            <a:t>SCT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>
              <a:latin typeface="Myriad Pro" panose="020B0503030403020204" pitchFamily="34" charset="0"/>
            </a:rPr>
            <a:t>3,0 </a:t>
          </a:r>
          <a:r>
            <a:rPr lang="es-ES_tradnl" sz="1800" kern="1200" dirty="0" err="1">
              <a:latin typeface="Myriad Pro" panose="020B0503030403020204" pitchFamily="34" charset="0"/>
            </a:rPr>
            <a:t>Hrs</a:t>
          </a:r>
          <a:r>
            <a:rPr lang="es-ES_tradnl" sz="1800" kern="1200" dirty="0">
              <a:latin typeface="Myriad Pro" panose="020B0503030403020204" pitchFamily="34" charset="0"/>
            </a:rPr>
            <a:t> de </a:t>
          </a:r>
          <a:r>
            <a:rPr lang="es-ES_tradnl" sz="1800" b="1" kern="1200" dirty="0">
              <a:latin typeface="Myriad Pro" panose="020B0503030403020204" pitchFamily="34" charset="0"/>
            </a:rPr>
            <a:t>Docencia Directa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>
              <a:latin typeface="Myriad Pro" panose="020B0503030403020204" pitchFamily="34" charset="0"/>
            </a:rPr>
            <a:t>4,5 </a:t>
          </a:r>
          <a:r>
            <a:rPr lang="es-ES_tradnl" sz="1800" kern="1200" dirty="0" err="1">
              <a:latin typeface="Myriad Pro" panose="020B0503030403020204" pitchFamily="34" charset="0"/>
            </a:rPr>
            <a:t>Hrs</a:t>
          </a:r>
          <a:r>
            <a:rPr lang="es-ES_tradnl" sz="1800" kern="1200" baseline="0" dirty="0">
              <a:latin typeface="Myriad Pro" panose="020B0503030403020204" pitchFamily="34" charset="0"/>
            </a:rPr>
            <a:t> </a:t>
          </a:r>
          <a:r>
            <a:rPr lang="es-ES_tradnl" sz="1800" b="1" kern="1200" baseline="0" dirty="0">
              <a:latin typeface="Myriad Pro" panose="020B0503030403020204" pitchFamily="34" charset="0"/>
            </a:rPr>
            <a:t>Trabajo </a:t>
          </a:r>
          <a:r>
            <a:rPr lang="es-ES_tradnl" sz="1800" b="1" kern="1200" baseline="0" dirty="0" err="1">
              <a:latin typeface="Myriad Pro" panose="020B0503030403020204" pitchFamily="34" charset="0"/>
            </a:rPr>
            <a:t>Aut</a:t>
          </a:r>
          <a:r>
            <a:rPr lang="es-ES" sz="1800" b="1" kern="1200" baseline="0" dirty="0" err="1">
              <a:latin typeface="Myriad Pro" panose="020B0503030403020204" pitchFamily="34" charset="0"/>
            </a:rPr>
            <a:t>ónomo</a:t>
          </a:r>
          <a:endParaRPr lang="es-ES_tradnl" sz="1800" b="1" kern="1200" dirty="0">
            <a:latin typeface="Myriad Pro" panose="020B0503030403020204" pitchFamily="34" charset="0"/>
          </a:endParaRPr>
        </a:p>
      </dsp:txBody>
      <dsp:txXfrm>
        <a:off x="0" y="2063443"/>
        <a:ext cx="2541560" cy="1614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013E-F751-BF4D-9BA9-2BB71E3F9E3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2562-30F2-4220-938F-704ADB03AAA4}">
      <dsp:nvSpPr>
        <dsp:cNvPr id="0" name=""/>
        <dsp:cNvSpPr/>
      </dsp:nvSpPr>
      <dsp:spPr>
        <a:xfrm>
          <a:off x="434398" y="133580"/>
          <a:ext cx="6157674" cy="8740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400" kern="1200" dirty="0"/>
            <a:t>Comprender los conceptos asociados a los procesos de la Ingeniería de Software</a:t>
          </a:r>
        </a:p>
      </dsp:txBody>
      <dsp:txXfrm>
        <a:off x="434398" y="133580"/>
        <a:ext cx="6157674" cy="874011"/>
      </dsp:txXfrm>
    </dsp:sp>
    <dsp:sp modelId="{7EA0C6FB-55E5-4218-A898-9273CC98CE7F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48BBE-8295-4DC8-BA8A-5E927F4AE81C}">
      <dsp:nvSpPr>
        <dsp:cNvPr id="0" name=""/>
        <dsp:cNvSpPr/>
      </dsp:nvSpPr>
      <dsp:spPr>
        <a:xfrm>
          <a:off x="903654" y="1140954"/>
          <a:ext cx="568841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400" kern="1200" dirty="0"/>
            <a:t>Seleccionar el modelo de proceso más adecuado para la aplicación a desarrollar</a:t>
          </a:r>
          <a:endParaRPr lang="es-CL" sz="1400" kern="1200" dirty="0"/>
        </a:p>
      </dsp:txBody>
      <dsp:txXfrm>
        <a:off x="903654" y="1140954"/>
        <a:ext cx="5688418" cy="570477"/>
      </dsp:txXfrm>
    </dsp:sp>
    <dsp:sp modelId="{AC63EED2-E7DF-4FE2-B6BC-58491EC51872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7FAF3-2EC9-4C7D-911D-D8047171DA8C}">
      <dsp:nvSpPr>
        <dsp:cNvPr id="0" name=""/>
        <dsp:cNvSpPr/>
      </dsp:nvSpPr>
      <dsp:spPr>
        <a:xfrm>
          <a:off x="1118233" y="1996562"/>
          <a:ext cx="547383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400" kern="1200" dirty="0"/>
            <a:t>Aplicar el proceso de Ingeniería de Requisitos para la elicitación de las necesidades de los clientes y usuarios</a:t>
          </a:r>
          <a:endParaRPr lang="es-CL" sz="1400" kern="1200" dirty="0"/>
        </a:p>
      </dsp:txBody>
      <dsp:txXfrm>
        <a:off x="1118233" y="1996562"/>
        <a:ext cx="5473838" cy="570477"/>
      </dsp:txXfrm>
    </dsp:sp>
    <dsp:sp modelId="{155215F6-7957-40FF-999E-549FA1C765B6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DE76A-F021-4D4F-BA2B-EA6307F0A74C}">
      <dsp:nvSpPr>
        <dsp:cNvPr id="0" name=""/>
        <dsp:cNvSpPr/>
      </dsp:nvSpPr>
      <dsp:spPr>
        <a:xfrm>
          <a:off x="1118233" y="2851627"/>
          <a:ext cx="547383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400" kern="1200" dirty="0"/>
            <a:t>Diseñar un producto de software utilizando UML. Este diseño considera el diseño de alto nivel, la arquitectura del sistema y la interfaz de usuario</a:t>
          </a:r>
          <a:endParaRPr lang="es-CL" sz="1400" kern="1200" dirty="0"/>
        </a:p>
      </dsp:txBody>
      <dsp:txXfrm>
        <a:off x="1118233" y="2851627"/>
        <a:ext cx="5473838" cy="570477"/>
      </dsp:txXfrm>
    </dsp:sp>
    <dsp:sp modelId="{B1D4670E-11C9-4F27-B507-853CED9FF2D7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24656-636D-4395-AA2C-B98944397B28}">
      <dsp:nvSpPr>
        <dsp:cNvPr id="0" name=""/>
        <dsp:cNvSpPr/>
      </dsp:nvSpPr>
      <dsp:spPr>
        <a:xfrm>
          <a:off x="903654" y="3707235"/>
          <a:ext cx="568841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400" kern="1200" dirty="0"/>
            <a:t>Construir un producto de software de calidad en base a las buenas práctica recomendadas por los modelos de procesos</a:t>
          </a:r>
          <a:endParaRPr lang="es-CL" sz="1400" kern="1200" dirty="0"/>
        </a:p>
      </dsp:txBody>
      <dsp:txXfrm>
        <a:off x="903654" y="3707235"/>
        <a:ext cx="5688418" cy="570477"/>
      </dsp:txXfrm>
    </dsp:sp>
    <dsp:sp modelId="{551F2BAF-B99A-4872-B18E-377C1AE78FCF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B03B0-B67B-4B6A-B39C-F65A89209409}">
      <dsp:nvSpPr>
        <dsp:cNvPr id="0" name=""/>
        <dsp:cNvSpPr/>
      </dsp:nvSpPr>
      <dsp:spPr>
        <a:xfrm>
          <a:off x="434398" y="4562842"/>
          <a:ext cx="6157674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Realizar actividades de aseguramiento de la calidad en el desarrollo de software</a:t>
          </a:r>
          <a:endParaRPr lang="es-CL" sz="1400" kern="1200" dirty="0"/>
        </a:p>
      </dsp:txBody>
      <dsp:txXfrm>
        <a:off x="434398" y="4562842"/>
        <a:ext cx="6157674" cy="570477"/>
      </dsp:txXfrm>
    </dsp:sp>
    <dsp:sp modelId="{2F6756CE-B540-4A98-9AFF-369C6DFADFEC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256721"/>
          <a:ext cx="5074348" cy="187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Myriad Pro" panose="020B0503030403020204" pitchFamily="34" charset="0"/>
            </a:rPr>
            <a:t>Unidades Temáticas</a:t>
          </a:r>
          <a:endParaRPr lang="es-ES_tradnl" sz="2800" kern="1200" dirty="0">
            <a:latin typeface="Myriad Pro" panose="020B0503030403020204" pitchFamily="34" charset="0"/>
          </a:endParaRPr>
        </a:p>
      </dsp:txBody>
      <dsp:txXfrm>
        <a:off x="0" y="256721"/>
        <a:ext cx="5074348" cy="1872000"/>
      </dsp:txXfrm>
    </dsp:sp>
    <dsp:sp modelId="{39C46230-FEA8-A345-B5EB-228E0AFDE990}">
      <dsp:nvSpPr>
        <dsp:cNvPr id="0" name=""/>
        <dsp:cNvSpPr/>
      </dsp:nvSpPr>
      <dsp:spPr>
        <a:xfrm>
          <a:off x="0" y="2128721"/>
          <a:ext cx="5074348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Proceso de Ingeniería de Software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Ingeniería de Requisitos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Gestión de Calidad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Diseño de Software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Construcción de Software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sp:txBody>
      <dsp:txXfrm>
        <a:off x="0" y="2128721"/>
        <a:ext cx="5074348" cy="3033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Descripción del Proyecto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Descripción del Proyecto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380119" y="246332"/>
        <a:ext cx="7675541" cy="492448"/>
      </dsp:txXfrm>
    </dsp:sp>
    <dsp:sp modelId="{7890C8E4-B2A5-FF48-A518-E5FCAB5964F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826075" y="985438"/>
        <a:ext cx="7229585" cy="492448"/>
      </dsp:txXfrm>
    </dsp:sp>
    <dsp:sp modelId="{B0B388E5-8A39-D745-B769-FCD149B30F40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070457" y="1724003"/>
        <a:ext cx="6985203" cy="492448"/>
      </dsp:txXfrm>
    </dsp:sp>
    <dsp:sp modelId="{9F3D0813-7767-604B-A4A5-6A08D6494C4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09130-2508-6540-828D-FC7973E66730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Descripción del Proyecto</a:t>
          </a:r>
        </a:p>
      </dsp:txBody>
      <dsp:txXfrm>
        <a:off x="1148486" y="2463109"/>
        <a:ext cx="6907174" cy="492448"/>
      </dsp:txXfrm>
    </dsp:sp>
    <dsp:sp modelId="{A7603831-EDB2-8046-8CD7-49ACB6E3749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3834-1AA8-E346-B74E-12D726217E5F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070457" y="3202215"/>
        <a:ext cx="6985203" cy="492448"/>
      </dsp:txXfrm>
    </dsp:sp>
    <dsp:sp modelId="{DBB7B125-5AF6-7447-BC26-F77955BB1964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95DF-161F-BC45-A733-7AC2F02F10BA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826075" y="3940779"/>
        <a:ext cx="7229585" cy="492448"/>
      </dsp:txXfrm>
    </dsp:sp>
    <dsp:sp modelId="{87F2E8E1-2E38-EB42-82E4-0D66E4C5689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B7986-1FCB-2848-90E7-738262B1A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380119" y="4679885"/>
        <a:ext cx="7675541" cy="492448"/>
      </dsp:txXfrm>
    </dsp:sp>
    <dsp:sp modelId="{980FFC2E-71A3-594D-9B97-FB47BB5DB42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2AD0-0A57-CD4F-9B94-3F7C2FEAD853}" type="datetimeFigureOut">
              <a:rPr lang="es-ES_tradnl" smtClean="0"/>
              <a:t>23/03/2023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E700-25E3-8F4A-A2BC-C2C1B4CFE0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79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CE700-25E3-8F4A-A2BC-C2C1B4CFE0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179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8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1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53141"/>
            <a:ext cx="2628900" cy="5523821"/>
          </a:xfrm>
          <a:prstGeom prst="rect">
            <a:avLst/>
          </a:prstGeo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53143"/>
            <a:ext cx="7734300" cy="55238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4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58713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1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598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45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543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04" y="711200"/>
            <a:ext cx="11740896" cy="110140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1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67656"/>
            <a:ext cx="3932237" cy="138974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398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24114"/>
            <a:ext cx="3932237" cy="14332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71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o 7"/>
          <p:cNvSpPr/>
          <p:nvPr userDrawn="1"/>
        </p:nvSpPr>
        <p:spPr>
          <a:xfrm flipH="1">
            <a:off x="-1" y="-25757"/>
            <a:ext cx="12191998" cy="59035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10"/>
              <a:gd name="connsiteX1" fmla="*/ 21600 w 21600"/>
              <a:gd name="connsiteY1" fmla="*/ 0 h 20610"/>
              <a:gd name="connsiteX2" fmla="*/ 21544 w 21600"/>
              <a:gd name="connsiteY2" fmla="*/ 2386 h 20610"/>
              <a:gd name="connsiteX3" fmla="*/ 0 w 21600"/>
              <a:gd name="connsiteY3" fmla="*/ 20172 h 20610"/>
              <a:gd name="connsiteX4" fmla="*/ 0 w 21600"/>
              <a:gd name="connsiteY4" fmla="*/ 0 h 20610"/>
              <a:gd name="connsiteX0" fmla="*/ 0 w 21600"/>
              <a:gd name="connsiteY0" fmla="*/ 0 h 20608"/>
              <a:gd name="connsiteX1" fmla="*/ 21600 w 21600"/>
              <a:gd name="connsiteY1" fmla="*/ 0 h 20608"/>
              <a:gd name="connsiteX2" fmla="*/ 21544 w 21600"/>
              <a:gd name="connsiteY2" fmla="*/ 2271 h 20608"/>
              <a:gd name="connsiteX3" fmla="*/ 0 w 21600"/>
              <a:gd name="connsiteY3" fmla="*/ 20172 h 20608"/>
              <a:gd name="connsiteX4" fmla="*/ 0 w 21600"/>
              <a:gd name="connsiteY4" fmla="*/ 0 h 20608"/>
              <a:gd name="connsiteX0" fmla="*/ 0 w 21600"/>
              <a:gd name="connsiteY0" fmla="*/ 0 h 20619"/>
              <a:gd name="connsiteX1" fmla="*/ 21600 w 21600"/>
              <a:gd name="connsiteY1" fmla="*/ 0 h 20619"/>
              <a:gd name="connsiteX2" fmla="*/ 21600 w 21600"/>
              <a:gd name="connsiteY2" fmla="*/ 2845 h 20619"/>
              <a:gd name="connsiteX3" fmla="*/ 0 w 21600"/>
              <a:gd name="connsiteY3" fmla="*/ 20172 h 20619"/>
              <a:gd name="connsiteX4" fmla="*/ 0 w 21600"/>
              <a:gd name="connsiteY4" fmla="*/ 0 h 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619">
                <a:moveTo>
                  <a:pt x="0" y="0"/>
                </a:moveTo>
                <a:lnTo>
                  <a:pt x="21600" y="0"/>
                </a:lnTo>
                <a:lnTo>
                  <a:pt x="21600" y="2845"/>
                </a:lnTo>
                <a:cubicBezTo>
                  <a:pt x="10800" y="2845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183D5E"/>
          </a:solidFill>
          <a:ln w="12700">
            <a:solidFill>
              <a:srgbClr val="183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Documento 7"/>
          <p:cNvSpPr/>
          <p:nvPr userDrawn="1"/>
        </p:nvSpPr>
        <p:spPr>
          <a:xfrm rot="10800000" flipH="1">
            <a:off x="-1" y="6356349"/>
            <a:ext cx="12191998" cy="50165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10"/>
              <a:gd name="connsiteX1" fmla="*/ 21600 w 21600"/>
              <a:gd name="connsiteY1" fmla="*/ 0 h 20610"/>
              <a:gd name="connsiteX2" fmla="*/ 21544 w 21600"/>
              <a:gd name="connsiteY2" fmla="*/ 2386 h 20610"/>
              <a:gd name="connsiteX3" fmla="*/ 0 w 21600"/>
              <a:gd name="connsiteY3" fmla="*/ 20172 h 20610"/>
              <a:gd name="connsiteX4" fmla="*/ 0 w 21600"/>
              <a:gd name="connsiteY4" fmla="*/ 0 h 20610"/>
              <a:gd name="connsiteX0" fmla="*/ 0 w 21600"/>
              <a:gd name="connsiteY0" fmla="*/ 0 h 20608"/>
              <a:gd name="connsiteX1" fmla="*/ 21600 w 21600"/>
              <a:gd name="connsiteY1" fmla="*/ 0 h 20608"/>
              <a:gd name="connsiteX2" fmla="*/ 21544 w 21600"/>
              <a:gd name="connsiteY2" fmla="*/ 2271 h 20608"/>
              <a:gd name="connsiteX3" fmla="*/ 0 w 21600"/>
              <a:gd name="connsiteY3" fmla="*/ 20172 h 20608"/>
              <a:gd name="connsiteX4" fmla="*/ 0 w 21600"/>
              <a:gd name="connsiteY4" fmla="*/ 0 h 20608"/>
              <a:gd name="connsiteX0" fmla="*/ 0 w 21600"/>
              <a:gd name="connsiteY0" fmla="*/ 0 h 20619"/>
              <a:gd name="connsiteX1" fmla="*/ 21600 w 21600"/>
              <a:gd name="connsiteY1" fmla="*/ 0 h 20619"/>
              <a:gd name="connsiteX2" fmla="*/ 21600 w 21600"/>
              <a:gd name="connsiteY2" fmla="*/ 2845 h 20619"/>
              <a:gd name="connsiteX3" fmla="*/ 0 w 21600"/>
              <a:gd name="connsiteY3" fmla="*/ 20172 h 20619"/>
              <a:gd name="connsiteX4" fmla="*/ 0 w 21600"/>
              <a:gd name="connsiteY4" fmla="*/ 0 h 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619">
                <a:moveTo>
                  <a:pt x="0" y="0"/>
                </a:moveTo>
                <a:lnTo>
                  <a:pt x="21600" y="0"/>
                </a:lnTo>
                <a:lnTo>
                  <a:pt x="21600" y="2845"/>
                </a:lnTo>
                <a:cubicBezTo>
                  <a:pt x="10800" y="2845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183D5E"/>
          </a:solidFill>
          <a:ln>
            <a:solidFill>
              <a:srgbClr val="183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9184" y="6258070"/>
            <a:ext cx="480547" cy="501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53055-5F45-4947-B24B-29E0BB9E7C3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" y="103582"/>
            <a:ext cx="2023248" cy="467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F4845-3F2C-4146-9EDE-0CC356C2712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51" y="6216128"/>
            <a:ext cx="1250652" cy="5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ross@ucn.c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14399" y="1328240"/>
            <a:ext cx="1043095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small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09252"/>
                </a:solidFill>
                <a:effectLst/>
              </a:rPr>
              <a:t>Ingeniería de Software</a:t>
            </a:r>
          </a:p>
          <a:p>
            <a:pPr algn="ctr"/>
            <a:r>
              <a:rPr lang="es-E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09252"/>
                </a:solidFill>
              </a:rPr>
              <a:t>2023 - 1</a:t>
            </a:r>
            <a:endParaRPr lang="es-E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0925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934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</a:rPr>
              <a:t>Planificación</a:t>
            </a:r>
            <a:r>
              <a:rPr lang="es-ES" sz="2800" cap="small" dirty="0">
                <a:solidFill>
                  <a:schemeClr val="bg1"/>
                </a:solidFill>
              </a:rPr>
              <a:t> de la Asignatura</a:t>
            </a:r>
            <a:endParaRPr lang="es-ES_tradnl" sz="2800" cap="small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47011" y="2439164"/>
            <a:ext cx="3765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400" b="1" dirty="0"/>
              <a:t>Campus Virtual</a:t>
            </a:r>
          </a:p>
          <a:p>
            <a:pPr algn="ctr"/>
            <a:r>
              <a:rPr lang="es-CL" sz="2800" b="1" dirty="0"/>
              <a:t>(próximamente)</a:t>
            </a:r>
          </a:p>
        </p:txBody>
      </p:sp>
    </p:spTree>
    <p:extLst>
      <p:ext uri="{BB962C8B-B14F-4D97-AF65-F5344CB8AC3E}">
        <p14:creationId xmlns:p14="http://schemas.microsoft.com/office/powerpoint/2010/main" val="558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Presentación</a:t>
            </a:r>
            <a:r>
              <a:rPr lang="es-ES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 del Proyecto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1161535"/>
            <a:ext cx="9861452" cy="506781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Pero, en resumen, el curso se basa en el desarrollo de un proyecto de software, construido utilizando las técnicas que se aprenderán durante el semestre.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A lo largo del semestre se liberarán una serie de lecturas con temáticas relacionadas a la ingeniería de software, y que deben ser aplicadas al proyecto.</a:t>
            </a:r>
            <a:endParaRPr lang="es-CL" sz="28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8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6790221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3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Presentación</a:t>
            </a:r>
            <a:r>
              <a:rPr lang="es-ES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 del Proyecto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1161535"/>
            <a:ext cx="9861452" cy="506781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Se utilizará la metodología A+S.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4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b="1" dirty="0">
                <a:latin typeface="Myriad Pro" panose="020B0503030403020204" pitchFamily="34" charset="0"/>
              </a:rPr>
              <a:t>Todo esto desarrollado en equipos de </a:t>
            </a:r>
            <a:r>
              <a:rPr lang="es-CL" sz="4800" b="1" dirty="0">
                <a:latin typeface="Myriad Pro" panose="020B0503030403020204" pitchFamily="34" charset="0"/>
              </a:rPr>
              <a:t>3-4</a:t>
            </a:r>
            <a:r>
              <a:rPr lang="es-CL" sz="2800" b="1" dirty="0">
                <a:latin typeface="Myriad Pro" panose="020B0503030403020204" pitchFamily="34" charset="0"/>
              </a:rPr>
              <a:t> personas</a:t>
            </a:r>
          </a:p>
        </p:txBody>
      </p:sp>
    </p:spTree>
    <p:extLst>
      <p:ext uri="{BB962C8B-B14F-4D97-AF65-F5344CB8AC3E}">
        <p14:creationId xmlns:p14="http://schemas.microsoft.com/office/powerpoint/2010/main" val="38620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4769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2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C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Evaluación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1051241"/>
            <a:ext cx="9861452" cy="53366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Pruebas escritas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Controles de avance semanal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Presentaciones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Informes de diseño técnico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Revisiones de implementación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Auditorías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Revisiones de código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L" dirty="0">
              <a:latin typeface="Myriad Pro" panose="020B050303040302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Cada avance tendrá una presentación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Evaluaciones del cliente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Auto evaluaciones  equipo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L" dirty="0">
              <a:latin typeface="Myriad Pro" panose="020B0503030403020204" pitchFamily="34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Caso final (evaluación escrita)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606A7-7E73-4DFE-9041-2D15D6F86918}"/>
              </a:ext>
            </a:extLst>
          </p:cNvPr>
          <p:cNvSpPr txBox="1"/>
          <p:nvPr/>
        </p:nvSpPr>
        <p:spPr>
          <a:xfrm>
            <a:off x="8045191" y="4745031"/>
            <a:ext cx="414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Myriad Pro" panose="020B0503030403020204" pitchFamily="34" charset="0"/>
              </a:rPr>
              <a:t>Consideraciones:</a:t>
            </a:r>
          </a:p>
          <a:p>
            <a:r>
              <a:rPr lang="es-CL" b="1" dirty="0">
                <a:latin typeface="Myriad Pro" panose="020B0503030403020204" pitchFamily="34" charset="0"/>
              </a:rPr>
              <a:t>Aprobación Independiente</a:t>
            </a:r>
            <a:r>
              <a:rPr lang="es-CL" dirty="0">
                <a:latin typeface="Myriad Pro" panose="020B0503030403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Autoevaluación y evaluación grupal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Myriad Pro" panose="020B0503030403020204" pitchFamily="34" charset="0"/>
              </a:rPr>
              <a:t>Proyecto Funcionando</a:t>
            </a:r>
            <a:endParaRPr lang="es-E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6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C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Evaluación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1051241"/>
            <a:ext cx="9861452" cy="44516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Consideraciones generales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Cada proyecto se administrará usando Jira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El código fuente se debe administrar usando GitHub</a:t>
            </a:r>
          </a:p>
        </p:txBody>
      </p:sp>
    </p:spTree>
    <p:extLst>
      <p:ext uri="{BB962C8B-B14F-4D97-AF65-F5344CB8AC3E}">
        <p14:creationId xmlns:p14="http://schemas.microsoft.com/office/powerpoint/2010/main" val="352126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276983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81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C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Fechas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804104"/>
            <a:ext cx="9861452" cy="54252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Fechas: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Pendiente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L" sz="28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36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907794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04221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34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" sz="2800" cap="small" dirty="0">
                <a:solidFill>
                  <a:schemeClr val="bg1"/>
                </a:solidFill>
              </a:rPr>
              <a:t>Reglas de la Asignatura</a:t>
            </a:r>
            <a:endParaRPr lang="es-ES_tradnl" sz="2800" cap="small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55878844"/>
              </p:ext>
            </p:extLst>
          </p:nvPr>
        </p:nvGraphicFramePr>
        <p:xfrm>
          <a:off x="543339" y="719666"/>
          <a:ext cx="111053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2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5365B-5807-4C38-A171-21201938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/>
              <a:t>Código de Ética Profesional</a:t>
            </a:r>
            <a:endParaRPr lang="es-CL" sz="3600" b="1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C0A2CC-F151-49E2-9158-D1B4F6775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05" b="46854"/>
          <a:stretch/>
        </p:blipFill>
        <p:spPr>
          <a:xfrm>
            <a:off x="2290231" y="2733773"/>
            <a:ext cx="7611537" cy="14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434B67-5895-494C-A15A-FC08D667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3600" b="1" dirty="0"/>
              <a:t>Cosas varias</a:t>
            </a:r>
          </a:p>
          <a:p>
            <a:r>
              <a:rPr lang="es-CL" dirty="0"/>
              <a:t>No hay </a:t>
            </a:r>
            <a:r>
              <a:rPr lang="es-CL" dirty="0" err="1"/>
              <a:t>ppts</a:t>
            </a:r>
            <a:endParaRPr lang="es-CL" dirty="0"/>
          </a:p>
          <a:p>
            <a:r>
              <a:rPr lang="es-CL" dirty="0"/>
              <a:t>Recomendado: tomar apuntes</a:t>
            </a:r>
          </a:p>
        </p:txBody>
      </p:sp>
    </p:spTree>
    <p:extLst>
      <p:ext uri="{BB962C8B-B14F-4D97-AF65-F5344CB8AC3E}">
        <p14:creationId xmlns:p14="http://schemas.microsoft.com/office/powerpoint/2010/main" val="280698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C0448-F24C-4655-8321-D7752D65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4675955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>
                <a:latin typeface="Myriad Pro" panose="020B0503030403020204" pitchFamily="34" charset="0"/>
              </a:rPr>
              <a:t>Post-Clase 1 / Pre-Clase2</a:t>
            </a:r>
          </a:p>
          <a:p>
            <a:r>
              <a:rPr lang="es-CL" dirty="0">
                <a:latin typeface="Myriad Pro" panose="020B0503030403020204" pitchFamily="34" charset="0"/>
              </a:rPr>
              <a:t>Conformar los equipos</a:t>
            </a:r>
          </a:p>
          <a:p>
            <a:r>
              <a:rPr lang="es-CL" dirty="0">
                <a:latin typeface="Myriad Pro" panose="020B0503030403020204" pitchFamily="34" charset="0"/>
              </a:rPr>
              <a:t>Próxima clase: próxima semana</a:t>
            </a:r>
          </a:p>
          <a:p>
            <a:r>
              <a:rPr lang="es-CL" dirty="0">
                <a:latin typeface="Myriad Pro" panose="020B0503030403020204" pitchFamily="34" charset="0"/>
              </a:rPr>
              <a:t>Se enviará por </a:t>
            </a:r>
            <a:r>
              <a:rPr lang="es-CL" dirty="0" err="1">
                <a:latin typeface="Myriad Pro" panose="020B0503030403020204" pitchFamily="34" charset="0"/>
              </a:rPr>
              <a:t>CampusVirtual</a:t>
            </a:r>
            <a:r>
              <a:rPr lang="es-CL" dirty="0">
                <a:latin typeface="Myriad Pro" panose="020B0503030403020204" pitchFamily="34" charset="0"/>
              </a:rPr>
              <a:t> la primera lectura y actividad</a:t>
            </a:r>
          </a:p>
        </p:txBody>
      </p:sp>
    </p:spTree>
    <p:extLst>
      <p:ext uri="{BB962C8B-B14F-4D97-AF65-F5344CB8AC3E}">
        <p14:creationId xmlns:p14="http://schemas.microsoft.com/office/powerpoint/2010/main" val="272254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B0D191-5BD3-9DA2-6908-6F0F9E29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https://view.genial.ly/63102701b6a6b30013c17cd5/presentation-taller-motivacionalicci</a:t>
            </a:r>
          </a:p>
        </p:txBody>
      </p:sp>
    </p:spTree>
    <p:extLst>
      <p:ext uri="{BB962C8B-B14F-4D97-AF65-F5344CB8AC3E}">
        <p14:creationId xmlns:p14="http://schemas.microsoft.com/office/powerpoint/2010/main" val="29103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22692505"/>
              </p:ext>
            </p:extLst>
          </p:nvPr>
        </p:nvGraphicFramePr>
        <p:xfrm>
          <a:off x="2035085" y="7149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6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71779" y="1888547"/>
            <a:ext cx="54688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7200" b="1" dirty="0">
                <a:latin typeface="Myriad Pro" panose="020B0503030403020204" pitchFamily="34" charset="0"/>
              </a:rPr>
              <a:t>Eric Ross</a:t>
            </a:r>
          </a:p>
          <a:p>
            <a:pPr algn="ctr"/>
            <a:r>
              <a:rPr lang="es-CL" sz="7200" b="1" dirty="0">
                <a:latin typeface="Myriad Pro" panose="020B0503030403020204" pitchFamily="34" charset="0"/>
                <a:hlinkClick r:id="rId2"/>
              </a:rPr>
              <a:t>eross@ucn.cl</a:t>
            </a:r>
            <a:endParaRPr lang="es-CL" sz="7200" b="1" dirty="0">
              <a:latin typeface="Myriad Pro" panose="020B0503030403020204" pitchFamily="34" charset="0"/>
            </a:endParaRPr>
          </a:p>
          <a:p>
            <a:pPr algn="ctr"/>
            <a:r>
              <a:rPr lang="es-CL" sz="7200" b="1" dirty="0">
                <a:latin typeface="Myriad Pro" panose="020B0503030403020204" pitchFamily="34" charset="0"/>
              </a:rPr>
              <a:t>Oficina 321</a:t>
            </a:r>
            <a:endParaRPr lang="es-CL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543705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2A11A-25A0-4E92-B536-C0D7CF9E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b="1" dirty="0"/>
              <a:t>Programa de estudios:</a:t>
            </a:r>
          </a:p>
          <a:p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4E5A-ADA2-DD86-533D-379B1572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2533525"/>
            <a:ext cx="701137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</a:rPr>
              <a:t>Programa de la Asignatura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17012014"/>
              </p:ext>
            </p:extLst>
          </p:nvPr>
        </p:nvGraphicFramePr>
        <p:xfrm>
          <a:off x="9530366" y="1442434"/>
          <a:ext cx="2541560" cy="473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Agrupar 4"/>
          <p:cNvGrpSpPr/>
          <p:nvPr/>
        </p:nvGrpSpPr>
        <p:grpSpPr>
          <a:xfrm>
            <a:off x="108654" y="955957"/>
            <a:ext cx="5018611" cy="900972"/>
            <a:chOff x="32" y="941568"/>
            <a:chExt cx="3116163" cy="900972"/>
          </a:xfrm>
        </p:grpSpPr>
        <p:sp>
          <p:nvSpPr>
            <p:cNvPr id="6" name="Rectángulo 5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500" kern="1200" dirty="0">
                  <a:latin typeface="Myriad Pro" panose="020B0503030403020204" pitchFamily="34" charset="0"/>
                </a:rPr>
                <a:t>Descripción General</a:t>
              </a:r>
              <a:endParaRPr lang="es-ES_tradnl" sz="2500" kern="1200" dirty="0">
                <a:latin typeface="Myriad Pro" panose="020B0503030403020204" pitchFamily="34" charset="0"/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08654" y="1856928"/>
            <a:ext cx="9254287" cy="4322967"/>
            <a:chOff x="32" y="1842541"/>
            <a:chExt cx="3116163" cy="2634556"/>
          </a:xfrm>
        </p:grpSpPr>
        <p:sp>
          <p:nvSpPr>
            <p:cNvPr id="9" name="Rectángulo 8"/>
            <p:cNvSpPr/>
            <p:nvPr/>
          </p:nvSpPr>
          <p:spPr>
            <a:xfrm>
              <a:off x="32" y="1842541"/>
              <a:ext cx="3116163" cy="2634556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32" y="1842541"/>
              <a:ext cx="3116163" cy="2634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r>
                <a:rPr lang="es-CL" sz="2800" dirty="0">
                  <a:latin typeface="Myriad Pro Light" panose="020B0403030403020204" pitchFamily="34" charset="0"/>
                </a:rPr>
                <a:t>Al final del curso el alumno podrá realizar el análisis, diseño orientado a objetos  y construcción de un producto de software de calidad, que satisfaga los requisitos, necesidades y restricciones, en base a un proceso iterativo e incremental. </a:t>
              </a:r>
            </a:p>
            <a:p>
              <a:endParaRPr lang="es-CL" sz="2800" dirty="0">
                <a:latin typeface="Myriad Pro Light" panose="020B0403030403020204" pitchFamily="34" charset="0"/>
              </a:endParaRPr>
            </a:p>
            <a:p>
              <a:r>
                <a:rPr lang="es-CL" sz="2800" dirty="0">
                  <a:latin typeface="Myriad Pro Light" panose="020B0403030403020204" pitchFamily="34" charset="0"/>
                </a:rPr>
                <a:t>En este análisis y diseño utilizará el lenguaje de modelado UML, y será capaz de aplicar las buenas prácticas recomendadas. El trabajo lo realizará con apoyo de herramientas de software.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9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62337084"/>
              </p:ext>
            </p:extLst>
          </p:nvPr>
        </p:nvGraphicFramePr>
        <p:xfrm>
          <a:off x="5403272" y="761229"/>
          <a:ext cx="66686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19658234"/>
              </p:ext>
            </p:extLst>
          </p:nvPr>
        </p:nvGraphicFramePr>
        <p:xfrm>
          <a:off x="110836" y="612293"/>
          <a:ext cx="50743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ítulo 3"/>
          <p:cNvSpPr txBox="1">
            <a:spLocks/>
          </p:cNvSpPr>
          <p:nvPr/>
        </p:nvSpPr>
        <p:spPr>
          <a:xfrm>
            <a:off x="26505" y="6387843"/>
            <a:ext cx="6175512" cy="4502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cap="small">
                <a:solidFill>
                  <a:schemeClr val="bg1"/>
                </a:solidFill>
              </a:rPr>
              <a:t>Programa de la Asignatura</a:t>
            </a:r>
            <a:endParaRPr lang="es-ES_tradnl" sz="2800" cap="smal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08815-67B1-452C-9DED-5CCA076A6467}"/>
              </a:ext>
            </a:extLst>
          </p:cNvPr>
          <p:cNvSpPr txBox="1"/>
          <p:nvPr/>
        </p:nvSpPr>
        <p:spPr>
          <a:xfrm>
            <a:off x="6001808" y="230116"/>
            <a:ext cx="574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Resultados de Aprendizaje</a:t>
            </a:r>
            <a:endParaRPr lang="es-CL" sz="3600" b="1" dirty="0"/>
          </a:p>
        </p:txBody>
      </p:sp>
    </p:spTree>
    <p:extLst>
      <p:ext uri="{BB962C8B-B14F-4D97-AF65-F5344CB8AC3E}">
        <p14:creationId xmlns:p14="http://schemas.microsoft.com/office/powerpoint/2010/main" val="74420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338011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338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28898</TotalTime>
  <Words>715</Words>
  <Application>Microsoft Office PowerPoint</Application>
  <PresentationFormat>Widescreen</PresentationFormat>
  <Paragraphs>151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Myriad Pro</vt:lpstr>
      <vt:lpstr>Myriad Pro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Programa de la Asignatura</vt:lpstr>
      <vt:lpstr>PowerPoint Presentation</vt:lpstr>
      <vt:lpstr>PowerPoint Presentation</vt:lpstr>
      <vt:lpstr>Planificación de la Asignatura</vt:lpstr>
      <vt:lpstr>Presentación del Proyecto</vt:lpstr>
      <vt:lpstr>PowerPoint Presentation</vt:lpstr>
      <vt:lpstr>Presentación del Proyecto</vt:lpstr>
      <vt:lpstr>PowerPoint Presentation</vt:lpstr>
      <vt:lpstr>Evaluación</vt:lpstr>
      <vt:lpstr>Evaluación</vt:lpstr>
      <vt:lpstr>PowerPoint Presentation</vt:lpstr>
      <vt:lpstr>Fechas</vt:lpstr>
      <vt:lpstr>PowerPoint Presentation</vt:lpstr>
      <vt:lpstr>Reglas de la Asignatura</vt:lpstr>
      <vt:lpstr>PowerPoint Presentation</vt:lpstr>
      <vt:lpstr>PowerPoint Presentation</vt:lpstr>
      <vt:lpstr>PowerPoint Presentation</vt:lpstr>
      <vt:lpstr>PowerPoint Presentation</vt:lpstr>
    </vt:vector>
  </TitlesOfParts>
  <Company>UCN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a la Ingeniería</dc:title>
  <dc:creator>Juan Francisco Zaldívar Arias</dc:creator>
  <cp:lastModifiedBy>Eric Ross</cp:lastModifiedBy>
  <cp:revision>367</cp:revision>
  <cp:lastPrinted>2016-03-09T18:02:14Z</cp:lastPrinted>
  <dcterms:created xsi:type="dcterms:W3CDTF">2015-11-09T22:12:52Z</dcterms:created>
  <dcterms:modified xsi:type="dcterms:W3CDTF">2023-03-23T17:00:16Z</dcterms:modified>
</cp:coreProperties>
</file>