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4" r:id="rId11"/>
    <p:sldId id="266" r:id="rId12"/>
    <p:sldId id="267" r:id="rId13"/>
    <p:sldId id="268" r:id="rId14"/>
    <p:sldId id="269" r:id="rId15"/>
    <p:sldId id="270" r:id="rId16"/>
  </p:sldIdLst>
  <p:sldSz cx="10080625" cy="7559675"/>
  <p:notesSz cx="7772400" cy="10058400"/>
  <p:defaultTextStyle>
    <a:defPPr>
      <a:defRPr lang="es-C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28"/>
  </p:normalViewPr>
  <p:slideViewPr>
    <p:cSldViewPr snapToGrid="0" snapToObjects="1">
      <p:cViewPr varScale="1">
        <p:scale>
          <a:sx n="108" d="100"/>
          <a:sy n="108" d="100"/>
        </p:scale>
        <p:origin x="13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C2D6186-39D0-A74D-8F72-F1B45CF8100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CL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E38B2F-CB1E-5345-9CF8-6829F92921AA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CL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CF1F2C-DB54-2641-A63E-887AA2105560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CL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0D1E44-C518-EE45-A39A-4A0B9320F5DD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E55C1140-CD30-3F4F-9D3B-51727E205041}" type="slidenum">
              <a:t>‹#›</a:t>
            </a:fld>
            <a:endParaRPr lang="es-CL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884366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68BB80-47DA-9849-96F1-6ECE1BBDF3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47E0DF-2360-414C-A90C-D781B886E282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s-CL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B7FD7B6C-3579-014C-A06A-EA54621F511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s-CL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3FA133-4B57-7946-9D72-0B40FE320BDA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s-CL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9BC19-6190-F645-B427-BD6D09CC79E9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s-CL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22E08-2594-2248-AFCF-52CB0833E36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s-CL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5112E69-BC44-6644-B565-30EBA18BBE4E}" type="slidenum"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98991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s-CL" sz="2000" b="0" i="0" u="none" strike="noStrike" kern="1200">
        <a:ln>
          <a:noFill/>
        </a:ln>
        <a:latin typeface="Arial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31D57-EC5D-E84A-A684-2CF71C4CDAB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2C1CA35-1F89-F84A-8231-1951B3982C6A}" type="slidenum">
              <a:t>1</a:t>
            </a:fld>
            <a:endParaRPr lang="es-C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961C5B-21D0-F949-851F-F7B784E0637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4DFA01-E70D-FE4C-8FB2-9219A7DBF43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s-C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507A6-FB15-F74B-AE84-93ABD768922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DB86B17-6959-7B4C-A0E2-035FF4AF31D4}" type="slidenum">
              <a:t>11</a:t>
            </a:fld>
            <a:endParaRPr lang="es-C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F76625-6F84-0344-AFF8-4CB019C8830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FCEC68-4039-384F-AA01-6CB9D18284E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E171A-8D77-1A45-8EA6-F83D672DF5A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680F705-841D-B040-BCF1-69E229D3FE8C}" type="slidenum">
              <a:t>12</a:t>
            </a:fld>
            <a:endParaRPr lang="es-C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B07169-6500-304B-96C0-F69C1CAE0B1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0EBE05-8D20-2A4F-8C5D-ADACCFEC014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2ED48-C98B-E445-979D-97AABE80F46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F533DF0-46B5-EA47-8976-DE2D38628AC7}" type="slidenum">
              <a:t>13</a:t>
            </a:fld>
            <a:endParaRPr lang="es-C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7D287C-D1DF-754D-ADD6-71FF7659916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559028-9968-2646-A277-C8C1FDA8206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95158-4080-C54F-BE1B-C466835D48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5A9496A-37DF-0C46-A760-23AEC533F88D}" type="slidenum">
              <a:t>14</a:t>
            </a:fld>
            <a:endParaRPr lang="es-C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92AA50-9162-3A43-930F-6EC3F36B5E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80A95D-93A9-E041-81B0-FB303907FFB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EFAB5-0E69-C744-AFE7-6FE88EF9D09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2652E0B-01C9-9042-B5AE-3E5020F4D2FE}" type="slidenum">
              <a:t>15</a:t>
            </a:fld>
            <a:endParaRPr lang="es-C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5BD73A-66A8-7847-850E-A4F372C0DC2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88672A-74CE-594A-BFBC-C153E0DDE5F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2EE44C-DAE3-014F-9BEE-D6241447604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33A2CC0-51C0-014C-A052-85331E9EA444}" type="slidenum">
              <a:t>2</a:t>
            </a:fld>
            <a:endParaRPr lang="es-C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ADBE49-2B4B-7944-A8F3-E6669F6C69A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CF859D-1111-2C4D-946B-82A2E8F1AF5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98940-6C38-E44B-83ED-49B64DE13B9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964107F-3625-F046-99F7-6486CF68AFE0}" type="slidenum">
              <a:t>3</a:t>
            </a:fld>
            <a:endParaRPr lang="es-C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F6A247-6AFB-5445-A908-50E4771442B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A1C9E8-4EAB-FE48-81EB-CCE7B25B369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58FD5-A802-0143-8328-F5DA734EB9B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7B0B18F-C2B2-D146-B3B3-05EC882E85D7}" type="slidenum">
              <a:t>4</a:t>
            </a:fld>
            <a:endParaRPr lang="es-C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381CC2-C890-774C-B388-BD8346FD7C0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FA1255-E9CB-2840-961F-083BBDA91A0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76B69-9F10-4F42-BDB9-7F35486C08C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1EE611B-7F99-3A4C-9568-361DFFD2D1C7}" type="slidenum">
              <a:t>5</a:t>
            </a:fld>
            <a:endParaRPr lang="es-C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259101-070C-4045-8905-49E5AA3F395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2E2F33-1248-874C-A7C3-4BC43EDFD12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494C4-0762-844D-8DED-8DA556E0FFD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FE30F0B-7BF5-FF4B-9EE7-A60339EE334B}" type="slidenum">
              <a:t>6</a:t>
            </a:fld>
            <a:endParaRPr lang="es-C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FC351D-8468-8F4D-AE03-A436905AF2F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C357FA-8FDD-ED4F-A68F-9DDD6C4C867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2DFC5-CEF5-C84D-BA90-9E66B50A3BE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00E8F88-128F-4B4D-ADD3-EB5E8F8AE5FB}" type="slidenum">
              <a:t>7</a:t>
            </a:fld>
            <a:endParaRPr lang="es-C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4BB8A1-8348-644C-9E4D-D7CCC5A6432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95376A-7146-AB49-84F2-CCE34467EC9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B6F9F-FD1F-A345-A9A3-030535008EA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98B2655-8B7C-5348-AF07-FF3FA6685EF9}" type="slidenum">
              <a:t>8</a:t>
            </a:fld>
            <a:endParaRPr lang="es-C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7BC75B-2749-5E41-9541-C4FD547E902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DB4AE7-5D9B-2B47-9790-D62F754A6D5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1C729-02FC-5B47-A1C8-2F016B5ECCF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4E9565A-4D1B-BE44-9347-91F8926549D5}" type="slidenum">
              <a:t>10</a:t>
            </a:fld>
            <a:endParaRPr lang="es-C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01A963-2186-EA48-8B46-99C42A29076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B20513-6E3A-A94F-B789-F3D65780BB2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Medio marco">
            <a:extLst>
              <a:ext uri="{FF2B5EF4-FFF2-40B4-BE49-F238E27FC236}">
                <a16:creationId xmlns:a16="http://schemas.microsoft.com/office/drawing/2014/main" id="{9117B3F2-19F0-BC43-B504-BE5688FA6434}"/>
              </a:ext>
            </a:extLst>
          </p:cNvPr>
          <p:cNvSpPr/>
          <p:nvPr/>
        </p:nvSpPr>
        <p:spPr>
          <a:xfrm rot="10800000">
            <a:off x="6508655" y="5220027"/>
            <a:ext cx="3571971" cy="2376398"/>
          </a:xfrm>
          <a:prstGeom prst="halfFrame">
            <a:avLst>
              <a:gd name="adj1" fmla="val 16747"/>
              <a:gd name="adj2" fmla="val 15420"/>
            </a:avLst>
          </a:prstGeom>
          <a:solidFill>
            <a:srgbClr val="BC5E1E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sp>
        <p:nvSpPr>
          <p:cNvPr id="5" name="7 Rectángulo">
            <a:extLst>
              <a:ext uri="{FF2B5EF4-FFF2-40B4-BE49-F238E27FC236}">
                <a16:creationId xmlns:a16="http://schemas.microsoft.com/office/drawing/2014/main" id="{29F4CE92-A674-0849-91AA-186D43C7D729}"/>
              </a:ext>
            </a:extLst>
          </p:cNvPr>
          <p:cNvSpPr/>
          <p:nvPr/>
        </p:nvSpPr>
        <p:spPr>
          <a:xfrm>
            <a:off x="0" y="-1439"/>
            <a:ext cx="673792" cy="7559675"/>
          </a:xfrm>
          <a:prstGeom prst="rect">
            <a:avLst/>
          </a:prstGeom>
          <a:solidFill>
            <a:srgbClr val="6D87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S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C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U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A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323" dirty="0"/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D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323" dirty="0"/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I</a:t>
            </a:r>
            <a:br>
              <a:rPr lang="es-CL" sz="1323" dirty="0"/>
            </a:br>
            <a:r>
              <a:rPr lang="es-CL" sz="1323" dirty="0"/>
              <a:t>N</a:t>
            </a:r>
            <a:br>
              <a:rPr lang="es-CL" sz="1323" dirty="0"/>
            </a:br>
            <a:r>
              <a:rPr lang="es-CL" sz="1323" dirty="0"/>
              <a:t>G</a:t>
            </a:r>
            <a:br>
              <a:rPr lang="es-CL" sz="1323" dirty="0"/>
            </a:br>
            <a:r>
              <a:rPr lang="es-CL" sz="1323" dirty="0"/>
              <a:t>E</a:t>
            </a:r>
            <a:br>
              <a:rPr lang="es-CL" sz="1323" dirty="0"/>
            </a:br>
            <a:r>
              <a:rPr lang="es-CL" sz="1323" dirty="0"/>
              <a:t>N</a:t>
            </a:r>
            <a:br>
              <a:rPr lang="es-CL" sz="1323" dirty="0"/>
            </a:br>
            <a:r>
              <a:rPr lang="es-CL" sz="1323" dirty="0"/>
              <a:t>I</a:t>
            </a:r>
            <a:br>
              <a:rPr lang="es-CL" sz="1323" dirty="0"/>
            </a:br>
            <a:r>
              <a:rPr lang="es-CL" sz="1323" dirty="0"/>
              <a:t>E</a:t>
            </a:r>
            <a:br>
              <a:rPr lang="es-CL" sz="1323" dirty="0"/>
            </a:br>
            <a:r>
              <a:rPr lang="es-CL" sz="1323" dirty="0"/>
              <a:t>R</a:t>
            </a:r>
            <a:br>
              <a:rPr lang="es-CL" sz="1323" dirty="0"/>
            </a:br>
            <a:r>
              <a:rPr lang="es-CL" sz="1323" dirty="0"/>
              <a:t>Í</a:t>
            </a:r>
            <a:br>
              <a:rPr lang="es-CL" sz="1323" dirty="0"/>
            </a:br>
            <a:r>
              <a:rPr lang="es-CL" sz="1323" dirty="0"/>
              <a:t>A</a:t>
            </a:r>
          </a:p>
        </p:txBody>
      </p:sp>
      <p:pic>
        <p:nvPicPr>
          <p:cNvPr id="6" name="8 Imagen">
            <a:extLst>
              <a:ext uri="{FF2B5EF4-FFF2-40B4-BE49-F238E27FC236}">
                <a16:creationId xmlns:a16="http://schemas.microsoft.com/office/drawing/2014/main" id="{8DF09D92-A850-6A4B-822D-4ECD83A8F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921" y="446232"/>
            <a:ext cx="4637788" cy="2143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2354" y="2827332"/>
            <a:ext cx="8568531" cy="16204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29620" y="4811719"/>
            <a:ext cx="705643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s-CL"/>
          </a:p>
        </p:txBody>
      </p:sp>
      <p:sp>
        <p:nvSpPr>
          <p:cNvPr id="7" name="3 Marcador de fecha">
            <a:extLst>
              <a:ext uri="{FF2B5EF4-FFF2-40B4-BE49-F238E27FC236}">
                <a16:creationId xmlns:a16="http://schemas.microsoft.com/office/drawing/2014/main" id="{B32A56F1-7B01-6C42-9305-C24FDA629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8" name="4 Marcador de pie de página">
            <a:extLst>
              <a:ext uri="{FF2B5EF4-FFF2-40B4-BE49-F238E27FC236}">
                <a16:creationId xmlns:a16="http://schemas.microsoft.com/office/drawing/2014/main" id="{8E32EBD1-4DB6-794A-9048-60CF7CAC8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9" name="5 Marcador de número de diapositiva">
            <a:extLst>
              <a:ext uri="{FF2B5EF4-FFF2-40B4-BE49-F238E27FC236}">
                <a16:creationId xmlns:a16="http://schemas.microsoft.com/office/drawing/2014/main" id="{E63DF298-1A78-B64A-A3A5-37364BBD7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lvl="0"/>
            <a:fld id="{AF29B64A-554B-704F-A6DC-CEABEE8FFD5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3181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Medio marco">
            <a:extLst>
              <a:ext uri="{FF2B5EF4-FFF2-40B4-BE49-F238E27FC236}">
                <a16:creationId xmlns:a16="http://schemas.microsoft.com/office/drawing/2014/main" id="{2E45F31B-D8BD-3241-BC4A-967E0A796F0B}"/>
              </a:ext>
            </a:extLst>
          </p:cNvPr>
          <p:cNvSpPr/>
          <p:nvPr/>
        </p:nvSpPr>
        <p:spPr>
          <a:xfrm>
            <a:off x="0" y="0"/>
            <a:ext cx="10080625" cy="2985372"/>
          </a:xfrm>
          <a:prstGeom prst="halfFrame">
            <a:avLst>
              <a:gd name="adj1" fmla="val 11852"/>
              <a:gd name="adj2" fmla="val 12364"/>
            </a:avLst>
          </a:prstGeom>
          <a:solidFill>
            <a:srgbClr val="6D8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pic>
        <p:nvPicPr>
          <p:cNvPr id="5" name="8 Imagen">
            <a:extLst>
              <a:ext uri="{FF2B5EF4-FFF2-40B4-BE49-F238E27FC236}">
                <a16:creationId xmlns:a16="http://schemas.microsoft.com/office/drawing/2014/main" id="{E12999DD-DF43-E541-B477-FB4C4BE4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73705"/>
            <a:ext cx="3158946" cy="68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7 Medio marco">
            <a:extLst>
              <a:ext uri="{FF2B5EF4-FFF2-40B4-BE49-F238E27FC236}">
                <a16:creationId xmlns:a16="http://schemas.microsoft.com/office/drawing/2014/main" id="{74619388-3B0B-A54E-980C-4C82A5676219}"/>
              </a:ext>
            </a:extLst>
          </p:cNvPr>
          <p:cNvSpPr/>
          <p:nvPr/>
        </p:nvSpPr>
        <p:spPr>
          <a:xfrm>
            <a:off x="54254" y="38498"/>
            <a:ext cx="9366581" cy="2857628"/>
          </a:xfrm>
          <a:prstGeom prst="halfFrame">
            <a:avLst>
              <a:gd name="adj1" fmla="val 12927"/>
              <a:gd name="adj2" fmla="val 14093"/>
            </a:avLst>
          </a:prstGeom>
          <a:solidFill>
            <a:srgbClr val="BC5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7" name="3 Marcador de fecha">
            <a:extLst>
              <a:ext uri="{FF2B5EF4-FFF2-40B4-BE49-F238E27FC236}">
                <a16:creationId xmlns:a16="http://schemas.microsoft.com/office/drawing/2014/main" id="{738346EA-7B7C-9B46-85D0-F0578DF7D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8" name="4 Marcador de pie de página">
            <a:extLst>
              <a:ext uri="{FF2B5EF4-FFF2-40B4-BE49-F238E27FC236}">
                <a16:creationId xmlns:a16="http://schemas.microsoft.com/office/drawing/2014/main" id="{D75FC72A-F1F3-394A-A716-A59DBDCF5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9" name="5 Marcador de número de diapositiva">
            <a:extLst>
              <a:ext uri="{FF2B5EF4-FFF2-40B4-BE49-F238E27FC236}">
                <a16:creationId xmlns:a16="http://schemas.microsoft.com/office/drawing/2014/main" id="{45A54B67-98F9-B844-8274-D5C9E6228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lvl="0"/>
            <a:fld id="{AF29B64A-554B-704F-A6DC-CEABEE8FFD5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34383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Medio marco">
            <a:extLst>
              <a:ext uri="{FF2B5EF4-FFF2-40B4-BE49-F238E27FC236}">
                <a16:creationId xmlns:a16="http://schemas.microsoft.com/office/drawing/2014/main" id="{378369F0-6D91-3944-826E-07C9CBC7F55E}"/>
              </a:ext>
            </a:extLst>
          </p:cNvPr>
          <p:cNvSpPr/>
          <p:nvPr/>
        </p:nvSpPr>
        <p:spPr>
          <a:xfrm>
            <a:off x="0" y="0"/>
            <a:ext cx="10080625" cy="2985372"/>
          </a:xfrm>
          <a:prstGeom prst="halfFrame">
            <a:avLst>
              <a:gd name="adj1" fmla="val 11852"/>
              <a:gd name="adj2" fmla="val 12364"/>
            </a:avLst>
          </a:prstGeom>
          <a:solidFill>
            <a:srgbClr val="6D8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pic>
        <p:nvPicPr>
          <p:cNvPr id="5" name="8 Imagen">
            <a:extLst>
              <a:ext uri="{FF2B5EF4-FFF2-40B4-BE49-F238E27FC236}">
                <a16:creationId xmlns:a16="http://schemas.microsoft.com/office/drawing/2014/main" id="{FBFAEA5E-A457-C249-9B32-70199C878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1" y="6863206"/>
            <a:ext cx="3158946" cy="68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7 Medio marco">
            <a:extLst>
              <a:ext uri="{FF2B5EF4-FFF2-40B4-BE49-F238E27FC236}">
                <a16:creationId xmlns:a16="http://schemas.microsoft.com/office/drawing/2014/main" id="{2B1D78FE-AB03-474E-95FC-C69CA0BF8A88}"/>
              </a:ext>
            </a:extLst>
          </p:cNvPr>
          <p:cNvSpPr/>
          <p:nvPr/>
        </p:nvSpPr>
        <p:spPr>
          <a:xfrm>
            <a:off x="54254" y="38498"/>
            <a:ext cx="9366581" cy="2857628"/>
          </a:xfrm>
          <a:prstGeom prst="halfFrame">
            <a:avLst>
              <a:gd name="adj1" fmla="val 12927"/>
              <a:gd name="adj2" fmla="val 14093"/>
            </a:avLst>
          </a:prstGeom>
          <a:solidFill>
            <a:srgbClr val="BC5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08453" y="302738"/>
            <a:ext cx="2268141" cy="64502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4031" y="302738"/>
            <a:ext cx="6636411" cy="64502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7" name="3 Marcador de fecha">
            <a:extLst>
              <a:ext uri="{FF2B5EF4-FFF2-40B4-BE49-F238E27FC236}">
                <a16:creationId xmlns:a16="http://schemas.microsoft.com/office/drawing/2014/main" id="{0E4E63DF-E6E8-974C-AD40-60F8C4735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8" name="4 Marcador de pie de página">
            <a:extLst>
              <a:ext uri="{FF2B5EF4-FFF2-40B4-BE49-F238E27FC236}">
                <a16:creationId xmlns:a16="http://schemas.microsoft.com/office/drawing/2014/main" id="{5D513EF7-2CB2-1142-BFD1-BEC2B86E0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9" name="5 Marcador de número de diapositiva">
            <a:extLst>
              <a:ext uri="{FF2B5EF4-FFF2-40B4-BE49-F238E27FC236}">
                <a16:creationId xmlns:a16="http://schemas.microsoft.com/office/drawing/2014/main" id="{0B895DA2-F2EC-2344-94DF-6557A85E8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lvl="0"/>
            <a:fld id="{AF29B64A-554B-704F-A6DC-CEABEE8FFD5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49646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47569C-0D20-244F-8898-E8CB51F77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C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3215EB-322B-B743-8EFD-735B97C30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4C4BB-4313-3447-8B6C-D38AD14E8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E6EE998-DAB7-EC45-B718-249E2987F805}" type="slidenum"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9653620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Medio marco">
            <a:extLst>
              <a:ext uri="{FF2B5EF4-FFF2-40B4-BE49-F238E27FC236}">
                <a16:creationId xmlns:a16="http://schemas.microsoft.com/office/drawing/2014/main" id="{E0C8456E-D814-2246-B996-CC35DA4EEF6C}"/>
              </a:ext>
            </a:extLst>
          </p:cNvPr>
          <p:cNvSpPr/>
          <p:nvPr/>
        </p:nvSpPr>
        <p:spPr>
          <a:xfrm>
            <a:off x="0" y="0"/>
            <a:ext cx="10080625" cy="2985372"/>
          </a:xfrm>
          <a:prstGeom prst="halfFrame">
            <a:avLst>
              <a:gd name="adj1" fmla="val 11852"/>
              <a:gd name="adj2" fmla="val 12364"/>
            </a:avLst>
          </a:prstGeom>
          <a:solidFill>
            <a:srgbClr val="6D8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sp>
        <p:nvSpPr>
          <p:cNvPr id="5" name="7 Medio marco">
            <a:extLst>
              <a:ext uri="{FF2B5EF4-FFF2-40B4-BE49-F238E27FC236}">
                <a16:creationId xmlns:a16="http://schemas.microsoft.com/office/drawing/2014/main" id="{7ED66457-A121-194B-A29D-1D953999607D}"/>
              </a:ext>
            </a:extLst>
          </p:cNvPr>
          <p:cNvSpPr/>
          <p:nvPr/>
        </p:nvSpPr>
        <p:spPr>
          <a:xfrm>
            <a:off x="54254" y="38498"/>
            <a:ext cx="9366581" cy="2857628"/>
          </a:xfrm>
          <a:prstGeom prst="halfFrame">
            <a:avLst>
              <a:gd name="adj1" fmla="val 12927"/>
              <a:gd name="adj2" fmla="val 14093"/>
            </a:avLst>
          </a:prstGeom>
          <a:solidFill>
            <a:srgbClr val="BC5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pic>
        <p:nvPicPr>
          <p:cNvPr id="6" name="8 Imagen">
            <a:extLst>
              <a:ext uri="{FF2B5EF4-FFF2-40B4-BE49-F238E27FC236}">
                <a16:creationId xmlns:a16="http://schemas.microsoft.com/office/drawing/2014/main" id="{2B847F6A-F7E5-E948-B99B-FE6B51500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73705"/>
            <a:ext cx="3158946" cy="68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7" name="3 Marcador de fecha">
            <a:extLst>
              <a:ext uri="{FF2B5EF4-FFF2-40B4-BE49-F238E27FC236}">
                <a16:creationId xmlns:a16="http://schemas.microsoft.com/office/drawing/2014/main" id="{5DED084E-657B-1D44-A3E6-C6F58A5A9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8" name="4 Marcador de pie de página">
            <a:extLst>
              <a:ext uri="{FF2B5EF4-FFF2-40B4-BE49-F238E27FC236}">
                <a16:creationId xmlns:a16="http://schemas.microsoft.com/office/drawing/2014/main" id="{909E757E-1992-C041-9D81-7CA6DCEC2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9" name="5 Marcador de número de diapositiva">
            <a:extLst>
              <a:ext uri="{FF2B5EF4-FFF2-40B4-BE49-F238E27FC236}">
                <a16:creationId xmlns:a16="http://schemas.microsoft.com/office/drawing/2014/main" id="{57F1D8E6-FE46-6842-88DF-D7AC6D49C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lvl="0"/>
            <a:fld id="{AF29B64A-554B-704F-A6DC-CEABEE8FFD5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30808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Rectángulo">
            <a:extLst>
              <a:ext uri="{FF2B5EF4-FFF2-40B4-BE49-F238E27FC236}">
                <a16:creationId xmlns:a16="http://schemas.microsoft.com/office/drawing/2014/main" id="{DB360DEB-2887-7948-9336-8F1D1B87DBE3}"/>
              </a:ext>
            </a:extLst>
          </p:cNvPr>
          <p:cNvSpPr/>
          <p:nvPr/>
        </p:nvSpPr>
        <p:spPr>
          <a:xfrm>
            <a:off x="0" y="0"/>
            <a:ext cx="673792" cy="7559675"/>
          </a:xfrm>
          <a:prstGeom prst="rect">
            <a:avLst/>
          </a:prstGeom>
          <a:solidFill>
            <a:srgbClr val="6D87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S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C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U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A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323" dirty="0"/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D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323" dirty="0"/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C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I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C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I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A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S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323" dirty="0"/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M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P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R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S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R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I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A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S</a:t>
            </a:r>
          </a:p>
        </p:txBody>
      </p:sp>
      <p:sp>
        <p:nvSpPr>
          <p:cNvPr id="5" name="7 Medio marco">
            <a:extLst>
              <a:ext uri="{FF2B5EF4-FFF2-40B4-BE49-F238E27FC236}">
                <a16:creationId xmlns:a16="http://schemas.microsoft.com/office/drawing/2014/main" id="{1A4ED47C-1228-FE41-A4F4-C0EB158D5A41}"/>
              </a:ext>
            </a:extLst>
          </p:cNvPr>
          <p:cNvSpPr/>
          <p:nvPr/>
        </p:nvSpPr>
        <p:spPr>
          <a:xfrm rot="10800000" flipV="1">
            <a:off x="6510404" y="-15750"/>
            <a:ext cx="3571972" cy="2843628"/>
          </a:xfrm>
          <a:prstGeom prst="halfFrame">
            <a:avLst>
              <a:gd name="adj1" fmla="val 16747"/>
              <a:gd name="adj2" fmla="val 15420"/>
            </a:avLst>
          </a:prstGeom>
          <a:solidFill>
            <a:srgbClr val="BC5E1E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pic>
        <p:nvPicPr>
          <p:cNvPr id="6" name="8 Imagen">
            <a:extLst>
              <a:ext uri="{FF2B5EF4-FFF2-40B4-BE49-F238E27FC236}">
                <a16:creationId xmlns:a16="http://schemas.microsoft.com/office/drawing/2014/main" id="{6E8369B1-01D9-EE49-9404-7834BFB17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814" y="446232"/>
            <a:ext cx="4639538" cy="2143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96300" y="4857792"/>
            <a:ext cx="8568531" cy="1501435"/>
          </a:xfrm>
        </p:spPr>
        <p:txBody>
          <a:bodyPr anchor="t"/>
          <a:lstStyle>
            <a:lvl1pPr algn="l">
              <a:defRPr sz="4409" b="1" cap="all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96300" y="3204114"/>
            <a:ext cx="8568531" cy="1653678"/>
          </a:xfrm>
        </p:spPr>
        <p:txBody>
          <a:bodyPr anchor="b"/>
          <a:lstStyle>
            <a:lvl1pPr marL="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3 Marcador de fecha">
            <a:extLst>
              <a:ext uri="{FF2B5EF4-FFF2-40B4-BE49-F238E27FC236}">
                <a16:creationId xmlns:a16="http://schemas.microsoft.com/office/drawing/2014/main" id="{7F715FED-2381-FD41-AA66-4B9AC2F37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8" name="4 Marcador de pie de página">
            <a:extLst>
              <a:ext uri="{FF2B5EF4-FFF2-40B4-BE49-F238E27FC236}">
                <a16:creationId xmlns:a16="http://schemas.microsoft.com/office/drawing/2014/main" id="{B62C40BB-70C4-7A46-B2E6-D21609840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9" name="5 Marcador de número de diapositiva">
            <a:extLst>
              <a:ext uri="{FF2B5EF4-FFF2-40B4-BE49-F238E27FC236}">
                <a16:creationId xmlns:a16="http://schemas.microsoft.com/office/drawing/2014/main" id="{3D1CD13C-C5D6-C542-9E47-27DA58983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lvl="0"/>
            <a:fld id="{AF29B64A-554B-704F-A6DC-CEABEE8FFD5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38665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6 Medio marco">
            <a:extLst>
              <a:ext uri="{FF2B5EF4-FFF2-40B4-BE49-F238E27FC236}">
                <a16:creationId xmlns:a16="http://schemas.microsoft.com/office/drawing/2014/main" id="{B7D419EC-ED29-6145-A3F1-1A6E96D14A22}"/>
              </a:ext>
            </a:extLst>
          </p:cNvPr>
          <p:cNvSpPr/>
          <p:nvPr/>
        </p:nvSpPr>
        <p:spPr>
          <a:xfrm>
            <a:off x="0" y="0"/>
            <a:ext cx="10080625" cy="2985372"/>
          </a:xfrm>
          <a:prstGeom prst="halfFrame">
            <a:avLst>
              <a:gd name="adj1" fmla="val 11852"/>
              <a:gd name="adj2" fmla="val 12364"/>
            </a:avLst>
          </a:prstGeom>
          <a:solidFill>
            <a:srgbClr val="6D8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pic>
        <p:nvPicPr>
          <p:cNvPr id="6" name="8 Imagen">
            <a:extLst>
              <a:ext uri="{FF2B5EF4-FFF2-40B4-BE49-F238E27FC236}">
                <a16:creationId xmlns:a16="http://schemas.microsoft.com/office/drawing/2014/main" id="{57F3908B-10AB-0B45-9F3E-5F34BF8D1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38706"/>
            <a:ext cx="3158946" cy="687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7 Medio marco">
            <a:extLst>
              <a:ext uri="{FF2B5EF4-FFF2-40B4-BE49-F238E27FC236}">
                <a16:creationId xmlns:a16="http://schemas.microsoft.com/office/drawing/2014/main" id="{F8DFBB04-B1F6-1847-97B1-893CC74BF40D}"/>
              </a:ext>
            </a:extLst>
          </p:cNvPr>
          <p:cNvSpPr/>
          <p:nvPr/>
        </p:nvSpPr>
        <p:spPr>
          <a:xfrm>
            <a:off x="54254" y="38498"/>
            <a:ext cx="9366581" cy="2857628"/>
          </a:xfrm>
          <a:prstGeom prst="halfFrame">
            <a:avLst>
              <a:gd name="adj1" fmla="val 12927"/>
              <a:gd name="adj2" fmla="val 14093"/>
            </a:avLst>
          </a:prstGeom>
          <a:solidFill>
            <a:srgbClr val="BC5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04031" y="1763925"/>
            <a:ext cx="4452276" cy="4989036"/>
          </a:xfrm>
        </p:spPr>
        <p:txBody>
          <a:bodyPr/>
          <a:lstStyle>
            <a:lvl1pPr>
              <a:defRPr sz="3086"/>
            </a:lvl1pPr>
            <a:lvl2pPr>
              <a:defRPr sz="2646"/>
            </a:lvl2pPr>
            <a:lvl3pPr>
              <a:defRPr sz="2205"/>
            </a:lvl3pPr>
            <a:lvl4pPr>
              <a:defRPr sz="1984"/>
            </a:lvl4pPr>
            <a:lvl5pPr>
              <a:defRPr sz="1984"/>
            </a:lvl5pPr>
            <a:lvl6pPr>
              <a:defRPr sz="1984"/>
            </a:lvl6pPr>
            <a:lvl7pPr>
              <a:defRPr sz="1984"/>
            </a:lvl7pPr>
            <a:lvl8pPr>
              <a:defRPr sz="1984"/>
            </a:lvl8pPr>
            <a:lvl9pPr>
              <a:defRPr sz="198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24318" y="1763925"/>
            <a:ext cx="4452276" cy="4989036"/>
          </a:xfrm>
        </p:spPr>
        <p:txBody>
          <a:bodyPr/>
          <a:lstStyle>
            <a:lvl1pPr>
              <a:defRPr sz="3086"/>
            </a:lvl1pPr>
            <a:lvl2pPr>
              <a:defRPr sz="2646"/>
            </a:lvl2pPr>
            <a:lvl3pPr>
              <a:defRPr sz="2205"/>
            </a:lvl3pPr>
            <a:lvl4pPr>
              <a:defRPr sz="1984"/>
            </a:lvl4pPr>
            <a:lvl5pPr>
              <a:defRPr sz="1984"/>
            </a:lvl5pPr>
            <a:lvl6pPr>
              <a:defRPr sz="1984"/>
            </a:lvl6pPr>
            <a:lvl7pPr>
              <a:defRPr sz="1984"/>
            </a:lvl7pPr>
            <a:lvl8pPr>
              <a:defRPr sz="1984"/>
            </a:lvl8pPr>
            <a:lvl9pPr>
              <a:defRPr sz="198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8" name="4 Marcador de fecha">
            <a:extLst>
              <a:ext uri="{FF2B5EF4-FFF2-40B4-BE49-F238E27FC236}">
                <a16:creationId xmlns:a16="http://schemas.microsoft.com/office/drawing/2014/main" id="{5A6B6938-EAF1-B147-AD03-0446FF397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9" name="5 Marcador de pie de página">
            <a:extLst>
              <a:ext uri="{FF2B5EF4-FFF2-40B4-BE49-F238E27FC236}">
                <a16:creationId xmlns:a16="http://schemas.microsoft.com/office/drawing/2014/main" id="{037D3D4D-EE2E-F54F-A76B-C8C3A1DF5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10" name="6 Marcador de número de diapositiva">
            <a:extLst>
              <a:ext uri="{FF2B5EF4-FFF2-40B4-BE49-F238E27FC236}">
                <a16:creationId xmlns:a16="http://schemas.microsoft.com/office/drawing/2014/main" id="{1CDE7D95-9D17-534B-BFDD-E07DA302D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lvl="0"/>
            <a:fld id="{AF29B64A-554B-704F-A6DC-CEABEE8FFD5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30794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edio marco">
            <a:extLst>
              <a:ext uri="{FF2B5EF4-FFF2-40B4-BE49-F238E27FC236}">
                <a16:creationId xmlns:a16="http://schemas.microsoft.com/office/drawing/2014/main" id="{954520A0-BA35-7844-9206-49E961DC7333}"/>
              </a:ext>
            </a:extLst>
          </p:cNvPr>
          <p:cNvSpPr/>
          <p:nvPr/>
        </p:nvSpPr>
        <p:spPr>
          <a:xfrm>
            <a:off x="0" y="0"/>
            <a:ext cx="10080625" cy="2985372"/>
          </a:xfrm>
          <a:prstGeom prst="halfFrame">
            <a:avLst>
              <a:gd name="adj1" fmla="val 11852"/>
              <a:gd name="adj2" fmla="val 12364"/>
            </a:avLst>
          </a:prstGeom>
          <a:solidFill>
            <a:srgbClr val="6D8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pic>
        <p:nvPicPr>
          <p:cNvPr id="8" name="8 Imagen">
            <a:extLst>
              <a:ext uri="{FF2B5EF4-FFF2-40B4-BE49-F238E27FC236}">
                <a16:creationId xmlns:a16="http://schemas.microsoft.com/office/drawing/2014/main" id="{888C2435-FAE8-E94E-94E0-68907DE9C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63206"/>
            <a:ext cx="3158946" cy="68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7 Medio marco">
            <a:extLst>
              <a:ext uri="{FF2B5EF4-FFF2-40B4-BE49-F238E27FC236}">
                <a16:creationId xmlns:a16="http://schemas.microsoft.com/office/drawing/2014/main" id="{3FF7F1FE-9EE5-9E49-BEA5-660DBD5401E4}"/>
              </a:ext>
            </a:extLst>
          </p:cNvPr>
          <p:cNvSpPr/>
          <p:nvPr/>
        </p:nvSpPr>
        <p:spPr>
          <a:xfrm>
            <a:off x="54254" y="38498"/>
            <a:ext cx="9366581" cy="2857628"/>
          </a:xfrm>
          <a:prstGeom prst="halfFrame">
            <a:avLst>
              <a:gd name="adj1" fmla="val 12927"/>
              <a:gd name="adj2" fmla="val 14093"/>
            </a:avLst>
          </a:prstGeom>
          <a:solidFill>
            <a:srgbClr val="BC5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04031" y="1692178"/>
            <a:ext cx="4454027" cy="705219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5435" y="2519918"/>
            <a:ext cx="4454027" cy="4355563"/>
          </a:xfrm>
        </p:spPr>
        <p:txBody>
          <a:bodyPr/>
          <a:lstStyle>
            <a:lvl1pPr>
              <a:defRPr sz="2646"/>
            </a:lvl1pPr>
            <a:lvl2pPr>
              <a:defRPr sz="2205"/>
            </a:lvl2pPr>
            <a:lvl3pPr>
              <a:defRPr sz="1984"/>
            </a:lvl3pPr>
            <a:lvl4pPr>
              <a:defRPr sz="1764"/>
            </a:lvl4pPr>
            <a:lvl5pPr>
              <a:defRPr sz="1764"/>
            </a:lvl5pPr>
            <a:lvl6pPr>
              <a:defRPr sz="1764"/>
            </a:lvl6pPr>
            <a:lvl7pPr>
              <a:defRPr sz="1764"/>
            </a:lvl7pPr>
            <a:lvl8pPr>
              <a:defRPr sz="1764"/>
            </a:lvl8pPr>
            <a:lvl9pPr>
              <a:defRPr sz="17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120818" y="1692178"/>
            <a:ext cx="4455776" cy="705219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46"/>
            </a:lvl1pPr>
            <a:lvl2pPr>
              <a:defRPr sz="2205"/>
            </a:lvl2pPr>
            <a:lvl3pPr>
              <a:defRPr sz="1984"/>
            </a:lvl3pPr>
            <a:lvl4pPr>
              <a:defRPr sz="1764"/>
            </a:lvl4pPr>
            <a:lvl5pPr>
              <a:defRPr sz="1764"/>
            </a:lvl5pPr>
            <a:lvl6pPr>
              <a:defRPr sz="1764"/>
            </a:lvl6pPr>
            <a:lvl7pPr>
              <a:defRPr sz="1764"/>
            </a:lvl7pPr>
            <a:lvl8pPr>
              <a:defRPr sz="1764"/>
            </a:lvl8pPr>
            <a:lvl9pPr>
              <a:defRPr sz="17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10" name="6 Marcador de fecha">
            <a:extLst>
              <a:ext uri="{FF2B5EF4-FFF2-40B4-BE49-F238E27FC236}">
                <a16:creationId xmlns:a16="http://schemas.microsoft.com/office/drawing/2014/main" id="{81FBEDEB-09CE-AE4B-9484-CF1259AB3D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283" y="7034698"/>
            <a:ext cx="2352146" cy="402483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11" name="7 Marcador de pie de página">
            <a:extLst>
              <a:ext uri="{FF2B5EF4-FFF2-40B4-BE49-F238E27FC236}">
                <a16:creationId xmlns:a16="http://schemas.microsoft.com/office/drawing/2014/main" id="{26B461AB-8D1B-3445-9F66-3C38E642F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12" name="8 Marcador de número de diapositiva">
            <a:extLst>
              <a:ext uri="{FF2B5EF4-FFF2-40B4-BE49-F238E27FC236}">
                <a16:creationId xmlns:a16="http://schemas.microsoft.com/office/drawing/2014/main" id="{542A264B-AC92-9248-8823-BD2F254D3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lvl="0"/>
            <a:fld id="{AF29B64A-554B-704F-A6DC-CEABEE8FFD5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39741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6 Medio marco">
            <a:extLst>
              <a:ext uri="{FF2B5EF4-FFF2-40B4-BE49-F238E27FC236}">
                <a16:creationId xmlns:a16="http://schemas.microsoft.com/office/drawing/2014/main" id="{164B4A7D-34BE-F945-8999-8E90E33CD3BA}"/>
              </a:ext>
            </a:extLst>
          </p:cNvPr>
          <p:cNvSpPr/>
          <p:nvPr/>
        </p:nvSpPr>
        <p:spPr>
          <a:xfrm>
            <a:off x="0" y="0"/>
            <a:ext cx="10080625" cy="2985372"/>
          </a:xfrm>
          <a:prstGeom prst="halfFrame">
            <a:avLst>
              <a:gd name="adj1" fmla="val 11852"/>
              <a:gd name="adj2" fmla="val 12364"/>
            </a:avLst>
          </a:prstGeom>
          <a:solidFill>
            <a:srgbClr val="6D8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pic>
        <p:nvPicPr>
          <p:cNvPr id="4" name="8 Imagen">
            <a:extLst>
              <a:ext uri="{FF2B5EF4-FFF2-40B4-BE49-F238E27FC236}">
                <a16:creationId xmlns:a16="http://schemas.microsoft.com/office/drawing/2014/main" id="{16AD043C-F07E-D34F-8C14-FAEEDEAE3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50" y="6870205"/>
            <a:ext cx="3158946" cy="68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7 Medio marco">
            <a:extLst>
              <a:ext uri="{FF2B5EF4-FFF2-40B4-BE49-F238E27FC236}">
                <a16:creationId xmlns:a16="http://schemas.microsoft.com/office/drawing/2014/main" id="{3F9D71DC-C99A-6B41-BA56-F93EEA4E414B}"/>
              </a:ext>
            </a:extLst>
          </p:cNvPr>
          <p:cNvSpPr/>
          <p:nvPr/>
        </p:nvSpPr>
        <p:spPr>
          <a:xfrm>
            <a:off x="54254" y="38498"/>
            <a:ext cx="9366581" cy="2857628"/>
          </a:xfrm>
          <a:prstGeom prst="halfFrame">
            <a:avLst>
              <a:gd name="adj1" fmla="val 12927"/>
              <a:gd name="adj2" fmla="val 14093"/>
            </a:avLst>
          </a:prstGeom>
          <a:solidFill>
            <a:srgbClr val="BC5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6" name="2 Marcador de fecha">
            <a:extLst>
              <a:ext uri="{FF2B5EF4-FFF2-40B4-BE49-F238E27FC236}">
                <a16:creationId xmlns:a16="http://schemas.microsoft.com/office/drawing/2014/main" id="{F386780A-11B4-134B-A006-3A6996C98A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2876" y="4891041"/>
            <a:ext cx="2352146" cy="402483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7" name="3 Marcador de pie de página">
            <a:extLst>
              <a:ext uri="{FF2B5EF4-FFF2-40B4-BE49-F238E27FC236}">
                <a16:creationId xmlns:a16="http://schemas.microsoft.com/office/drawing/2014/main" id="{6299DB22-F6E1-BB48-8CD0-D6C7975A5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8" name="4 Marcador de número de diapositiva">
            <a:extLst>
              <a:ext uri="{FF2B5EF4-FFF2-40B4-BE49-F238E27FC236}">
                <a16:creationId xmlns:a16="http://schemas.microsoft.com/office/drawing/2014/main" id="{7A278F02-C08C-234A-A21B-DA4A64151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82977" y="7157193"/>
            <a:ext cx="2397649" cy="402483"/>
          </a:xfrm>
        </p:spPr>
        <p:txBody>
          <a:bodyPr/>
          <a:lstStyle>
            <a:lvl1pPr>
              <a:defRPr smtClean="0"/>
            </a:lvl1pPr>
          </a:lstStyle>
          <a:p>
            <a:pPr lvl="0"/>
            <a:fld id="{AF29B64A-554B-704F-A6DC-CEABEE8FFD5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13551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6 Medio marco">
            <a:extLst>
              <a:ext uri="{FF2B5EF4-FFF2-40B4-BE49-F238E27FC236}">
                <a16:creationId xmlns:a16="http://schemas.microsoft.com/office/drawing/2014/main" id="{2CB33EBE-A507-B74E-80FB-1F1602654060}"/>
              </a:ext>
            </a:extLst>
          </p:cNvPr>
          <p:cNvSpPr/>
          <p:nvPr/>
        </p:nvSpPr>
        <p:spPr>
          <a:xfrm>
            <a:off x="0" y="0"/>
            <a:ext cx="10080625" cy="2985372"/>
          </a:xfrm>
          <a:prstGeom prst="halfFrame">
            <a:avLst>
              <a:gd name="adj1" fmla="val 11852"/>
              <a:gd name="adj2" fmla="val 12364"/>
            </a:avLst>
          </a:prstGeom>
          <a:solidFill>
            <a:srgbClr val="6D8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pic>
        <p:nvPicPr>
          <p:cNvPr id="4" name="8 Imagen">
            <a:extLst>
              <a:ext uri="{FF2B5EF4-FFF2-40B4-BE49-F238E27FC236}">
                <a16:creationId xmlns:a16="http://schemas.microsoft.com/office/drawing/2014/main" id="{24BB2B2C-F990-5649-99D9-95A95097A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3" y="6843957"/>
            <a:ext cx="3158946" cy="68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7 Medio marco">
            <a:extLst>
              <a:ext uri="{FF2B5EF4-FFF2-40B4-BE49-F238E27FC236}">
                <a16:creationId xmlns:a16="http://schemas.microsoft.com/office/drawing/2014/main" id="{B4E0D1F4-FA91-3046-9E71-3082E18CF97F}"/>
              </a:ext>
            </a:extLst>
          </p:cNvPr>
          <p:cNvSpPr/>
          <p:nvPr/>
        </p:nvSpPr>
        <p:spPr>
          <a:xfrm>
            <a:off x="54254" y="38498"/>
            <a:ext cx="9366581" cy="2857628"/>
          </a:xfrm>
          <a:prstGeom prst="halfFrame">
            <a:avLst>
              <a:gd name="adj1" fmla="val 12927"/>
              <a:gd name="adj2" fmla="val 14093"/>
            </a:avLst>
          </a:prstGeom>
          <a:solidFill>
            <a:srgbClr val="BC5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7" name="1 Marcador de fecha">
            <a:extLst>
              <a:ext uri="{FF2B5EF4-FFF2-40B4-BE49-F238E27FC236}">
                <a16:creationId xmlns:a16="http://schemas.microsoft.com/office/drawing/2014/main" id="{8310D694-F571-F340-B5C3-E360B5511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8" name="2 Marcador de pie de página">
            <a:extLst>
              <a:ext uri="{FF2B5EF4-FFF2-40B4-BE49-F238E27FC236}">
                <a16:creationId xmlns:a16="http://schemas.microsoft.com/office/drawing/2014/main" id="{717EA055-427E-374C-9803-81028AB03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9" name="3 Marcador de número de diapositiva">
            <a:extLst>
              <a:ext uri="{FF2B5EF4-FFF2-40B4-BE49-F238E27FC236}">
                <a16:creationId xmlns:a16="http://schemas.microsoft.com/office/drawing/2014/main" id="{B1586386-07AC-3D49-B1E3-183F758C9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lvl="0"/>
            <a:fld id="{AF29B64A-554B-704F-A6DC-CEABEE8FFD5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0593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6 Medio marco">
            <a:extLst>
              <a:ext uri="{FF2B5EF4-FFF2-40B4-BE49-F238E27FC236}">
                <a16:creationId xmlns:a16="http://schemas.microsoft.com/office/drawing/2014/main" id="{5455E9C7-7AE2-5444-A885-A2C515F6A51C}"/>
              </a:ext>
            </a:extLst>
          </p:cNvPr>
          <p:cNvSpPr/>
          <p:nvPr/>
        </p:nvSpPr>
        <p:spPr>
          <a:xfrm>
            <a:off x="0" y="0"/>
            <a:ext cx="10080625" cy="2985372"/>
          </a:xfrm>
          <a:prstGeom prst="halfFrame">
            <a:avLst>
              <a:gd name="adj1" fmla="val 11852"/>
              <a:gd name="adj2" fmla="val 12364"/>
            </a:avLst>
          </a:prstGeom>
          <a:solidFill>
            <a:srgbClr val="6D8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pic>
        <p:nvPicPr>
          <p:cNvPr id="6" name="8 Imagen">
            <a:extLst>
              <a:ext uri="{FF2B5EF4-FFF2-40B4-BE49-F238E27FC236}">
                <a16:creationId xmlns:a16="http://schemas.microsoft.com/office/drawing/2014/main" id="{E53A37C5-86F8-E645-809B-CB51B9C71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71956"/>
            <a:ext cx="3158946" cy="68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7 Medio marco">
            <a:extLst>
              <a:ext uri="{FF2B5EF4-FFF2-40B4-BE49-F238E27FC236}">
                <a16:creationId xmlns:a16="http://schemas.microsoft.com/office/drawing/2014/main" id="{110AD244-3F37-8943-82EC-62935D79AD1B}"/>
              </a:ext>
            </a:extLst>
          </p:cNvPr>
          <p:cNvSpPr/>
          <p:nvPr/>
        </p:nvSpPr>
        <p:spPr>
          <a:xfrm>
            <a:off x="54254" y="38498"/>
            <a:ext cx="9366581" cy="2857628"/>
          </a:xfrm>
          <a:prstGeom prst="halfFrame">
            <a:avLst>
              <a:gd name="adj1" fmla="val 12927"/>
              <a:gd name="adj2" fmla="val 14093"/>
            </a:avLst>
          </a:prstGeom>
          <a:solidFill>
            <a:srgbClr val="BC5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4032" y="300987"/>
            <a:ext cx="3316456" cy="1280945"/>
          </a:xfrm>
        </p:spPr>
        <p:txBody>
          <a:bodyPr anchor="b"/>
          <a:lstStyle>
            <a:lvl1pPr algn="l">
              <a:defRPr sz="2205" b="1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41245" y="300988"/>
            <a:ext cx="5635349" cy="6451973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04032" y="1581933"/>
            <a:ext cx="3316456" cy="5171028"/>
          </a:xfrm>
        </p:spPr>
        <p:txBody>
          <a:bodyPr/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4 Marcador de fecha">
            <a:extLst>
              <a:ext uri="{FF2B5EF4-FFF2-40B4-BE49-F238E27FC236}">
                <a16:creationId xmlns:a16="http://schemas.microsoft.com/office/drawing/2014/main" id="{7656B7F3-F0EC-0246-A1C4-0AA4DCA22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9" name="5 Marcador de pie de página">
            <a:extLst>
              <a:ext uri="{FF2B5EF4-FFF2-40B4-BE49-F238E27FC236}">
                <a16:creationId xmlns:a16="http://schemas.microsoft.com/office/drawing/2014/main" id="{48F68ACA-AE02-7844-9A75-7AD9A5C08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10" name="6 Marcador de número de diapositiva">
            <a:extLst>
              <a:ext uri="{FF2B5EF4-FFF2-40B4-BE49-F238E27FC236}">
                <a16:creationId xmlns:a16="http://schemas.microsoft.com/office/drawing/2014/main" id="{AFC7979F-0448-E149-AD4B-828B3DFD7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lvl="0"/>
            <a:fld id="{AF29B64A-554B-704F-A6DC-CEABEE8FFD5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29956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6 Medio marco">
            <a:extLst>
              <a:ext uri="{FF2B5EF4-FFF2-40B4-BE49-F238E27FC236}">
                <a16:creationId xmlns:a16="http://schemas.microsoft.com/office/drawing/2014/main" id="{A771AA39-6A3B-8747-B66D-704C4F1861A1}"/>
              </a:ext>
            </a:extLst>
          </p:cNvPr>
          <p:cNvSpPr/>
          <p:nvPr/>
        </p:nvSpPr>
        <p:spPr>
          <a:xfrm>
            <a:off x="0" y="0"/>
            <a:ext cx="10080625" cy="2985372"/>
          </a:xfrm>
          <a:prstGeom prst="halfFrame">
            <a:avLst>
              <a:gd name="adj1" fmla="val 11852"/>
              <a:gd name="adj2" fmla="val 12364"/>
            </a:avLst>
          </a:prstGeom>
          <a:solidFill>
            <a:srgbClr val="6D8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pic>
        <p:nvPicPr>
          <p:cNvPr id="6" name="8 Imagen">
            <a:extLst>
              <a:ext uri="{FF2B5EF4-FFF2-40B4-BE49-F238E27FC236}">
                <a16:creationId xmlns:a16="http://schemas.microsoft.com/office/drawing/2014/main" id="{D0223DD2-ADF3-3E40-BBD5-B40D2E426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70205"/>
            <a:ext cx="3158946" cy="68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7 Medio marco">
            <a:extLst>
              <a:ext uri="{FF2B5EF4-FFF2-40B4-BE49-F238E27FC236}">
                <a16:creationId xmlns:a16="http://schemas.microsoft.com/office/drawing/2014/main" id="{3B91F4FC-CACC-584B-A8B3-7DC937685DA8}"/>
              </a:ext>
            </a:extLst>
          </p:cNvPr>
          <p:cNvSpPr/>
          <p:nvPr/>
        </p:nvSpPr>
        <p:spPr>
          <a:xfrm>
            <a:off x="54254" y="38498"/>
            <a:ext cx="9366581" cy="2857628"/>
          </a:xfrm>
          <a:prstGeom prst="halfFrame">
            <a:avLst>
              <a:gd name="adj1" fmla="val 12927"/>
              <a:gd name="adj2" fmla="val 14093"/>
            </a:avLst>
          </a:prstGeom>
          <a:solidFill>
            <a:srgbClr val="BC5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5" b="1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 rtlCol="0">
            <a:normAutofit/>
          </a:bodyPr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pPr lvl="0"/>
            <a:r>
              <a:rPr lang="en-US" noProof="0"/>
              <a:t>Click icon to add picture</a:t>
            </a:r>
            <a:endParaRPr lang="es-CL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4 Marcador de fecha">
            <a:extLst>
              <a:ext uri="{FF2B5EF4-FFF2-40B4-BE49-F238E27FC236}">
                <a16:creationId xmlns:a16="http://schemas.microsoft.com/office/drawing/2014/main" id="{59F3D639-F7B9-C849-84B5-01F504546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9" name="5 Marcador de pie de página">
            <a:extLst>
              <a:ext uri="{FF2B5EF4-FFF2-40B4-BE49-F238E27FC236}">
                <a16:creationId xmlns:a16="http://schemas.microsoft.com/office/drawing/2014/main" id="{76CF72AB-8B51-E841-BA79-1052A620C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10" name="6 Marcador de número de diapositiva">
            <a:extLst>
              <a:ext uri="{FF2B5EF4-FFF2-40B4-BE49-F238E27FC236}">
                <a16:creationId xmlns:a16="http://schemas.microsoft.com/office/drawing/2014/main" id="{8F0C248B-BD40-824D-9EE4-1C9BA6861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lvl="0"/>
            <a:fld id="{AF29B64A-554B-704F-A6DC-CEABEE8FFD5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03282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>
            <a:extLst>
              <a:ext uri="{FF2B5EF4-FFF2-40B4-BE49-F238E27FC236}">
                <a16:creationId xmlns:a16="http://schemas.microsoft.com/office/drawing/2014/main" id="{21F32CC7-0602-6945-B0C1-ABEA06E2290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04031" y="302737"/>
            <a:ext cx="9072563" cy="1259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CL"/>
              <a:t>Haga clic para modificar el estilo de título del patrón</a:t>
            </a:r>
            <a:endParaRPr lang="es-CL" altLang="en-CL"/>
          </a:p>
        </p:txBody>
      </p:sp>
      <p:sp>
        <p:nvSpPr>
          <p:cNvPr id="1027" name="2 Marcador de texto">
            <a:extLst>
              <a:ext uri="{FF2B5EF4-FFF2-40B4-BE49-F238E27FC236}">
                <a16:creationId xmlns:a16="http://schemas.microsoft.com/office/drawing/2014/main" id="{F73C9E6A-7A7C-3D4E-A3CE-F422014F24D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504031" y="1763925"/>
            <a:ext cx="9072563" cy="4989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CL"/>
              <a:t>Haga clic para modificar el estilo de texto del patrón</a:t>
            </a:r>
          </a:p>
          <a:p>
            <a:pPr lvl="1"/>
            <a:r>
              <a:rPr lang="es-ES" altLang="en-CL"/>
              <a:t>Segundo nivel</a:t>
            </a:r>
          </a:p>
          <a:p>
            <a:pPr lvl="2"/>
            <a:r>
              <a:rPr lang="es-ES" altLang="en-CL"/>
              <a:t>Tercer nivel</a:t>
            </a:r>
          </a:p>
          <a:p>
            <a:pPr lvl="3"/>
            <a:r>
              <a:rPr lang="es-ES" altLang="en-CL"/>
              <a:t>Cuarto nivel</a:t>
            </a:r>
          </a:p>
          <a:p>
            <a:pPr lvl="4"/>
            <a:r>
              <a:rPr lang="es-ES" altLang="en-CL"/>
              <a:t>Quinto nivel</a:t>
            </a:r>
            <a:endParaRPr lang="es-CL" altLang="en-CL"/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93CBC226-23CF-FA4D-9C87-6842AC2557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04031" y="7006699"/>
            <a:ext cx="235214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23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lvl="0"/>
            <a:endParaRPr lang="es-CL"/>
          </a:p>
        </p:txBody>
      </p:sp>
      <p:sp>
        <p:nvSpPr>
          <p:cNvPr id="5" name="4 Marcador de pie de página">
            <a:extLst>
              <a:ext uri="{FF2B5EF4-FFF2-40B4-BE49-F238E27FC236}">
                <a16:creationId xmlns:a16="http://schemas.microsoft.com/office/drawing/2014/main" id="{489B98B7-B8E5-F940-A140-12241FDCFA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44214" y="7006699"/>
            <a:ext cx="319219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323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lvl="0"/>
            <a:endParaRPr lang="es-CL"/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955F94BA-904F-0345-8402-07A0FE8DBF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24448" y="7006699"/>
            <a:ext cx="2352146" cy="40248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323" smtClean="0">
                <a:solidFill>
                  <a:srgbClr val="898989"/>
                </a:solidFill>
              </a:defRPr>
            </a:lvl1pPr>
          </a:lstStyle>
          <a:p>
            <a:pPr lvl="0"/>
            <a:fld id="{AF29B64A-554B-704F-A6DC-CEABEE8FFD5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90025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85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85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85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850">
          <a:solidFill>
            <a:schemeClr val="tx1"/>
          </a:solidFill>
          <a:latin typeface="Calibri" pitchFamily="34" charset="0"/>
        </a:defRPr>
      </a:lvl5pPr>
      <a:lvl6pPr marL="503972" algn="ctr" rtl="0" eaLnBrk="1" fontAlgn="base" hangingPunct="1">
        <a:spcBef>
          <a:spcPct val="0"/>
        </a:spcBef>
        <a:spcAft>
          <a:spcPct val="0"/>
        </a:spcAft>
        <a:defRPr sz="4850">
          <a:solidFill>
            <a:schemeClr val="tx1"/>
          </a:solidFill>
          <a:latin typeface="Calibri" pitchFamily="34" charset="0"/>
        </a:defRPr>
      </a:lvl6pPr>
      <a:lvl7pPr marL="1007943" algn="ctr" rtl="0" eaLnBrk="1" fontAlgn="base" hangingPunct="1">
        <a:spcBef>
          <a:spcPct val="0"/>
        </a:spcBef>
        <a:spcAft>
          <a:spcPct val="0"/>
        </a:spcAft>
        <a:defRPr sz="4850">
          <a:solidFill>
            <a:schemeClr val="tx1"/>
          </a:solidFill>
          <a:latin typeface="Calibri" pitchFamily="34" charset="0"/>
        </a:defRPr>
      </a:lvl7pPr>
      <a:lvl8pPr marL="1511915" algn="ctr" rtl="0" eaLnBrk="1" fontAlgn="base" hangingPunct="1">
        <a:spcBef>
          <a:spcPct val="0"/>
        </a:spcBef>
        <a:spcAft>
          <a:spcPct val="0"/>
        </a:spcAft>
        <a:defRPr sz="4850">
          <a:solidFill>
            <a:schemeClr val="tx1"/>
          </a:solidFill>
          <a:latin typeface="Calibri" pitchFamily="34" charset="0"/>
        </a:defRPr>
      </a:lvl8pPr>
      <a:lvl9pPr marL="2015886" algn="ctr" rtl="0" eaLnBrk="1" fontAlgn="base" hangingPunct="1">
        <a:spcBef>
          <a:spcPct val="0"/>
        </a:spcBef>
        <a:spcAft>
          <a:spcPct val="0"/>
        </a:spcAft>
        <a:defRPr sz="4850">
          <a:solidFill>
            <a:schemeClr val="tx1"/>
          </a:solidFill>
          <a:latin typeface="Calibri" pitchFamily="34" charset="0"/>
        </a:defRPr>
      </a:lvl9pPr>
    </p:titleStyle>
    <p:bodyStyle>
      <a:lvl1pPr marL="377979" indent="-377979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527" kern="1200">
          <a:solidFill>
            <a:schemeClr val="tx1"/>
          </a:solidFill>
          <a:latin typeface="+mn-lt"/>
          <a:ea typeface="+mn-ea"/>
          <a:cs typeface="+mn-cs"/>
        </a:defRPr>
      </a:lvl1pPr>
      <a:lvl2pPr marL="818954" indent="-31498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08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205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205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leger@ucn.c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pleger.cl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758C6-7FDF-7044-821A-3CD2BE310E3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12354" y="3252827"/>
            <a:ext cx="8568531" cy="769441"/>
          </a:xfrm>
        </p:spPr>
        <p:txBody>
          <a:bodyPr>
            <a:spAutoFit/>
          </a:bodyPr>
          <a:lstStyle/>
          <a:p>
            <a:pPr lvl="0"/>
            <a:r>
              <a:rPr lang="es-CL" sz="4400" dirty="0"/>
              <a:t>Funciones de primer orden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774BA1-91EA-0749-919D-E564D475B53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 anchor="ctr">
            <a:spAutoFit/>
          </a:bodyPr>
          <a:lstStyle/>
          <a:p>
            <a:pPr lvl="0" algn="ctr"/>
            <a:r>
              <a:rPr lang="es-CL" dirty="0"/>
              <a:t>Paul </a:t>
            </a:r>
            <a:r>
              <a:rPr lang="es-CL" dirty="0" err="1"/>
              <a:t>Leger</a:t>
            </a:r>
            <a:endParaRPr lang="es-CL" dirty="0"/>
          </a:p>
          <a:p>
            <a:pPr lvl="0" algn="ctr"/>
            <a:r>
              <a:rPr lang="es-CL" dirty="0">
                <a:hlinkClick r:id="rId3"/>
              </a:rPr>
              <a:t>pleger@ucn.cl</a:t>
            </a:r>
            <a:endParaRPr lang="es-CL" dirty="0"/>
          </a:p>
          <a:p>
            <a:pPr lvl="0" algn="ctr"/>
            <a:r>
              <a:rPr lang="es-CL" dirty="0">
                <a:hlinkClick r:id="rId4"/>
              </a:rPr>
              <a:t>http://pleger.cl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3EDC4-956D-0D4F-9759-D9DE01F5765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9917" y="207962"/>
            <a:ext cx="9072562" cy="520700"/>
          </a:xfrm>
        </p:spPr>
        <p:txBody>
          <a:bodyPr/>
          <a:lstStyle/>
          <a:p>
            <a:pPr lvl="0"/>
            <a:r>
              <a:rPr lang="es-CL" sz="3600" dirty="0"/>
              <a:t>Ejemplo del nuevo uso del interprete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96B0F-4CBF-6C40-8C0C-979636F0754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44385" y="1603108"/>
            <a:ext cx="9535885" cy="5546725"/>
          </a:xfrm>
        </p:spPr>
        <p:txBody>
          <a:bodyPr/>
          <a:lstStyle/>
          <a:p>
            <a:pPr marL="0" lvl="0" indent="0">
              <a:buSzPct val="45000"/>
              <a:buNone/>
            </a:pPr>
            <a:r>
              <a:rPr lang="es-CL" sz="2500" dirty="0"/>
              <a:t>EJEMPLO 1:(</a:t>
            </a:r>
            <a:r>
              <a:rPr lang="es-CL" sz="2500" dirty="0" err="1"/>
              <a:t>interp</a:t>
            </a:r>
            <a:r>
              <a:rPr lang="es-CL" sz="2500" dirty="0"/>
              <a:t> (</a:t>
            </a:r>
            <a:r>
              <a:rPr lang="es-CL" sz="2500" dirty="0" err="1"/>
              <a:t>parse</a:t>
            </a:r>
            <a:r>
              <a:rPr lang="es-CL" sz="2500" dirty="0"/>
              <a:t> '{+ 1 {f 2})  </a:t>
            </a:r>
            <a:br>
              <a:rPr lang="es-CL" sz="2500" dirty="0"/>
            </a:br>
            <a:r>
              <a:rPr lang="es-CL" sz="2500" dirty="0"/>
              <a:t>	                                  (</a:t>
            </a:r>
            <a:r>
              <a:rPr lang="es-CL" sz="2500" dirty="0" err="1"/>
              <a:t>list</a:t>
            </a:r>
            <a:r>
              <a:rPr lang="es-CL" sz="2500" dirty="0"/>
              <a:t> (</a:t>
            </a:r>
            <a:r>
              <a:rPr lang="es-CL" sz="2500" dirty="0" err="1"/>
              <a:t>parse-function</a:t>
            </a:r>
            <a:r>
              <a:rPr lang="es-CL" sz="2500" dirty="0"/>
              <a:t> '{f x {+ x x})))</a:t>
            </a:r>
            <a:br>
              <a:rPr lang="es-CL" sz="2500" dirty="0"/>
            </a:br>
            <a:endParaRPr lang="es-CL" sz="2500" dirty="0"/>
          </a:p>
          <a:p>
            <a:pPr marL="0" lvl="0" indent="0">
              <a:buSzPct val="45000"/>
              <a:buNone/>
            </a:pPr>
            <a:r>
              <a:rPr lang="es-CL" sz="2500" dirty="0"/>
              <a:t>EJEMPLO 2: (</a:t>
            </a:r>
            <a:r>
              <a:rPr lang="es-CL" sz="2500" dirty="0" err="1"/>
              <a:t>interp</a:t>
            </a:r>
            <a:r>
              <a:rPr lang="es-CL" sz="2500" dirty="0"/>
              <a:t> (</a:t>
            </a:r>
            <a:r>
              <a:rPr lang="es-CL" sz="2500" dirty="0" err="1"/>
              <a:t>parse</a:t>
            </a:r>
            <a:r>
              <a:rPr lang="es-CL" sz="2500" dirty="0"/>
              <a:t> '{+ 1 {f 2}) </a:t>
            </a:r>
            <a:br>
              <a:rPr lang="es-CL" sz="2500" dirty="0"/>
            </a:br>
            <a:r>
              <a:rPr lang="es-CL" sz="2500" dirty="0"/>
              <a:t>	                     (</a:t>
            </a:r>
            <a:r>
              <a:rPr lang="es-CL" sz="2500" dirty="0" err="1"/>
              <a:t>list</a:t>
            </a:r>
            <a:r>
              <a:rPr lang="es-CL" sz="2500" dirty="0"/>
              <a:t> (</a:t>
            </a:r>
            <a:r>
              <a:rPr lang="es-CL" sz="2500" dirty="0" err="1"/>
              <a:t>parse-function</a:t>
            </a:r>
            <a:r>
              <a:rPr lang="es-CL" sz="2500" dirty="0"/>
              <a:t> '{f x {+ x {g x}}))</a:t>
            </a:r>
            <a:br>
              <a:rPr lang="es-CL" sz="2500" dirty="0"/>
            </a:br>
            <a:r>
              <a:rPr lang="es-CL" sz="2500" dirty="0"/>
              <a:t> 		                (</a:t>
            </a:r>
            <a:r>
              <a:rPr lang="es-CL" sz="2500" dirty="0" err="1"/>
              <a:t>parse-function</a:t>
            </a:r>
            <a:r>
              <a:rPr lang="es-CL" sz="2500" dirty="0"/>
              <a:t> '{g x {+ x x})))</a:t>
            </a:r>
          </a:p>
          <a:p>
            <a:pPr lvl="0">
              <a:buSzPct val="45000"/>
              <a:buFont typeface="StarSymbol"/>
              <a:buChar char="●"/>
            </a:pPr>
            <a:endParaRPr lang="es-CL" sz="2500" dirty="0"/>
          </a:p>
          <a:p>
            <a:pPr marL="0" lvl="0" indent="0">
              <a:buSzPct val="45000"/>
              <a:buNone/>
            </a:pPr>
            <a:r>
              <a:rPr lang="es-CL" sz="2500" dirty="0"/>
              <a:t>EJEMPLO 3: (</a:t>
            </a:r>
            <a:r>
              <a:rPr lang="es-CL" sz="2500" dirty="0" err="1"/>
              <a:t>interp</a:t>
            </a:r>
            <a:r>
              <a:rPr lang="es-CL" sz="2500" dirty="0"/>
              <a:t> (</a:t>
            </a:r>
            <a:r>
              <a:rPr lang="es-CL" sz="2500" dirty="0" err="1"/>
              <a:t>parse</a:t>
            </a:r>
            <a:r>
              <a:rPr lang="es-CL" sz="2500" dirty="0"/>
              <a:t> '{add1 {</a:t>
            </a:r>
            <a:r>
              <a:rPr lang="es-CL" sz="2500" dirty="0" err="1"/>
              <a:t>double</a:t>
            </a:r>
            <a:r>
              <a:rPr lang="es-CL" sz="2500" dirty="0"/>
              <a:t> 5}}) </a:t>
            </a:r>
            <a:br>
              <a:rPr lang="es-CL" sz="2500" dirty="0"/>
            </a:br>
            <a:r>
              <a:rPr lang="es-CL" sz="2500" dirty="0"/>
              <a:t>                                  (</a:t>
            </a:r>
            <a:r>
              <a:rPr lang="es-CL" sz="2500" dirty="0" err="1"/>
              <a:t>parse-functionS</a:t>
            </a:r>
            <a:r>
              <a:rPr lang="es-CL" sz="2500" dirty="0"/>
              <a:t> (</a:t>
            </a:r>
            <a:r>
              <a:rPr lang="es-CL" sz="2500" dirty="0" err="1"/>
              <a:t>list</a:t>
            </a:r>
            <a:r>
              <a:rPr lang="es-CL" sz="2500" dirty="0"/>
              <a:t> '{</a:t>
            </a:r>
            <a:r>
              <a:rPr lang="es-CL" sz="2500" dirty="0" err="1"/>
              <a:t>double</a:t>
            </a:r>
            <a:r>
              <a:rPr lang="es-CL" sz="2500" dirty="0"/>
              <a:t> n {+ n n}} </a:t>
            </a:r>
            <a:br>
              <a:rPr lang="es-CL" sz="2500" dirty="0"/>
            </a:br>
            <a:r>
              <a:rPr lang="es-CL" sz="2500" dirty="0"/>
              <a:t>                                                                         '{add1 x {+ x 1}}))</a:t>
            </a:r>
          </a:p>
          <a:p>
            <a:pPr lvl="0">
              <a:buSzPct val="45000"/>
              <a:buFont typeface="StarSymbol"/>
              <a:buChar char="●"/>
            </a:pPr>
            <a:endParaRPr lang="es-CL" sz="2500" dirty="0"/>
          </a:p>
          <a:p>
            <a:pPr marL="0" lvl="0" indent="0">
              <a:buSzPct val="45000"/>
              <a:buNone/>
            </a:pPr>
            <a:r>
              <a:rPr lang="es-CL" sz="2500" dirty="0"/>
              <a:t>El programa y las funciones son declaradas en lugares separados. Esto no parece ser la realidad de los lenguajes, o si?</a:t>
            </a:r>
          </a:p>
          <a:p>
            <a:pPr lvl="0">
              <a:buSzPct val="45000"/>
              <a:buFont typeface="StarSymbol"/>
              <a:buChar char="●"/>
            </a:pPr>
            <a:endParaRPr lang="es-CL" sz="2500" dirty="0"/>
          </a:p>
          <a:p>
            <a:pPr lvl="0">
              <a:buSzPct val="45000"/>
              <a:buFont typeface="StarSymbol"/>
              <a:buChar char="●"/>
            </a:pPr>
            <a:endParaRPr lang="es-CL" sz="2500" dirty="0"/>
          </a:p>
          <a:p>
            <a:pPr lvl="0">
              <a:buSzPct val="45000"/>
              <a:buFont typeface="StarSymbol"/>
              <a:buChar char="●"/>
            </a:pPr>
            <a:endParaRPr lang="es-CL" sz="2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8AF7B-E8B4-0A44-872C-55712D9B461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60107" y="293955"/>
            <a:ext cx="8504237" cy="1202336"/>
          </a:xfrm>
        </p:spPr>
        <p:txBody>
          <a:bodyPr/>
          <a:lstStyle/>
          <a:p>
            <a:pPr lvl="0"/>
            <a:r>
              <a:rPr lang="es-CL" sz="4000" dirty="0"/>
              <a:t>FLASHBACK: Buscando </a:t>
            </a:r>
            <a:br>
              <a:rPr lang="es-CL" sz="4000" dirty="0"/>
            </a:br>
            <a:r>
              <a:rPr lang="es-CL" sz="4000" dirty="0"/>
              <a:t>un elemento en una lista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B5ACD-2394-564E-9AAE-798FC498FF5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21526" y="2430647"/>
            <a:ext cx="7766215" cy="4384675"/>
          </a:xfrm>
        </p:spPr>
        <p:txBody>
          <a:bodyPr/>
          <a:lstStyle/>
          <a:p>
            <a:pPr marL="0" lvl="0" indent="0">
              <a:buNone/>
            </a:pPr>
            <a:r>
              <a:rPr lang="es-CL" sz="2200" dirty="0">
                <a:solidFill>
                  <a:srgbClr val="008000"/>
                </a:solidFill>
              </a:rPr>
              <a:t>;; </a:t>
            </a:r>
            <a:r>
              <a:rPr lang="es-CL" sz="2200" dirty="0" err="1">
                <a:solidFill>
                  <a:srgbClr val="008000"/>
                </a:solidFill>
              </a:rPr>
              <a:t>lookup</a:t>
            </a:r>
            <a:r>
              <a:rPr lang="es-CL" sz="2200" dirty="0">
                <a:solidFill>
                  <a:srgbClr val="008000"/>
                </a:solidFill>
              </a:rPr>
              <a:t>: </a:t>
            </a:r>
            <a:r>
              <a:rPr lang="es-CL" sz="2200" dirty="0" err="1">
                <a:solidFill>
                  <a:srgbClr val="008000"/>
                </a:solidFill>
              </a:rPr>
              <a:t>elem</a:t>
            </a:r>
            <a:r>
              <a:rPr lang="es-CL" sz="2200" dirty="0">
                <a:solidFill>
                  <a:srgbClr val="008000"/>
                </a:solidFill>
              </a:rPr>
              <a:t> x </a:t>
            </a:r>
            <a:r>
              <a:rPr lang="es-CL" sz="2200" dirty="0" err="1">
                <a:solidFill>
                  <a:srgbClr val="008000"/>
                </a:solidFill>
              </a:rPr>
              <a:t>list</a:t>
            </a:r>
            <a:r>
              <a:rPr lang="es-CL" sz="2200" dirty="0">
                <a:solidFill>
                  <a:srgbClr val="008000"/>
                </a:solidFill>
              </a:rPr>
              <a:t> → </a:t>
            </a:r>
            <a:r>
              <a:rPr lang="es-CL" sz="2200" dirty="0" err="1">
                <a:solidFill>
                  <a:srgbClr val="008000"/>
                </a:solidFill>
              </a:rPr>
              <a:t>elem</a:t>
            </a:r>
            <a:r>
              <a:rPr lang="es-CL" sz="2200" dirty="0">
                <a:solidFill>
                  <a:srgbClr val="008000"/>
                </a:solidFill>
              </a:rPr>
              <a:t> U error</a:t>
            </a:r>
          </a:p>
          <a:p>
            <a:pPr marL="0" lvl="0" indent="0">
              <a:buNone/>
            </a:pPr>
            <a:r>
              <a:rPr lang="es-CL" sz="2200" dirty="0"/>
              <a:t>(define (</a:t>
            </a:r>
            <a:r>
              <a:rPr lang="es-CL" sz="2200" dirty="0" err="1"/>
              <a:t>lookup</a:t>
            </a:r>
            <a:r>
              <a:rPr lang="es-CL" sz="2200" dirty="0"/>
              <a:t> </a:t>
            </a:r>
            <a:r>
              <a:rPr lang="es-CL" sz="2200" dirty="0" err="1"/>
              <a:t>elem</a:t>
            </a:r>
            <a:r>
              <a:rPr lang="es-CL" sz="2200" dirty="0"/>
              <a:t> </a:t>
            </a:r>
            <a:r>
              <a:rPr lang="es-CL" sz="2200" dirty="0" err="1"/>
              <a:t>list</a:t>
            </a:r>
            <a:r>
              <a:rPr lang="es-CL" sz="2200" dirty="0"/>
              <a:t>)</a:t>
            </a:r>
            <a:br>
              <a:rPr lang="es-CL" sz="2200" dirty="0"/>
            </a:br>
            <a:r>
              <a:rPr lang="es-CL" sz="2200" dirty="0"/>
              <a:t>  (</a:t>
            </a:r>
            <a:r>
              <a:rPr lang="es-CL" sz="2200" dirty="0" err="1"/>
              <a:t>cond</a:t>
            </a:r>
            <a:br>
              <a:rPr lang="es-CL" sz="2200" dirty="0"/>
            </a:br>
            <a:r>
              <a:rPr lang="es-CL" sz="2200" dirty="0">
                <a:solidFill>
                  <a:srgbClr val="008000"/>
                </a:solidFill>
              </a:rPr>
              <a:t>               ;; Si la lista esta </a:t>
            </a:r>
            <a:r>
              <a:rPr lang="es-CL" sz="2200" dirty="0" err="1">
                <a:solidFill>
                  <a:srgbClr val="008000"/>
                </a:solidFill>
              </a:rPr>
              <a:t>vacia</a:t>
            </a:r>
            <a:br>
              <a:rPr lang="es-CL" sz="2200" dirty="0"/>
            </a:br>
            <a:r>
              <a:rPr lang="es-CL" sz="2200" dirty="0"/>
              <a:t>	[(</a:t>
            </a:r>
            <a:r>
              <a:rPr lang="es-CL" sz="2200" dirty="0" err="1"/>
              <a:t>empty</a:t>
            </a:r>
            <a:r>
              <a:rPr lang="es-CL" sz="2200" dirty="0"/>
              <a:t>? </a:t>
            </a:r>
            <a:r>
              <a:rPr lang="es-CL" sz="2200" dirty="0" err="1"/>
              <a:t>list</a:t>
            </a:r>
            <a:r>
              <a:rPr lang="es-CL" sz="2200" dirty="0"/>
              <a:t>) (error '</a:t>
            </a:r>
            <a:r>
              <a:rPr lang="es-CL" sz="2200" dirty="0" err="1"/>
              <a:t>list</a:t>
            </a:r>
            <a:r>
              <a:rPr lang="es-CL" sz="2200" dirty="0"/>
              <a:t> “</a:t>
            </a:r>
            <a:r>
              <a:rPr lang="es-CL" sz="2200" dirty="0" err="1"/>
              <a:t>element</a:t>
            </a:r>
            <a:r>
              <a:rPr lang="es-CL" sz="2200" dirty="0"/>
              <a:t> </a:t>
            </a:r>
            <a:r>
              <a:rPr lang="es-CL" sz="2200" dirty="0" err="1"/>
              <a:t>not</a:t>
            </a:r>
            <a:r>
              <a:rPr lang="es-CL" sz="2200" dirty="0"/>
              <a:t> </a:t>
            </a:r>
            <a:r>
              <a:rPr lang="es-CL" sz="2200" dirty="0" err="1"/>
              <a:t>found</a:t>
            </a:r>
            <a:r>
              <a:rPr lang="es-CL" sz="2200" dirty="0"/>
              <a:t>”)]</a:t>
            </a:r>
            <a:br>
              <a:rPr lang="es-CL" sz="2200" dirty="0"/>
            </a:br>
            <a:r>
              <a:rPr lang="es-CL" sz="2200" dirty="0"/>
              <a:t>               </a:t>
            </a:r>
            <a:r>
              <a:rPr lang="es-CL" sz="2200" dirty="0">
                <a:solidFill>
                  <a:srgbClr val="008000"/>
                </a:solidFill>
              </a:rPr>
              <a:t>;; Comparamos el primer elemento de la lista</a:t>
            </a:r>
            <a:br>
              <a:rPr lang="es-CL" sz="2200" dirty="0"/>
            </a:br>
            <a:r>
              <a:rPr lang="es-CL" sz="2200" dirty="0"/>
              <a:t>	[</a:t>
            </a:r>
            <a:r>
              <a:rPr lang="es-CL" sz="2200" dirty="0" err="1"/>
              <a:t>else</a:t>
            </a:r>
            <a:r>
              <a:rPr lang="es-CL" sz="2200" dirty="0"/>
              <a:t> (</a:t>
            </a:r>
            <a:r>
              <a:rPr lang="es-CL" sz="2200" dirty="0" err="1"/>
              <a:t>if</a:t>
            </a:r>
            <a:r>
              <a:rPr lang="es-CL" sz="2200" dirty="0"/>
              <a:t> (symbol=? </a:t>
            </a:r>
            <a:r>
              <a:rPr lang="es-CL" sz="2200" dirty="0" err="1"/>
              <a:t>elem</a:t>
            </a:r>
            <a:r>
              <a:rPr lang="es-CL" sz="2200" dirty="0"/>
              <a:t> (car </a:t>
            </a:r>
            <a:r>
              <a:rPr lang="es-CL" sz="2200" dirty="0" err="1"/>
              <a:t>list</a:t>
            </a:r>
            <a:r>
              <a:rPr lang="es-CL" sz="2200" dirty="0"/>
              <a:t>))</a:t>
            </a:r>
            <a:br>
              <a:rPr lang="es-CL" sz="2200" dirty="0"/>
            </a:br>
            <a:r>
              <a:rPr lang="es-CL" sz="2200" dirty="0"/>
              <a:t>		   	(car </a:t>
            </a:r>
            <a:r>
              <a:rPr lang="es-CL" sz="2200" dirty="0" err="1"/>
              <a:t>list</a:t>
            </a:r>
            <a:r>
              <a:rPr lang="es-CL" sz="2200" dirty="0"/>
              <a:t>) </a:t>
            </a:r>
            <a:br>
              <a:rPr lang="es-CL" sz="2200" dirty="0"/>
            </a:br>
            <a:r>
              <a:rPr lang="es-CL" sz="2200" dirty="0"/>
              <a:t>		   	(</a:t>
            </a:r>
            <a:r>
              <a:rPr lang="es-CL" sz="2200" dirty="0" err="1"/>
              <a:t>lookup</a:t>
            </a:r>
            <a:r>
              <a:rPr lang="es-CL" sz="2200" dirty="0"/>
              <a:t> </a:t>
            </a:r>
            <a:r>
              <a:rPr lang="es-CL" sz="2200" dirty="0" err="1"/>
              <a:t>elem</a:t>
            </a:r>
            <a:r>
              <a:rPr lang="es-CL" sz="2200" dirty="0"/>
              <a:t> (</a:t>
            </a:r>
            <a:r>
              <a:rPr lang="es-CL" sz="2200" dirty="0" err="1"/>
              <a:t>cdr</a:t>
            </a:r>
            <a:r>
              <a:rPr lang="es-CL" sz="2200" dirty="0"/>
              <a:t> </a:t>
            </a:r>
            <a:r>
              <a:rPr lang="es-CL" sz="2200" dirty="0" err="1"/>
              <a:t>list</a:t>
            </a:r>
            <a:r>
              <a:rPr lang="es-CL" sz="2200" dirty="0"/>
              <a:t>)))]))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2D9BB-6792-3D4A-AA3C-1EC6A113864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4824" y="0"/>
            <a:ext cx="9070975" cy="831850"/>
          </a:xfrm>
        </p:spPr>
        <p:txBody>
          <a:bodyPr/>
          <a:lstStyle/>
          <a:p>
            <a:pPr lvl="0"/>
            <a:r>
              <a:rPr lang="es-CL" dirty="0"/>
              <a:t>Buscando funciones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1209C-1ADD-D64F-B873-EBAD800C655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43745" y="1332180"/>
            <a:ext cx="9393134" cy="5923644"/>
          </a:xfrm>
        </p:spPr>
        <p:txBody>
          <a:bodyPr/>
          <a:lstStyle/>
          <a:p>
            <a:pPr marL="0" lvl="0" indent="0">
              <a:buNone/>
            </a:pPr>
            <a:r>
              <a:rPr lang="es-CL" sz="2000" dirty="0">
                <a:solidFill>
                  <a:srgbClr val="008000"/>
                </a:solidFill>
              </a:rPr>
              <a:t>;; </a:t>
            </a:r>
            <a:r>
              <a:rPr lang="es-CL" sz="2000" dirty="0" err="1">
                <a:solidFill>
                  <a:srgbClr val="008000"/>
                </a:solidFill>
              </a:rPr>
              <a:t>lookup-fundef</a:t>
            </a:r>
            <a:r>
              <a:rPr lang="es-CL" sz="2000" dirty="0">
                <a:solidFill>
                  <a:srgbClr val="008000"/>
                </a:solidFill>
              </a:rPr>
              <a:t>:: symbol (nombre </a:t>
            </a:r>
            <a:r>
              <a:rPr lang="es-CL" sz="2000" dirty="0" err="1">
                <a:solidFill>
                  <a:srgbClr val="008000"/>
                </a:solidFill>
              </a:rPr>
              <a:t>funcion</a:t>
            </a:r>
            <a:r>
              <a:rPr lang="es-CL" sz="2000" dirty="0">
                <a:solidFill>
                  <a:srgbClr val="008000"/>
                </a:solidFill>
              </a:rPr>
              <a:t>) x Lista de </a:t>
            </a:r>
            <a:r>
              <a:rPr lang="es-CL" sz="2000" dirty="0" err="1">
                <a:solidFill>
                  <a:srgbClr val="008000"/>
                </a:solidFill>
              </a:rPr>
              <a:t>funDefs</a:t>
            </a:r>
            <a:r>
              <a:rPr lang="es-CL" sz="2000" dirty="0">
                <a:solidFill>
                  <a:srgbClr val="008000"/>
                </a:solidFill>
              </a:rPr>
              <a:t> → </a:t>
            </a:r>
            <a:r>
              <a:rPr lang="es-CL" sz="2000" dirty="0" err="1">
                <a:solidFill>
                  <a:srgbClr val="008000"/>
                </a:solidFill>
              </a:rPr>
              <a:t>funDef</a:t>
            </a:r>
            <a:endParaRPr lang="es-CL" sz="2000" dirty="0">
              <a:solidFill>
                <a:srgbClr val="008000"/>
              </a:solidFill>
            </a:endParaRPr>
          </a:p>
          <a:p>
            <a:pPr marL="0" lvl="0" indent="0">
              <a:buNone/>
            </a:pPr>
            <a:r>
              <a:rPr lang="es-CL" sz="2000" dirty="0"/>
              <a:t>(define (</a:t>
            </a:r>
            <a:r>
              <a:rPr lang="es-CL" sz="2000" dirty="0" err="1"/>
              <a:t>lookup-function</a:t>
            </a:r>
            <a:r>
              <a:rPr lang="es-CL" sz="2000" dirty="0"/>
              <a:t> </a:t>
            </a:r>
            <a:r>
              <a:rPr lang="es-CL" sz="2000" dirty="0" err="1"/>
              <a:t>fun-name</a:t>
            </a:r>
            <a:r>
              <a:rPr lang="es-CL" sz="2000" dirty="0"/>
              <a:t> </a:t>
            </a:r>
            <a:r>
              <a:rPr lang="es-CL" sz="2000" dirty="0" err="1"/>
              <a:t>fundefs</a:t>
            </a:r>
            <a:r>
              <a:rPr lang="es-CL" sz="2000" dirty="0"/>
              <a:t>)</a:t>
            </a:r>
            <a:br>
              <a:rPr lang="es-CL" sz="2000" dirty="0"/>
            </a:br>
            <a:r>
              <a:rPr lang="es-CL" sz="2000" dirty="0"/>
              <a:t>  (</a:t>
            </a:r>
            <a:r>
              <a:rPr lang="es-CL" sz="2000" dirty="0" err="1"/>
              <a:t>cond</a:t>
            </a:r>
            <a:br>
              <a:rPr lang="es-CL" sz="2000" dirty="0"/>
            </a:br>
            <a:r>
              <a:rPr lang="es-CL" sz="2000" dirty="0">
                <a:solidFill>
                  <a:srgbClr val="008000"/>
                </a:solidFill>
              </a:rPr>
              <a:t>          ;; Si la lista esta </a:t>
            </a:r>
            <a:r>
              <a:rPr lang="es-CL" sz="2000" dirty="0" err="1">
                <a:solidFill>
                  <a:srgbClr val="008000"/>
                </a:solidFill>
              </a:rPr>
              <a:t>vacia</a:t>
            </a:r>
            <a:br>
              <a:rPr lang="es-CL" sz="2000" dirty="0">
                <a:solidFill>
                  <a:srgbClr val="008000"/>
                </a:solidFill>
              </a:rPr>
            </a:br>
            <a:r>
              <a:rPr lang="es-CL" sz="2000" dirty="0">
                <a:solidFill>
                  <a:srgbClr val="008000"/>
                </a:solidFill>
              </a:rPr>
              <a:t>          </a:t>
            </a:r>
            <a:r>
              <a:rPr lang="es-CL" sz="2000" dirty="0"/>
              <a:t>[(</a:t>
            </a:r>
            <a:r>
              <a:rPr lang="es-CL" sz="2000" dirty="0" err="1"/>
              <a:t>empty</a:t>
            </a:r>
            <a:r>
              <a:rPr lang="es-CL" sz="2000" dirty="0"/>
              <a:t>? </a:t>
            </a:r>
            <a:r>
              <a:rPr lang="es-CL" sz="2000" dirty="0" err="1"/>
              <a:t>fundefs</a:t>
            </a:r>
            <a:r>
              <a:rPr lang="es-CL" sz="2000" dirty="0"/>
              <a:t>) (error '</a:t>
            </a:r>
            <a:r>
              <a:rPr lang="es-CL" sz="2000" dirty="0" err="1"/>
              <a:t>lookup</a:t>
            </a:r>
            <a:r>
              <a:rPr lang="es-CL" sz="2000" dirty="0"/>
              <a:t> ”</a:t>
            </a:r>
            <a:r>
              <a:rPr lang="es-CL" sz="2000" dirty="0" err="1"/>
              <a:t>function</a:t>
            </a:r>
            <a:r>
              <a:rPr lang="es-CL" sz="2000" dirty="0"/>
              <a:t> </a:t>
            </a:r>
            <a:r>
              <a:rPr lang="es-CL" sz="2000" dirty="0" err="1"/>
              <a:t>not</a:t>
            </a:r>
            <a:r>
              <a:rPr lang="es-CL" sz="2000" dirty="0"/>
              <a:t> </a:t>
            </a:r>
            <a:r>
              <a:rPr lang="es-CL" sz="2000" dirty="0" err="1"/>
              <a:t>found</a:t>
            </a:r>
            <a:r>
              <a:rPr lang="es-CL" sz="2000" dirty="0"/>
              <a:t>”)]</a:t>
            </a:r>
            <a:br>
              <a:rPr lang="es-CL" sz="2000" dirty="0"/>
            </a:br>
            <a:r>
              <a:rPr lang="es-CL" sz="2000" dirty="0"/>
              <a:t>          </a:t>
            </a:r>
            <a:r>
              <a:rPr lang="es-CL" sz="2000" dirty="0">
                <a:solidFill>
                  <a:srgbClr val="008000"/>
                </a:solidFill>
              </a:rPr>
              <a:t>;; Comparamos el primer elemento de la lista</a:t>
            </a:r>
            <a:br>
              <a:rPr lang="es-CL" sz="2000" dirty="0"/>
            </a:br>
            <a:r>
              <a:rPr lang="es-CL" sz="2000" dirty="0"/>
              <a:t>          [</a:t>
            </a:r>
            <a:r>
              <a:rPr lang="es-CL" sz="2000" dirty="0" err="1"/>
              <a:t>else</a:t>
            </a:r>
            <a:r>
              <a:rPr lang="es-CL" sz="2000" dirty="0"/>
              <a:t> (</a:t>
            </a:r>
            <a:r>
              <a:rPr lang="es-CL" sz="2000" dirty="0" err="1"/>
              <a:t>if</a:t>
            </a:r>
            <a:r>
              <a:rPr lang="es-CL" sz="2000" dirty="0"/>
              <a:t> (symbol=? </a:t>
            </a:r>
            <a:r>
              <a:rPr lang="es-CL" sz="2000" dirty="0" err="1"/>
              <a:t>fun-name</a:t>
            </a:r>
            <a:r>
              <a:rPr lang="es-CL" sz="2000" dirty="0"/>
              <a:t> (</a:t>
            </a:r>
            <a:r>
              <a:rPr lang="es-CL" sz="2000" dirty="0" err="1"/>
              <a:t>fundef-fun-name</a:t>
            </a:r>
            <a:r>
              <a:rPr lang="es-CL" sz="2000" dirty="0"/>
              <a:t> (car </a:t>
            </a:r>
            <a:r>
              <a:rPr lang="es-CL" sz="2000" dirty="0" err="1"/>
              <a:t>fundefs</a:t>
            </a:r>
            <a:r>
              <a:rPr lang="es-CL" sz="2000" dirty="0"/>
              <a:t>)))</a:t>
            </a:r>
            <a:br>
              <a:rPr lang="es-CL" sz="2000" dirty="0"/>
            </a:br>
            <a:r>
              <a:rPr lang="es-CL" sz="2000" dirty="0"/>
              <a:t>		   	(car </a:t>
            </a:r>
            <a:r>
              <a:rPr lang="es-CL" sz="2000" dirty="0" err="1"/>
              <a:t>fundefs</a:t>
            </a:r>
            <a:r>
              <a:rPr lang="es-CL" sz="2000" dirty="0"/>
              <a:t>) </a:t>
            </a:r>
            <a:br>
              <a:rPr lang="es-CL" sz="2000" dirty="0"/>
            </a:br>
            <a:r>
              <a:rPr lang="es-CL" sz="2000" dirty="0"/>
              <a:t>		   	(</a:t>
            </a:r>
            <a:r>
              <a:rPr lang="es-CL" sz="2000" dirty="0" err="1"/>
              <a:t>lookup-function</a:t>
            </a:r>
            <a:r>
              <a:rPr lang="es-CL" sz="2000" dirty="0"/>
              <a:t> </a:t>
            </a:r>
            <a:r>
              <a:rPr lang="es-CL" sz="2000" dirty="0" err="1"/>
              <a:t>fun-name</a:t>
            </a:r>
            <a:r>
              <a:rPr lang="es-CL" sz="2000" dirty="0"/>
              <a:t> (</a:t>
            </a:r>
            <a:r>
              <a:rPr lang="es-CL" sz="2000" dirty="0" err="1"/>
              <a:t>cdr</a:t>
            </a:r>
            <a:r>
              <a:rPr lang="es-CL" sz="2000" dirty="0"/>
              <a:t> </a:t>
            </a:r>
            <a:r>
              <a:rPr lang="es-CL" sz="2000" dirty="0" err="1"/>
              <a:t>fundefs</a:t>
            </a:r>
            <a:r>
              <a:rPr lang="es-CL" sz="2000" dirty="0"/>
              <a:t>)))])) </a:t>
            </a:r>
            <a:r>
              <a:rPr lang="es-CL" sz="2000" dirty="0">
                <a:solidFill>
                  <a:srgbClr val="008000"/>
                </a:solidFill>
              </a:rPr>
              <a:t>;;seguir buscando</a:t>
            </a:r>
          </a:p>
          <a:p>
            <a:pPr lvl="0"/>
            <a:endParaRPr lang="es-CL" sz="2000" dirty="0">
              <a:solidFill>
                <a:srgbClr val="008000"/>
              </a:solidFill>
            </a:endParaRPr>
          </a:p>
          <a:p>
            <a:pPr lvl="0"/>
            <a:endParaRPr lang="es-CL" sz="2000" dirty="0">
              <a:solidFill>
                <a:srgbClr val="008000"/>
              </a:solidFill>
            </a:endParaRPr>
          </a:p>
          <a:p>
            <a:pPr marL="0" lvl="0" indent="0">
              <a:buNone/>
            </a:pPr>
            <a:r>
              <a:rPr lang="es-CL" sz="2000" dirty="0">
                <a:solidFill>
                  <a:srgbClr val="000000"/>
                </a:solidFill>
              </a:rPr>
              <a:t>Recuerde que:</a:t>
            </a:r>
          </a:p>
          <a:p>
            <a:pPr marL="0" lvl="0" indent="0">
              <a:buNone/>
            </a:pPr>
            <a:r>
              <a:rPr lang="es-CL" sz="2000" dirty="0">
                <a:solidFill>
                  <a:srgbClr val="000000"/>
                </a:solidFill>
              </a:rPr>
              <a:t>(define-</a:t>
            </a:r>
            <a:r>
              <a:rPr lang="es-CL" sz="2000" dirty="0" err="1">
                <a:solidFill>
                  <a:srgbClr val="000000"/>
                </a:solidFill>
              </a:rPr>
              <a:t>type</a:t>
            </a:r>
            <a:r>
              <a:rPr lang="es-CL" sz="2000" dirty="0">
                <a:solidFill>
                  <a:srgbClr val="000000"/>
                </a:solidFill>
              </a:rPr>
              <a:t> </a:t>
            </a:r>
            <a:r>
              <a:rPr lang="es-CL" sz="2000" dirty="0" err="1">
                <a:solidFill>
                  <a:srgbClr val="000000"/>
                </a:solidFill>
              </a:rPr>
              <a:t>FunDef</a:t>
            </a:r>
            <a:br>
              <a:rPr lang="es-CL" sz="2000" dirty="0">
                <a:solidFill>
                  <a:srgbClr val="000000"/>
                </a:solidFill>
              </a:rPr>
            </a:br>
            <a:r>
              <a:rPr lang="es-CL" sz="2000" dirty="0">
                <a:solidFill>
                  <a:srgbClr val="000000"/>
                </a:solidFill>
              </a:rPr>
              <a:t>	[</a:t>
            </a:r>
            <a:r>
              <a:rPr lang="es-CL" sz="2000" dirty="0" err="1">
                <a:solidFill>
                  <a:srgbClr val="000000"/>
                </a:solidFill>
              </a:rPr>
              <a:t>fundef</a:t>
            </a:r>
            <a:r>
              <a:rPr lang="es-CL" sz="2000" dirty="0">
                <a:solidFill>
                  <a:srgbClr val="000000"/>
                </a:solidFill>
              </a:rPr>
              <a:t> (</a:t>
            </a:r>
            <a:r>
              <a:rPr lang="es-CL" sz="2000" dirty="0" err="1">
                <a:solidFill>
                  <a:srgbClr val="000000"/>
                </a:solidFill>
              </a:rPr>
              <a:t>fun-name</a:t>
            </a:r>
            <a:r>
              <a:rPr lang="es-CL" sz="2000" dirty="0">
                <a:solidFill>
                  <a:srgbClr val="000000"/>
                </a:solidFill>
              </a:rPr>
              <a:t> symbol?) (</a:t>
            </a:r>
            <a:r>
              <a:rPr lang="es-CL" sz="2000" dirty="0" err="1">
                <a:solidFill>
                  <a:srgbClr val="000000"/>
                </a:solidFill>
              </a:rPr>
              <a:t>arg-name</a:t>
            </a:r>
            <a:r>
              <a:rPr lang="es-CL" sz="2000" dirty="0">
                <a:solidFill>
                  <a:srgbClr val="000000"/>
                </a:solidFill>
              </a:rPr>
              <a:t> symbol?) (</a:t>
            </a:r>
            <a:r>
              <a:rPr lang="es-CL" sz="2000" dirty="0" err="1">
                <a:solidFill>
                  <a:srgbClr val="000000"/>
                </a:solidFill>
              </a:rPr>
              <a:t>body</a:t>
            </a:r>
            <a:r>
              <a:rPr lang="es-CL" sz="2000" dirty="0">
                <a:solidFill>
                  <a:srgbClr val="000000"/>
                </a:solidFill>
              </a:rPr>
              <a:t> F1WAE?)])</a:t>
            </a:r>
          </a:p>
          <a:p>
            <a:pPr lvl="0"/>
            <a:endParaRPr lang="es-CL" sz="2200" dirty="0">
              <a:solidFill>
                <a:srgbClr val="008000"/>
              </a:solidFill>
            </a:endParaRPr>
          </a:p>
          <a:p>
            <a:pPr lvl="0"/>
            <a:endParaRPr lang="es-CL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6FF47-7BD3-D340-B4DD-C61F6333CA0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8383" y="176212"/>
            <a:ext cx="9070975" cy="739775"/>
          </a:xfrm>
        </p:spPr>
        <p:txBody>
          <a:bodyPr/>
          <a:lstStyle/>
          <a:p>
            <a:pPr lvl="0"/>
            <a:r>
              <a:rPr lang="es-CL" dirty="0"/>
              <a:t>       Extendiendo el interprete (1)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244CA-7139-EC45-B6E2-5485159BEF8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3766" y="1521547"/>
            <a:ext cx="9070975" cy="4891129"/>
          </a:xfrm>
        </p:spPr>
        <p:txBody>
          <a:bodyPr/>
          <a:lstStyle/>
          <a:p>
            <a:pPr>
              <a:buSzPct val="45000"/>
            </a:pPr>
            <a:r>
              <a:rPr lang="es-CL" sz="2400" b="1" dirty="0" err="1"/>
              <a:t>interp</a:t>
            </a:r>
            <a:r>
              <a:rPr lang="es-CL" sz="2400" b="1" dirty="0"/>
              <a:t>: </a:t>
            </a:r>
            <a:r>
              <a:rPr lang="es-CL" sz="2400" dirty="0"/>
              <a:t>AST x Lista de </a:t>
            </a:r>
            <a:r>
              <a:rPr lang="es-CL" sz="2400" dirty="0" err="1"/>
              <a:t>fundefs</a:t>
            </a:r>
            <a:r>
              <a:rPr lang="es-CL" sz="2400" dirty="0"/>
              <a:t> → </a:t>
            </a:r>
            <a:r>
              <a:rPr lang="es-CL" sz="2400" dirty="0" err="1"/>
              <a:t>number</a:t>
            </a:r>
            <a:r>
              <a:rPr lang="es-CL" sz="2400" dirty="0"/>
              <a:t> </a:t>
            </a:r>
            <a:r>
              <a:rPr lang="es-CL" sz="2000" dirty="0">
                <a:latin typeface="Arial" pitchFamily="18"/>
              </a:rPr>
              <a:t>AST: AST del programa</a:t>
            </a:r>
          </a:p>
          <a:p>
            <a:pPr>
              <a:buSzPct val="45000"/>
            </a:pPr>
            <a:r>
              <a:rPr lang="es-CL" sz="2000" b="1" dirty="0" err="1">
                <a:latin typeface="Arial" pitchFamily="18"/>
              </a:rPr>
              <a:t>funDefs</a:t>
            </a:r>
            <a:r>
              <a:rPr lang="es-CL" sz="2000" b="1" dirty="0">
                <a:latin typeface="Arial" pitchFamily="18"/>
              </a:rPr>
              <a:t>: </a:t>
            </a:r>
            <a:r>
              <a:rPr lang="es-CL" sz="2000" dirty="0">
                <a:latin typeface="Arial" pitchFamily="18"/>
              </a:rPr>
              <a:t>una lista de funciones</a:t>
            </a:r>
          </a:p>
          <a:p>
            <a:pPr>
              <a:buSzPct val="45000"/>
            </a:pPr>
            <a:r>
              <a:rPr lang="es-CL" sz="2000" b="1" dirty="0" err="1">
                <a:latin typeface="Arial" pitchFamily="18"/>
              </a:rPr>
              <a:t>number</a:t>
            </a:r>
            <a:r>
              <a:rPr lang="es-CL" sz="2000" b="1" dirty="0">
                <a:latin typeface="Arial" pitchFamily="18"/>
              </a:rPr>
              <a:t>:</a:t>
            </a:r>
            <a:r>
              <a:rPr lang="es-CL" sz="2000" dirty="0">
                <a:latin typeface="Arial" pitchFamily="18"/>
              </a:rPr>
              <a:t> número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endParaRPr lang="es-CL" sz="2400" dirty="0">
              <a:latin typeface="Arial" pitchFamily="18"/>
            </a:endParaRPr>
          </a:p>
          <a:p>
            <a:pPr marL="0" lvl="0" indent="0">
              <a:buSzPct val="45000"/>
              <a:buNone/>
            </a:pPr>
            <a:r>
              <a:rPr lang="es-CL" sz="2800" dirty="0"/>
              <a:t>Por ejemplo: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45000"/>
              <a:buNone/>
            </a:pPr>
            <a:r>
              <a:rPr lang="es-CL" sz="2400" dirty="0">
                <a:latin typeface="Arial" pitchFamily="18"/>
              </a:rPr>
              <a:t>(</a:t>
            </a:r>
            <a:r>
              <a:rPr lang="es-CL" sz="2400" dirty="0" err="1">
                <a:latin typeface="Arial" pitchFamily="18"/>
              </a:rPr>
              <a:t>interp</a:t>
            </a:r>
            <a:r>
              <a:rPr lang="es-CL" sz="2400" dirty="0">
                <a:latin typeface="Arial" pitchFamily="18"/>
              </a:rPr>
              <a:t> (</a:t>
            </a:r>
            <a:r>
              <a:rPr lang="es-CL" sz="2400" dirty="0" err="1">
                <a:latin typeface="Arial" pitchFamily="18"/>
              </a:rPr>
              <a:t>parse</a:t>
            </a:r>
            <a:r>
              <a:rPr lang="es-CL" sz="2400" dirty="0">
                <a:latin typeface="Arial" pitchFamily="18"/>
              </a:rPr>
              <a:t> ’{</a:t>
            </a:r>
            <a:r>
              <a:rPr lang="es-CL" sz="2400" dirty="0" err="1">
                <a:latin typeface="Arial" pitchFamily="18"/>
              </a:rPr>
              <a:t>double</a:t>
            </a:r>
            <a:r>
              <a:rPr lang="es-CL" sz="2400" dirty="0">
                <a:latin typeface="Arial" pitchFamily="18"/>
              </a:rPr>
              <a:t> 5})</a:t>
            </a:r>
            <a:br>
              <a:rPr lang="es-CL" sz="2400" dirty="0">
                <a:latin typeface="Arial" pitchFamily="18"/>
              </a:rPr>
            </a:br>
            <a:r>
              <a:rPr lang="es-CL" sz="2400" dirty="0">
                <a:latin typeface="Arial" pitchFamily="18"/>
              </a:rPr>
              <a:t>		(</a:t>
            </a:r>
            <a:r>
              <a:rPr lang="es-CL" sz="2400" dirty="0" err="1">
                <a:latin typeface="Arial" pitchFamily="18"/>
              </a:rPr>
              <a:t>list</a:t>
            </a:r>
            <a:r>
              <a:rPr lang="es-CL" sz="2400" dirty="0">
                <a:latin typeface="Arial" pitchFamily="18"/>
              </a:rPr>
              <a:t> (</a:t>
            </a:r>
            <a:r>
              <a:rPr lang="es-CL" sz="2400" dirty="0" err="1">
                <a:latin typeface="Arial" pitchFamily="18"/>
              </a:rPr>
              <a:t>parse-function</a:t>
            </a:r>
            <a:r>
              <a:rPr lang="es-CL" sz="2400" dirty="0">
                <a:latin typeface="Arial" pitchFamily="18"/>
              </a:rPr>
              <a:t> '{</a:t>
            </a:r>
            <a:r>
              <a:rPr lang="es-CL" sz="2400" dirty="0" err="1">
                <a:latin typeface="Arial" pitchFamily="18"/>
              </a:rPr>
              <a:t>double</a:t>
            </a:r>
            <a:r>
              <a:rPr lang="es-CL" sz="2400" dirty="0">
                <a:latin typeface="Arial" pitchFamily="18"/>
              </a:rPr>
              <a:t> n {+ n n}))) → 10</a:t>
            </a:r>
            <a:br>
              <a:rPr lang="es-CL" sz="2400" dirty="0">
                <a:latin typeface="Arial" pitchFamily="18"/>
              </a:rPr>
            </a:br>
            <a:endParaRPr lang="es-CL" sz="2400" dirty="0">
              <a:latin typeface="Arial" pitchFamily="18"/>
            </a:endParaRP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45000"/>
              <a:buNone/>
            </a:pPr>
            <a:r>
              <a:rPr lang="es-CL" sz="2400" dirty="0">
                <a:latin typeface="Arial" pitchFamily="18"/>
              </a:rPr>
              <a:t>(</a:t>
            </a:r>
            <a:r>
              <a:rPr lang="es-CL" sz="2400" dirty="0" err="1">
                <a:latin typeface="Arial" pitchFamily="18"/>
              </a:rPr>
              <a:t>interp</a:t>
            </a:r>
            <a:r>
              <a:rPr lang="es-CL" sz="2400" dirty="0">
                <a:latin typeface="Arial" pitchFamily="18"/>
              </a:rPr>
              <a:t> (</a:t>
            </a:r>
            <a:r>
              <a:rPr lang="es-CL" sz="2400" dirty="0" err="1">
                <a:latin typeface="Arial" pitchFamily="18"/>
              </a:rPr>
              <a:t>parse</a:t>
            </a:r>
            <a:r>
              <a:rPr lang="es-CL" sz="2400" dirty="0">
                <a:latin typeface="Arial" pitchFamily="18"/>
              </a:rPr>
              <a:t> ’{triple 5}) </a:t>
            </a:r>
            <a:br>
              <a:rPr lang="es-CL" sz="2400" dirty="0">
                <a:latin typeface="Arial" pitchFamily="18"/>
              </a:rPr>
            </a:br>
            <a:r>
              <a:rPr lang="es-CL" sz="2400" dirty="0">
                <a:latin typeface="Arial" pitchFamily="18"/>
              </a:rPr>
              <a:t>		(</a:t>
            </a:r>
            <a:r>
              <a:rPr lang="es-CL" sz="2400" dirty="0" err="1">
                <a:latin typeface="Arial" pitchFamily="18"/>
              </a:rPr>
              <a:t>list</a:t>
            </a:r>
            <a:r>
              <a:rPr lang="es-CL" sz="2400" dirty="0">
                <a:latin typeface="Arial" pitchFamily="18"/>
              </a:rPr>
              <a:t> (</a:t>
            </a:r>
            <a:r>
              <a:rPr lang="es-CL" sz="2400" dirty="0" err="1">
                <a:latin typeface="Arial" pitchFamily="18"/>
              </a:rPr>
              <a:t>parse-function</a:t>
            </a:r>
            <a:r>
              <a:rPr lang="es-CL" sz="2400" dirty="0">
                <a:latin typeface="Arial" pitchFamily="18"/>
              </a:rPr>
              <a:t> '{</a:t>
            </a:r>
            <a:r>
              <a:rPr lang="es-CL" sz="2400" dirty="0" err="1">
                <a:latin typeface="Arial" pitchFamily="18"/>
              </a:rPr>
              <a:t>double</a:t>
            </a:r>
            <a:r>
              <a:rPr lang="es-CL" sz="2400" dirty="0">
                <a:latin typeface="Arial" pitchFamily="18"/>
              </a:rPr>
              <a:t> n {+ n n}))) → “error”</a:t>
            </a:r>
            <a:br>
              <a:rPr lang="es-CL" sz="2400" dirty="0">
                <a:latin typeface="Arial" pitchFamily="18"/>
              </a:rPr>
            </a:br>
            <a:endParaRPr lang="es-CL" sz="2400" dirty="0">
              <a:latin typeface="Arial" pitchFamily="18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7247D-B3EA-C744-A13B-750FCF8955C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9918" y="102711"/>
            <a:ext cx="9072562" cy="649288"/>
          </a:xfrm>
        </p:spPr>
        <p:txBody>
          <a:bodyPr/>
          <a:lstStyle/>
          <a:p>
            <a:pPr lvl="0"/>
            <a:r>
              <a:rPr lang="es-CL" dirty="0"/>
              <a:t>         Extendiendo el interprete (2)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D70021-EC8C-2E4F-BC8C-D4DFE1ACE5F0}"/>
              </a:ext>
            </a:extLst>
          </p:cNvPr>
          <p:cNvSpPr txBox="1"/>
          <p:nvPr/>
        </p:nvSpPr>
        <p:spPr>
          <a:xfrm>
            <a:off x="422592" y="1468786"/>
            <a:ext cx="9235440" cy="5699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CL" sz="2000" b="0" i="0" u="none" strike="noStrike" kern="1200" dirty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Droid Sans Fallback" pitchFamily="2"/>
                <a:cs typeface="Lohit Hindi" pitchFamily="2"/>
              </a:rPr>
              <a:t>;; </a:t>
            </a:r>
            <a:r>
              <a:rPr lang="es-CL" sz="2000" b="0" i="0" u="none" strike="noStrike" kern="1200" dirty="0" err="1">
                <a:ln>
                  <a:noFill/>
                </a:ln>
                <a:solidFill>
                  <a:srgbClr val="008000"/>
                </a:solidFill>
                <a:latin typeface="Arial" pitchFamily="18"/>
                <a:ea typeface="Droid Sans Fallback" pitchFamily="2"/>
                <a:cs typeface="Lohit Hindi" pitchFamily="2"/>
              </a:rPr>
              <a:t>interp</a:t>
            </a:r>
            <a:r>
              <a:rPr lang="es-CL" sz="2000" b="0" i="0" u="none" strike="noStrike" kern="1200" dirty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Droid Sans Fallback" pitchFamily="2"/>
                <a:cs typeface="Lohit Hindi" pitchFamily="2"/>
              </a:rPr>
              <a:t> : AST (F1WAE) x Lista de </a:t>
            </a:r>
            <a:r>
              <a:rPr lang="es-CL" sz="2000" b="0" i="0" u="none" strike="noStrike" kern="1200" dirty="0" err="1">
                <a:ln>
                  <a:noFill/>
                </a:ln>
                <a:solidFill>
                  <a:srgbClr val="008000"/>
                </a:solidFill>
                <a:latin typeface="Arial" pitchFamily="18"/>
                <a:ea typeface="Droid Sans Fallback" pitchFamily="2"/>
                <a:cs typeface="Lohit Hindi" pitchFamily="2"/>
              </a:rPr>
              <a:t>fundef</a:t>
            </a:r>
            <a:r>
              <a:rPr lang="es-CL" sz="2000" b="0" i="0" u="none" strike="noStrike" kern="1200" dirty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Droid Sans Fallback" pitchFamily="2"/>
                <a:cs typeface="Lohit Hindi" pitchFamily="2"/>
              </a:rPr>
              <a:t> -&gt; </a:t>
            </a:r>
            <a:r>
              <a:rPr lang="es-CL" sz="2000" b="0" i="0" u="none" strike="noStrike" kern="1200" dirty="0" err="1">
                <a:ln>
                  <a:noFill/>
                </a:ln>
                <a:solidFill>
                  <a:srgbClr val="008000"/>
                </a:solidFill>
                <a:latin typeface="Arial" pitchFamily="18"/>
                <a:ea typeface="Droid Sans Fallback" pitchFamily="2"/>
                <a:cs typeface="Lohit Hindi" pitchFamily="2"/>
              </a:rPr>
              <a:t>number</a:t>
            </a:r>
            <a:endParaRPr lang="es-CL" sz="2000" b="0" i="0" u="none" strike="noStrike" kern="1200" dirty="0">
              <a:ln>
                <a:noFill/>
              </a:ln>
              <a:solidFill>
                <a:srgbClr val="008000"/>
              </a:solidFill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CL" sz="20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(define (</a:t>
            </a:r>
            <a:r>
              <a:rPr lang="es-CL" sz="20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interp</a:t>
            </a:r>
            <a:r>
              <a:rPr lang="es-CL" sz="20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</a:t>
            </a:r>
            <a:r>
              <a:rPr lang="es-CL" sz="20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expr</a:t>
            </a:r>
            <a:r>
              <a:rPr lang="es-CL" sz="20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</a:t>
            </a:r>
            <a:r>
              <a:rPr lang="es-CL" sz="2000" b="1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fun-defs</a:t>
            </a:r>
            <a:r>
              <a:rPr lang="es-CL" sz="20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CL" sz="20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 (</a:t>
            </a:r>
            <a:r>
              <a:rPr lang="es-CL" sz="20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type</a:t>
            </a:r>
            <a:r>
              <a:rPr lang="es-CL" sz="20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-case F1WAE </a:t>
            </a:r>
            <a:r>
              <a:rPr lang="es-CL" sz="20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expr</a:t>
            </a:r>
            <a:endParaRPr lang="es-CL" sz="2000" b="0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CL" sz="20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            [</a:t>
            </a:r>
            <a:r>
              <a:rPr lang="es-CL" sz="20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num</a:t>
            </a:r>
            <a:r>
              <a:rPr lang="es-CL" sz="20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(n) n]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CL" sz="20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            [</a:t>
            </a:r>
            <a:r>
              <a:rPr lang="es-CL" sz="20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add</a:t>
            </a:r>
            <a:r>
              <a:rPr lang="es-CL" sz="20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(l r) (+ (</a:t>
            </a:r>
            <a:r>
              <a:rPr lang="es-CL" sz="20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interp</a:t>
            </a:r>
            <a:r>
              <a:rPr lang="es-CL" sz="20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l </a:t>
            </a:r>
            <a:r>
              <a:rPr lang="es-CL" sz="2000" b="1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fun-defs</a:t>
            </a:r>
            <a:r>
              <a:rPr lang="es-CL" sz="20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) (</a:t>
            </a:r>
            <a:r>
              <a:rPr lang="es-CL" sz="20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interp</a:t>
            </a:r>
            <a:r>
              <a:rPr lang="es-CL" sz="20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r </a:t>
            </a:r>
            <a:r>
              <a:rPr lang="es-CL" sz="2000" b="1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fun-defs</a:t>
            </a:r>
            <a:r>
              <a:rPr lang="es-CL" sz="20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))]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CL" sz="20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            [sub (l r) (- (</a:t>
            </a:r>
            <a:r>
              <a:rPr lang="es-CL" sz="20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interp</a:t>
            </a:r>
            <a:r>
              <a:rPr lang="es-CL" sz="20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l </a:t>
            </a:r>
            <a:r>
              <a:rPr lang="es-CL" sz="2000" b="1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fun-defs</a:t>
            </a:r>
            <a:r>
              <a:rPr lang="es-CL" sz="20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) (</a:t>
            </a:r>
            <a:r>
              <a:rPr lang="es-CL" sz="20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interp</a:t>
            </a:r>
            <a:r>
              <a:rPr lang="es-CL" sz="20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r </a:t>
            </a:r>
            <a:r>
              <a:rPr lang="es-CL" sz="2000" b="1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fun-defs</a:t>
            </a:r>
            <a:r>
              <a:rPr lang="es-CL" sz="20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))]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CL" sz="20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            [</a:t>
            </a:r>
            <a:r>
              <a:rPr lang="es-CL" sz="20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with</a:t>
            </a:r>
            <a:r>
              <a:rPr lang="es-CL" sz="20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(</a:t>
            </a:r>
            <a:r>
              <a:rPr lang="es-CL" sz="20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bound</a:t>
            </a:r>
            <a:r>
              <a:rPr lang="es-CL" sz="20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-id </a:t>
            </a:r>
            <a:r>
              <a:rPr lang="es-CL" sz="20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named-expr</a:t>
            </a:r>
            <a:r>
              <a:rPr lang="es-CL" sz="20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</a:t>
            </a:r>
            <a:r>
              <a:rPr lang="es-CL" sz="20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bound-body</a:t>
            </a:r>
            <a:r>
              <a:rPr lang="es-CL" sz="20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CL" sz="20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                  (</a:t>
            </a:r>
            <a:r>
              <a:rPr lang="es-CL" sz="20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interp</a:t>
            </a:r>
            <a:r>
              <a:rPr lang="es-CL" sz="20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(</a:t>
            </a:r>
            <a:r>
              <a:rPr lang="es-CL" sz="20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subst</a:t>
            </a:r>
            <a:r>
              <a:rPr lang="es-CL" sz="20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</a:t>
            </a:r>
            <a:r>
              <a:rPr lang="es-CL" sz="20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bound-body</a:t>
            </a:r>
            <a:endParaRPr lang="es-CL" sz="2000" b="0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CL" sz="20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                                 </a:t>
            </a:r>
            <a:r>
              <a:rPr lang="es-CL" sz="20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bound</a:t>
            </a:r>
            <a:r>
              <a:rPr lang="es-CL" sz="20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-id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CL" sz="20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                                 (</a:t>
            </a:r>
            <a:r>
              <a:rPr lang="es-CL" sz="20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num</a:t>
            </a:r>
            <a:r>
              <a:rPr lang="es-CL" sz="20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(</a:t>
            </a:r>
            <a:r>
              <a:rPr lang="es-CL" sz="20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interp</a:t>
            </a:r>
            <a:r>
              <a:rPr lang="es-CL" sz="20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</a:t>
            </a:r>
            <a:r>
              <a:rPr lang="es-CL" sz="20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named-expr</a:t>
            </a:r>
            <a:r>
              <a:rPr lang="es-CL" sz="20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</a:t>
            </a:r>
            <a:r>
              <a:rPr lang="es-CL" sz="2000" b="1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fun-defs</a:t>
            </a:r>
            <a:r>
              <a:rPr lang="es-CL" sz="20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)))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CL" sz="20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                          </a:t>
            </a:r>
            <a:r>
              <a:rPr lang="es-CL" sz="20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fun-defs</a:t>
            </a:r>
            <a:r>
              <a:rPr lang="es-CL" sz="20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)]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CL" sz="20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            [id (v) (error '</a:t>
            </a:r>
            <a:r>
              <a:rPr lang="es-CL" sz="20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interp</a:t>
            </a:r>
            <a:r>
              <a:rPr lang="es-CL" sz="20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"free </a:t>
            </a:r>
            <a:r>
              <a:rPr lang="es-CL" sz="20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identifier</a:t>
            </a:r>
            <a:r>
              <a:rPr lang="es-CL" sz="20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")]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CL" sz="2000" b="0" i="0" u="none" strike="noStrike" kern="1200" dirty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Droid Sans Fallback" pitchFamily="2"/>
                <a:cs typeface="Lohit Hindi" pitchFamily="2"/>
              </a:rPr>
              <a:t>             ;; aplicación de función</a:t>
            </a:r>
            <a:br>
              <a:rPr lang="es-CL" sz="2000" b="0" i="0" u="none" strike="noStrike" kern="1200" dirty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Droid Sans Fallback" pitchFamily="2"/>
                <a:cs typeface="Lohit Hindi" pitchFamily="2"/>
              </a:rPr>
            </a:br>
            <a:r>
              <a:rPr lang="es-CL" sz="2000" b="0" i="0" u="none" strike="noStrike" kern="1200" dirty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Droid Sans Fallback" pitchFamily="2"/>
                <a:cs typeface="Lohit Hindi" pitchFamily="2"/>
              </a:rPr>
              <a:t>             //EN LA PROXIMA SLIDE VIENE ESTO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CL" sz="20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))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284E3-122A-BD43-B6E5-114C683E1D4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070975" cy="639763"/>
          </a:xfrm>
        </p:spPr>
        <p:txBody>
          <a:bodyPr/>
          <a:lstStyle/>
          <a:p>
            <a:pPr lvl="0"/>
            <a:r>
              <a:rPr lang="es-CL" sz="4400" dirty="0"/>
              <a:t>         Extendiendo el interprete (3)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B0431-87ED-6740-A4F5-BB3EA6CB9F0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63138" y="1502552"/>
            <a:ext cx="8607837" cy="2828925"/>
          </a:xfrm>
        </p:spPr>
        <p:txBody>
          <a:bodyPr/>
          <a:lstStyle/>
          <a:p>
            <a:pPr marL="0" lvl="0" indent="0" algn="l">
              <a:buNone/>
            </a:pPr>
            <a:r>
              <a:rPr lang="es-CL" sz="2000" dirty="0">
                <a:solidFill>
                  <a:srgbClr val="800000"/>
                </a:solidFill>
              </a:rPr>
              <a:t>[app (</a:t>
            </a:r>
            <a:r>
              <a:rPr lang="es-CL" sz="2000" dirty="0" err="1">
                <a:solidFill>
                  <a:srgbClr val="800000"/>
                </a:solidFill>
              </a:rPr>
              <a:t>fun-name</a:t>
            </a:r>
            <a:r>
              <a:rPr lang="es-CL" sz="2000" dirty="0">
                <a:solidFill>
                  <a:srgbClr val="800000"/>
                </a:solidFill>
              </a:rPr>
              <a:t> </a:t>
            </a:r>
            <a:r>
              <a:rPr lang="es-CL" sz="2000" dirty="0" err="1">
                <a:solidFill>
                  <a:srgbClr val="800000"/>
                </a:solidFill>
              </a:rPr>
              <a:t>arg-exp</a:t>
            </a:r>
            <a:r>
              <a:rPr lang="es-CL" sz="2000" dirty="0">
                <a:solidFill>
                  <a:srgbClr val="800000"/>
                </a:solidFill>
              </a:rPr>
              <a:t>)</a:t>
            </a:r>
            <a:br>
              <a:rPr lang="es-CL" sz="2000" dirty="0">
                <a:solidFill>
                  <a:srgbClr val="800000"/>
                </a:solidFill>
              </a:rPr>
            </a:br>
            <a:r>
              <a:rPr lang="es-CL" sz="2000" dirty="0">
                <a:solidFill>
                  <a:srgbClr val="800000"/>
                </a:solidFill>
              </a:rPr>
              <a:t>      (</a:t>
            </a:r>
            <a:r>
              <a:rPr lang="es-CL" sz="2000" dirty="0" err="1">
                <a:solidFill>
                  <a:srgbClr val="800000"/>
                </a:solidFill>
              </a:rPr>
              <a:t>let</a:t>
            </a:r>
            <a:r>
              <a:rPr lang="es-CL" sz="2000" dirty="0">
                <a:solidFill>
                  <a:srgbClr val="800000"/>
                </a:solidFill>
              </a:rPr>
              <a:t> ([</a:t>
            </a:r>
            <a:r>
              <a:rPr lang="es-CL" sz="2000" dirty="0" err="1">
                <a:solidFill>
                  <a:srgbClr val="800000"/>
                </a:solidFill>
              </a:rPr>
              <a:t>fun</a:t>
            </a:r>
            <a:r>
              <a:rPr lang="es-CL" sz="2000" dirty="0">
                <a:solidFill>
                  <a:srgbClr val="800000"/>
                </a:solidFill>
              </a:rPr>
              <a:t> (</a:t>
            </a:r>
            <a:r>
              <a:rPr lang="es-CL" sz="2000" dirty="0" err="1">
                <a:solidFill>
                  <a:srgbClr val="800000"/>
                </a:solidFill>
              </a:rPr>
              <a:t>lookup-function</a:t>
            </a:r>
            <a:r>
              <a:rPr lang="es-CL" sz="2000" dirty="0">
                <a:solidFill>
                  <a:srgbClr val="800000"/>
                </a:solidFill>
              </a:rPr>
              <a:t> </a:t>
            </a:r>
            <a:r>
              <a:rPr lang="es-CL" sz="2000" dirty="0" err="1">
                <a:solidFill>
                  <a:srgbClr val="800000"/>
                </a:solidFill>
              </a:rPr>
              <a:t>fun-name</a:t>
            </a:r>
            <a:r>
              <a:rPr lang="es-CL" sz="2000" dirty="0">
                <a:solidFill>
                  <a:srgbClr val="800000"/>
                </a:solidFill>
              </a:rPr>
              <a:t> </a:t>
            </a:r>
            <a:r>
              <a:rPr lang="es-CL" sz="2000" dirty="0" err="1">
                <a:solidFill>
                  <a:srgbClr val="800000"/>
                </a:solidFill>
              </a:rPr>
              <a:t>fun-defs</a:t>
            </a:r>
            <a:r>
              <a:rPr lang="es-CL" sz="2000" dirty="0">
                <a:solidFill>
                  <a:srgbClr val="800000"/>
                </a:solidFill>
              </a:rPr>
              <a:t>)]) </a:t>
            </a:r>
            <a:r>
              <a:rPr lang="es-CL" sz="2000" dirty="0">
                <a:solidFill>
                  <a:srgbClr val="008000"/>
                </a:solidFill>
              </a:rPr>
              <a:t>;;buscar </a:t>
            </a:r>
            <a:r>
              <a:rPr lang="es-CL" sz="2000" dirty="0" err="1">
                <a:solidFill>
                  <a:srgbClr val="008000"/>
                </a:solidFill>
              </a:rPr>
              <a:t>funcion</a:t>
            </a:r>
            <a:br>
              <a:rPr lang="es-CL" sz="2000" dirty="0">
                <a:solidFill>
                  <a:srgbClr val="008000"/>
                </a:solidFill>
              </a:rPr>
            </a:br>
            <a:r>
              <a:rPr lang="es-CL" sz="2000" dirty="0">
                <a:solidFill>
                  <a:srgbClr val="008000"/>
                </a:solidFill>
              </a:rPr>
              <a:t>             ;;substituimos el </a:t>
            </a:r>
            <a:r>
              <a:rPr lang="es-CL" sz="2000" dirty="0" err="1">
                <a:solidFill>
                  <a:srgbClr val="008000"/>
                </a:solidFill>
              </a:rPr>
              <a:t>parametro</a:t>
            </a:r>
            <a:r>
              <a:rPr lang="es-CL" sz="2000" dirty="0">
                <a:solidFill>
                  <a:srgbClr val="008000"/>
                </a:solidFill>
              </a:rPr>
              <a:t> formal con el valor de la aplicación                                        ;;luego interpretamos el cuerpo de la </a:t>
            </a:r>
            <a:r>
              <a:rPr lang="es-CL" sz="2000" dirty="0" err="1">
                <a:solidFill>
                  <a:srgbClr val="008000"/>
                </a:solidFill>
              </a:rPr>
              <a:t>funcion</a:t>
            </a:r>
            <a:br>
              <a:rPr lang="es-CL" sz="2000" dirty="0">
                <a:solidFill>
                  <a:srgbClr val="008000"/>
                </a:solidFill>
              </a:rPr>
            </a:br>
            <a:r>
              <a:rPr lang="es-CL" sz="2000" dirty="0">
                <a:solidFill>
                  <a:srgbClr val="008000"/>
                </a:solidFill>
              </a:rPr>
              <a:t>     </a:t>
            </a:r>
            <a:r>
              <a:rPr lang="es-CL" sz="2000" dirty="0">
                <a:solidFill>
                  <a:srgbClr val="800000"/>
                </a:solidFill>
              </a:rPr>
              <a:t>          (</a:t>
            </a:r>
            <a:r>
              <a:rPr lang="es-CL" sz="2000" dirty="0" err="1">
                <a:solidFill>
                  <a:srgbClr val="800000"/>
                </a:solidFill>
              </a:rPr>
              <a:t>interp</a:t>
            </a:r>
            <a:r>
              <a:rPr lang="es-CL" sz="2000" dirty="0">
                <a:solidFill>
                  <a:srgbClr val="800000"/>
                </a:solidFill>
              </a:rPr>
              <a:t> (</a:t>
            </a:r>
            <a:r>
              <a:rPr lang="es-CL" sz="2000" dirty="0" err="1">
                <a:solidFill>
                  <a:srgbClr val="800000"/>
                </a:solidFill>
              </a:rPr>
              <a:t>subst</a:t>
            </a:r>
            <a:r>
              <a:rPr lang="es-CL" sz="2000" dirty="0">
                <a:solidFill>
                  <a:srgbClr val="800000"/>
                </a:solidFill>
              </a:rPr>
              <a:t> (</a:t>
            </a:r>
            <a:r>
              <a:rPr lang="es-CL" sz="2000" dirty="0" err="1">
                <a:solidFill>
                  <a:srgbClr val="800000"/>
                </a:solidFill>
              </a:rPr>
              <a:t>fundef-body</a:t>
            </a:r>
            <a:r>
              <a:rPr lang="es-CL" sz="2000" dirty="0">
                <a:solidFill>
                  <a:srgbClr val="800000"/>
                </a:solidFill>
              </a:rPr>
              <a:t> </a:t>
            </a:r>
            <a:r>
              <a:rPr lang="es-CL" sz="2000" dirty="0" err="1">
                <a:solidFill>
                  <a:srgbClr val="800000"/>
                </a:solidFill>
              </a:rPr>
              <a:t>fun</a:t>
            </a:r>
            <a:r>
              <a:rPr lang="es-CL" sz="2000" dirty="0">
                <a:solidFill>
                  <a:srgbClr val="800000"/>
                </a:solidFill>
              </a:rPr>
              <a:t>)             </a:t>
            </a:r>
            <a:r>
              <a:rPr lang="es-CL" sz="2000" dirty="0">
                <a:solidFill>
                  <a:srgbClr val="008000"/>
                </a:solidFill>
              </a:rPr>
              <a:t>;;cuerpo de la </a:t>
            </a:r>
            <a:r>
              <a:rPr lang="es-CL" sz="2000" dirty="0" err="1">
                <a:solidFill>
                  <a:srgbClr val="008000"/>
                </a:solidFill>
              </a:rPr>
              <a:t>funcion</a:t>
            </a:r>
            <a:r>
              <a:rPr lang="es-CL" sz="2000" dirty="0">
                <a:solidFill>
                  <a:srgbClr val="008000"/>
                </a:solidFill>
              </a:rPr>
              <a:t> (AST)</a:t>
            </a:r>
            <a:br>
              <a:rPr lang="es-CL" sz="2000" dirty="0">
                <a:solidFill>
                  <a:srgbClr val="008000"/>
                </a:solidFill>
              </a:rPr>
            </a:br>
            <a:r>
              <a:rPr lang="es-CL" sz="2000" dirty="0">
                <a:solidFill>
                  <a:srgbClr val="800000"/>
                </a:solidFill>
              </a:rPr>
              <a:t>                                     (</a:t>
            </a:r>
            <a:r>
              <a:rPr lang="es-CL" sz="2000" dirty="0" err="1">
                <a:solidFill>
                  <a:srgbClr val="800000"/>
                </a:solidFill>
              </a:rPr>
              <a:t>fundef-arg-name</a:t>
            </a:r>
            <a:r>
              <a:rPr lang="es-CL" sz="2000" dirty="0">
                <a:solidFill>
                  <a:srgbClr val="800000"/>
                </a:solidFill>
              </a:rPr>
              <a:t> </a:t>
            </a:r>
            <a:r>
              <a:rPr lang="es-CL" sz="2000" dirty="0" err="1">
                <a:solidFill>
                  <a:srgbClr val="800000"/>
                </a:solidFill>
              </a:rPr>
              <a:t>fun</a:t>
            </a:r>
            <a:r>
              <a:rPr lang="es-CL" sz="2000" dirty="0">
                <a:solidFill>
                  <a:srgbClr val="800000"/>
                </a:solidFill>
              </a:rPr>
              <a:t>)         </a:t>
            </a:r>
            <a:r>
              <a:rPr lang="es-CL" sz="2000" dirty="0">
                <a:solidFill>
                  <a:srgbClr val="008000"/>
                </a:solidFill>
              </a:rPr>
              <a:t>;;</a:t>
            </a:r>
            <a:r>
              <a:rPr lang="es-CL" sz="2000" dirty="0" err="1">
                <a:solidFill>
                  <a:srgbClr val="008000"/>
                </a:solidFill>
              </a:rPr>
              <a:t>parametro</a:t>
            </a:r>
            <a:r>
              <a:rPr lang="es-CL" sz="2000" dirty="0">
                <a:solidFill>
                  <a:srgbClr val="008000"/>
                </a:solidFill>
              </a:rPr>
              <a:t> formal (Id</a:t>
            </a:r>
            <a:br>
              <a:rPr lang="es-CL" sz="2000" dirty="0">
                <a:solidFill>
                  <a:srgbClr val="008000"/>
                </a:solidFill>
              </a:rPr>
            </a:br>
            <a:r>
              <a:rPr lang="es-CL" sz="2000" dirty="0">
                <a:solidFill>
                  <a:srgbClr val="008000"/>
                </a:solidFill>
              </a:rPr>
              <a:t>                                     </a:t>
            </a:r>
            <a:r>
              <a:rPr lang="es-CL" sz="2000" dirty="0">
                <a:solidFill>
                  <a:srgbClr val="800000"/>
                </a:solidFill>
              </a:rPr>
              <a:t>(</a:t>
            </a:r>
            <a:r>
              <a:rPr lang="es-CL" sz="2000" dirty="0" err="1">
                <a:solidFill>
                  <a:srgbClr val="800000"/>
                </a:solidFill>
              </a:rPr>
              <a:t>num</a:t>
            </a:r>
            <a:r>
              <a:rPr lang="es-CL" sz="2000" dirty="0">
                <a:solidFill>
                  <a:srgbClr val="800000"/>
                </a:solidFill>
              </a:rPr>
              <a:t> (</a:t>
            </a:r>
            <a:r>
              <a:rPr lang="es-CL" sz="2000" dirty="0" err="1">
                <a:solidFill>
                  <a:srgbClr val="800000"/>
                </a:solidFill>
              </a:rPr>
              <a:t>interp</a:t>
            </a:r>
            <a:r>
              <a:rPr lang="es-CL" sz="2000" dirty="0">
                <a:solidFill>
                  <a:srgbClr val="800000"/>
                </a:solidFill>
              </a:rPr>
              <a:t> </a:t>
            </a:r>
            <a:r>
              <a:rPr lang="es-CL" sz="2000" dirty="0" err="1">
                <a:solidFill>
                  <a:srgbClr val="800000"/>
                </a:solidFill>
              </a:rPr>
              <a:t>arg-exp</a:t>
            </a:r>
            <a:r>
              <a:rPr lang="es-CL" sz="2000" dirty="0">
                <a:solidFill>
                  <a:srgbClr val="800000"/>
                </a:solidFill>
              </a:rPr>
              <a:t> </a:t>
            </a:r>
            <a:r>
              <a:rPr lang="es-CL" sz="2000" b="1" dirty="0" err="1">
                <a:solidFill>
                  <a:srgbClr val="800000"/>
                </a:solidFill>
              </a:rPr>
              <a:t>fun-defs</a:t>
            </a:r>
            <a:r>
              <a:rPr lang="es-CL" sz="2000" dirty="0">
                <a:solidFill>
                  <a:srgbClr val="800000"/>
                </a:solidFill>
              </a:rPr>
              <a:t>))) </a:t>
            </a:r>
            <a:r>
              <a:rPr lang="es-CL" sz="2000" dirty="0">
                <a:solidFill>
                  <a:srgbClr val="008000"/>
                </a:solidFill>
              </a:rPr>
              <a:t>;;valor a reemplazar</a:t>
            </a:r>
            <a:r>
              <a:rPr lang="es-CL" sz="2000" dirty="0">
                <a:solidFill>
                  <a:srgbClr val="800000"/>
                </a:solidFill>
              </a:rPr>
              <a:t>                            </a:t>
            </a:r>
            <a:r>
              <a:rPr lang="es-CL" sz="2000" dirty="0" err="1">
                <a:solidFill>
                  <a:srgbClr val="800000"/>
                </a:solidFill>
              </a:rPr>
              <a:t>f</a:t>
            </a:r>
            <a:r>
              <a:rPr lang="es-CL" sz="2000" b="1" dirty="0" err="1">
                <a:solidFill>
                  <a:srgbClr val="800000"/>
                </a:solidFill>
              </a:rPr>
              <a:t>un-defs</a:t>
            </a:r>
            <a:r>
              <a:rPr lang="es-CL" sz="2000" dirty="0">
                <a:solidFill>
                  <a:srgbClr val="800000"/>
                </a:solidFill>
              </a:rPr>
              <a:t>))]</a:t>
            </a:r>
          </a:p>
          <a:p>
            <a:pPr lvl="0" algn="l"/>
            <a:endParaRPr lang="es-CL" sz="2000" dirty="0">
              <a:solidFill>
                <a:srgbClr val="800000"/>
              </a:solidFill>
            </a:endParaRPr>
          </a:p>
          <a:p>
            <a:pPr lvl="0" algn="l"/>
            <a:endParaRPr lang="es-CL" sz="2000" dirty="0">
              <a:solidFill>
                <a:srgbClr val="8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179DF2-62DA-244F-A3B0-C6FE8FA9B7F5}"/>
              </a:ext>
            </a:extLst>
          </p:cNvPr>
          <p:cNvSpPr txBox="1"/>
          <p:nvPr/>
        </p:nvSpPr>
        <p:spPr>
          <a:xfrm>
            <a:off x="653481" y="5194266"/>
            <a:ext cx="8773662" cy="138815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CL" sz="22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En simples palabras:</a:t>
            </a:r>
          </a:p>
          <a:p>
            <a:pPr marL="0" marR="0" lvl="1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es-CL" sz="22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Se busca la función</a:t>
            </a:r>
          </a:p>
          <a:p>
            <a:pPr marL="0" marR="0" lvl="1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es-CL" sz="22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Se substituye el argumento de la función en “</a:t>
            </a:r>
            <a:r>
              <a:rPr lang="es-CL" sz="22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body</a:t>
            </a:r>
            <a:r>
              <a:rPr lang="es-CL" sz="22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” por el parámetro</a:t>
            </a:r>
          </a:p>
          <a:p>
            <a:pPr marL="0" marR="0" lvl="1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es-CL" sz="22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Se interpreta</a:t>
            </a:r>
            <a:r>
              <a:rPr lang="es-CL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	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A0486-5018-EB4C-981B-368A9593A88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17764" y="139577"/>
            <a:ext cx="9070975" cy="831850"/>
          </a:xfrm>
        </p:spPr>
        <p:txBody>
          <a:bodyPr/>
          <a:lstStyle/>
          <a:p>
            <a:pPr lvl="0"/>
            <a:r>
              <a:rPr lang="es-CL" dirty="0"/>
              <a:t>Algunos conceptos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F8CFF-438A-4B4C-8950-515F6D90E61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4030" y="1159185"/>
            <a:ext cx="9072563" cy="6037262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s-CL" sz="2800" dirty="0" err="1"/>
              <a:t>First-class</a:t>
            </a:r>
            <a:r>
              <a:rPr lang="es-CL" sz="2800" dirty="0"/>
              <a:t> </a:t>
            </a:r>
            <a:r>
              <a:rPr lang="es-CL" sz="2800" dirty="0" err="1"/>
              <a:t>values</a:t>
            </a:r>
            <a:r>
              <a:rPr lang="es-CL" sz="2800" dirty="0"/>
              <a:t>: Valores del lenguaje</a:t>
            </a:r>
            <a:br>
              <a:rPr lang="es-CL" sz="2800" dirty="0"/>
            </a:br>
            <a:endParaRPr lang="es-CL" sz="2800" dirty="0"/>
          </a:p>
          <a:p>
            <a:pPr lvl="0">
              <a:buSzPct val="45000"/>
              <a:buFont typeface="StarSymbol"/>
              <a:buChar char="●"/>
            </a:pPr>
            <a:r>
              <a:rPr lang="es-CL" sz="2800" dirty="0" err="1"/>
              <a:t>First-class</a:t>
            </a:r>
            <a:r>
              <a:rPr lang="es-CL" sz="2800" dirty="0"/>
              <a:t> </a:t>
            </a:r>
            <a:r>
              <a:rPr lang="es-CL" sz="2800" dirty="0" err="1"/>
              <a:t>functions</a:t>
            </a:r>
            <a:r>
              <a:rPr lang="es-CL" sz="2800" dirty="0"/>
              <a:t>: Cuando un lenguaje soporta las funciones como valores del lenguaje</a:t>
            </a:r>
            <a:br>
              <a:rPr lang="es-CL" sz="2800" dirty="0"/>
            </a:br>
            <a:endParaRPr lang="es-CL" sz="2800" dirty="0"/>
          </a:p>
          <a:p>
            <a:pPr lvl="0">
              <a:buSzPct val="45000"/>
              <a:buFont typeface="StarSymbol"/>
              <a:buChar char="●"/>
            </a:pPr>
            <a:r>
              <a:rPr lang="es-CL" sz="2800" b="1" dirty="0" err="1"/>
              <a:t>First-order</a:t>
            </a:r>
            <a:r>
              <a:rPr lang="es-CL" sz="2800" b="1" dirty="0"/>
              <a:t> </a:t>
            </a:r>
            <a:r>
              <a:rPr lang="es-CL" sz="2800" b="1" dirty="0" err="1"/>
              <a:t>functions</a:t>
            </a:r>
            <a:r>
              <a:rPr lang="es-CL" sz="2800" dirty="0"/>
              <a:t>: Cuando un lenguaje </a:t>
            </a:r>
            <a:r>
              <a:rPr lang="es-CL" sz="2800" b="1" dirty="0"/>
              <a:t>no </a:t>
            </a:r>
            <a:r>
              <a:rPr lang="es-CL" sz="2800" dirty="0"/>
              <a:t>soporta las funciones como valores del lenguaje (ejemplo C)</a:t>
            </a:r>
          </a:p>
          <a:p>
            <a:pPr lvl="0">
              <a:buSzPct val="45000"/>
              <a:buFont typeface="StarSymbol"/>
              <a:buChar char="●"/>
            </a:pPr>
            <a:endParaRPr lang="es-CL" sz="2800" dirty="0"/>
          </a:p>
          <a:p>
            <a:pPr marL="0" lvl="0" indent="0">
              <a:buSzPct val="45000"/>
              <a:buNone/>
            </a:pPr>
            <a:endParaRPr lang="es-CL" sz="2800" dirty="0"/>
          </a:p>
          <a:p>
            <a:pPr marL="0" lvl="2" indent="0" hangingPunct="0">
              <a:spcBef>
                <a:spcPts val="0"/>
              </a:spcBef>
              <a:spcAft>
                <a:spcPts val="1417"/>
              </a:spcAft>
              <a:buSzPct val="75000"/>
              <a:buNone/>
            </a:pPr>
            <a:r>
              <a:rPr lang="es-CL" sz="2400" dirty="0">
                <a:latin typeface="Arial" pitchFamily="18"/>
              </a:rPr>
              <a:t>En este tipo de lenguajes, las funciones generalmente son ubicadas fuera del programa y el programa solamente las aplica (llama)</a:t>
            </a:r>
            <a:br>
              <a:rPr lang="es-CL" sz="2400" dirty="0">
                <a:latin typeface="Arial" pitchFamily="18"/>
              </a:rPr>
            </a:br>
            <a:r>
              <a:rPr lang="es-CL" sz="2400" dirty="0">
                <a:latin typeface="Arial" pitchFamily="18"/>
              </a:rPr>
              <a:t>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0298F-A1DB-BA47-8AFB-4E410632310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25878" y="282080"/>
            <a:ext cx="9070975" cy="625475"/>
          </a:xfrm>
        </p:spPr>
        <p:txBody>
          <a:bodyPr/>
          <a:lstStyle/>
          <a:p>
            <a:pPr lvl="0"/>
            <a:r>
              <a:rPr lang="es-CL" sz="5400" dirty="0" err="1"/>
              <a:t>with</a:t>
            </a:r>
            <a:r>
              <a:rPr lang="es-CL" sz="5400" dirty="0"/>
              <a:t> y funciones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EA3C-88E6-B247-9DF8-FDF262EAE30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4030" y="1863477"/>
            <a:ext cx="9072563" cy="4384675"/>
          </a:xfrm>
        </p:spPr>
        <p:txBody>
          <a:bodyPr/>
          <a:lstStyle/>
          <a:p>
            <a:pPr>
              <a:buSzPct val="45000"/>
            </a:pPr>
            <a:r>
              <a:rPr lang="es-CL" dirty="0"/>
              <a:t>Si miramos </a:t>
            </a:r>
            <a:r>
              <a:rPr lang="es-CL" b="1" dirty="0" err="1"/>
              <a:t>with</a:t>
            </a:r>
            <a:r>
              <a:rPr lang="es-CL" b="1" dirty="0"/>
              <a:t> </a:t>
            </a:r>
            <a:r>
              <a:rPr lang="es-CL" dirty="0"/>
              <a:t>con detenimiento: </a:t>
            </a:r>
            <a:br>
              <a:rPr lang="es-CL" dirty="0"/>
            </a:br>
            <a:r>
              <a:rPr lang="es-CL" sz="3200" dirty="0">
                <a:latin typeface="Arial" pitchFamily="18"/>
              </a:rPr>
              <a:t>{</a:t>
            </a:r>
            <a:r>
              <a:rPr lang="es-CL" sz="3200" dirty="0" err="1">
                <a:latin typeface="Arial" pitchFamily="18"/>
              </a:rPr>
              <a:t>with</a:t>
            </a:r>
            <a:r>
              <a:rPr lang="es-CL" sz="3200" dirty="0">
                <a:latin typeface="Arial" pitchFamily="18"/>
              </a:rPr>
              <a:t> {x 5} {+ x 3}} </a:t>
            </a:r>
          </a:p>
          <a:p>
            <a:pPr marL="0" lvl="0" indent="0">
              <a:buSzPct val="45000"/>
              <a:buNone/>
            </a:pPr>
            <a:r>
              <a:rPr lang="es-CL" sz="3200" dirty="0">
                <a:latin typeface="Arial" pitchFamily="18"/>
              </a:rPr>
              <a:t>	</a:t>
            </a:r>
          </a:p>
          <a:p>
            <a:pPr marL="0" lvl="0" indent="0">
              <a:buSzPct val="45000"/>
              <a:buNone/>
            </a:pPr>
            <a:endParaRPr lang="es-CL" sz="3200" dirty="0">
              <a:latin typeface="Arial" pitchFamily="18"/>
            </a:endParaRPr>
          </a:p>
          <a:p>
            <a:pPr marL="0" indent="0">
              <a:buNone/>
            </a:pPr>
            <a:r>
              <a:rPr lang="es-CL" dirty="0"/>
              <a:t>es solamente </a:t>
            </a:r>
            <a:r>
              <a:rPr lang="es-CL" sz="3200" dirty="0">
                <a:latin typeface="Arial" pitchFamily="18"/>
              </a:rPr>
              <a:t>f(x) = x + 3; f(5)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endParaRPr lang="es-CL" sz="3200" dirty="0">
              <a:latin typeface="Arial" pitchFamily="1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89EC8-898B-474C-B483-3BB370F9887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4380" y="50799"/>
            <a:ext cx="9926246" cy="1050925"/>
          </a:xfrm>
        </p:spPr>
        <p:txBody>
          <a:bodyPr/>
          <a:lstStyle/>
          <a:p>
            <a:pPr lvl="0"/>
            <a:r>
              <a:rPr lang="es-CL" sz="3200" dirty="0"/>
              <a:t>BNF de un lenguaje que soporta</a:t>
            </a:r>
            <a:br>
              <a:rPr lang="es-CL" sz="3200" dirty="0"/>
            </a:br>
            <a:r>
              <a:rPr lang="es-CL" sz="3200" dirty="0"/>
              <a:t>funciones de primer orden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5F01D-9FF6-F141-A9C9-D63E24C83D9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1101725"/>
            <a:ext cx="9072563" cy="5756275"/>
          </a:xfrm>
        </p:spPr>
        <p:txBody>
          <a:bodyPr/>
          <a:lstStyle/>
          <a:p>
            <a:pPr marL="0" lvl="0" indent="0">
              <a:buNone/>
            </a:pPr>
            <a:r>
              <a:rPr lang="es-CL" sz="2800" dirty="0"/>
              <a:t>&lt;F1WAE&gt; :: = &lt;</a:t>
            </a:r>
            <a:r>
              <a:rPr lang="es-CL" sz="2800" dirty="0" err="1"/>
              <a:t>num</a:t>
            </a:r>
            <a:r>
              <a:rPr lang="es-CL" sz="2800" dirty="0"/>
              <a:t>&gt;</a:t>
            </a:r>
            <a:br>
              <a:rPr lang="es-CL" sz="2800" dirty="0"/>
            </a:br>
            <a:r>
              <a:rPr lang="es-CL" sz="2800" dirty="0"/>
              <a:t>         | {+	&lt;F1WAE&gt; &lt;F1WAE&gt;}</a:t>
            </a:r>
            <a:br>
              <a:rPr lang="es-CL" sz="2800" dirty="0"/>
            </a:br>
            <a:r>
              <a:rPr lang="es-CL" sz="2800" dirty="0"/>
              <a:t>         | {-	&lt;F1WAE&gt; &lt;F1WAE&gt;}</a:t>
            </a:r>
            <a:br>
              <a:rPr lang="es-CL" sz="2800" dirty="0"/>
            </a:br>
            <a:r>
              <a:rPr lang="es-CL" sz="2800" dirty="0"/>
              <a:t>         | {</a:t>
            </a:r>
            <a:r>
              <a:rPr lang="es-CL" sz="2800" dirty="0" err="1"/>
              <a:t>with</a:t>
            </a:r>
            <a:r>
              <a:rPr lang="es-CL" sz="2800" dirty="0"/>
              <a:t> {&lt;id&gt; &lt;F1WAE&gt;} &lt;F1WAE&gt;}</a:t>
            </a:r>
            <a:br>
              <a:rPr lang="es-CL" sz="2800" dirty="0"/>
            </a:br>
            <a:r>
              <a:rPr lang="es-CL" sz="2800" dirty="0"/>
              <a:t>         | &lt;id&gt;</a:t>
            </a:r>
            <a:br>
              <a:rPr lang="es-CL" sz="2800" dirty="0"/>
            </a:br>
            <a:r>
              <a:rPr lang="es-CL" sz="2800" dirty="0"/>
              <a:t>         </a:t>
            </a:r>
            <a:r>
              <a:rPr lang="es-CL" sz="2800" dirty="0">
                <a:solidFill>
                  <a:srgbClr val="FF0000"/>
                </a:solidFill>
              </a:rPr>
              <a:t>| {&lt;id&gt; &lt;F1WAE&gt;}</a:t>
            </a:r>
            <a:br>
              <a:rPr lang="es-CL" dirty="0"/>
            </a:br>
            <a:endParaRPr lang="es-CL" dirty="0"/>
          </a:p>
          <a:p>
            <a:pPr lvl="0">
              <a:buSzPct val="45000"/>
              <a:buFont typeface="StarSymbol"/>
              <a:buChar char="●"/>
            </a:pPr>
            <a:r>
              <a:rPr lang="es-CL" sz="2800" b="1" i="1" dirty="0"/>
              <a:t>NOTA 1:</a:t>
            </a:r>
            <a:r>
              <a:rPr lang="es-CL" sz="2800" i="1" dirty="0"/>
              <a:t> F1WAE significa WAE con funciones de primer orden</a:t>
            </a:r>
          </a:p>
          <a:p>
            <a:pPr lvl="0">
              <a:buSzPct val="45000"/>
              <a:buFont typeface="StarSymbol"/>
              <a:buChar char="●"/>
            </a:pPr>
            <a:r>
              <a:rPr lang="es-CL" sz="2800" b="1" i="1" dirty="0"/>
              <a:t>NOTA 2:</a:t>
            </a:r>
            <a:r>
              <a:rPr lang="es-CL" sz="2800" i="1" dirty="0"/>
              <a:t> Esta extensión no soporta la declaración de funciones en el lenguaje (</a:t>
            </a:r>
            <a:r>
              <a:rPr lang="es-CL" sz="2800" i="1" dirty="0" err="1"/>
              <a:t>first-class</a:t>
            </a:r>
            <a:r>
              <a:rPr lang="es-CL" sz="2800" i="1" dirty="0"/>
              <a:t> </a:t>
            </a:r>
            <a:r>
              <a:rPr lang="es-CL" sz="2800" i="1" dirty="0" err="1"/>
              <a:t>functions</a:t>
            </a:r>
            <a:r>
              <a:rPr lang="es-CL" sz="2800" i="1" dirty="0"/>
              <a:t>)</a:t>
            </a:r>
            <a:br>
              <a:rPr lang="es-CL" dirty="0"/>
            </a:br>
            <a:endParaRPr lang="es-C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E4CEA-A533-6C48-B07E-328F14356DC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78378" y="322531"/>
            <a:ext cx="9070975" cy="566738"/>
          </a:xfrm>
        </p:spPr>
        <p:txBody>
          <a:bodyPr/>
          <a:lstStyle/>
          <a:p>
            <a:pPr lvl="0"/>
            <a:r>
              <a:rPr lang="es-CL" sz="4000" dirty="0"/>
              <a:t>AST para el BNF anterior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25BF3-67BA-294B-BF25-75366CAD02C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8378" y="1614096"/>
            <a:ext cx="9372600" cy="4997450"/>
          </a:xfrm>
        </p:spPr>
        <p:txBody>
          <a:bodyPr/>
          <a:lstStyle/>
          <a:p>
            <a:pPr marL="0" lvl="0" indent="0">
              <a:buSzPct val="45000"/>
              <a:buNone/>
            </a:pPr>
            <a:r>
              <a:rPr lang="es-CL" sz="2400" dirty="0"/>
              <a:t>(define-</a:t>
            </a:r>
            <a:r>
              <a:rPr lang="es-CL" sz="2400" dirty="0" err="1"/>
              <a:t>type</a:t>
            </a:r>
            <a:r>
              <a:rPr lang="es-CL" sz="2400" dirty="0"/>
              <a:t> F1WAE</a:t>
            </a:r>
            <a:br>
              <a:rPr lang="es-CL" sz="2400" dirty="0"/>
            </a:br>
            <a:r>
              <a:rPr lang="es-CL" sz="2400" dirty="0"/>
              <a:t>	[</a:t>
            </a:r>
            <a:r>
              <a:rPr lang="es-CL" sz="2400" dirty="0" err="1"/>
              <a:t>num</a:t>
            </a:r>
            <a:r>
              <a:rPr lang="es-CL" sz="2400" dirty="0"/>
              <a:t> (n </a:t>
            </a:r>
            <a:r>
              <a:rPr lang="es-CL" sz="2400" dirty="0" err="1"/>
              <a:t>number</a:t>
            </a:r>
            <a:r>
              <a:rPr lang="es-CL" sz="2400" dirty="0"/>
              <a:t>?)]</a:t>
            </a:r>
            <a:br>
              <a:rPr lang="es-CL" sz="2400" dirty="0"/>
            </a:br>
            <a:r>
              <a:rPr lang="es-CL" sz="2400" dirty="0"/>
              <a:t>	[</a:t>
            </a:r>
            <a:r>
              <a:rPr lang="es-CL" sz="2400" dirty="0" err="1"/>
              <a:t>add</a:t>
            </a:r>
            <a:r>
              <a:rPr lang="es-CL" sz="2400" dirty="0"/>
              <a:t> (l F1WAE?) (r F1WAE?)]</a:t>
            </a:r>
          </a:p>
          <a:p>
            <a:pPr marL="0" lvl="0" indent="0">
              <a:buSzPct val="45000"/>
              <a:buNone/>
            </a:pPr>
            <a:r>
              <a:rPr lang="es-CL" sz="2400" dirty="0"/>
              <a:t>             [sub (l F1WAE?) (r F1WAE?)]</a:t>
            </a:r>
            <a:br>
              <a:rPr lang="es-CL" sz="2400" dirty="0"/>
            </a:br>
            <a:r>
              <a:rPr lang="es-CL" sz="2400" dirty="0"/>
              <a:t>	[</a:t>
            </a:r>
            <a:r>
              <a:rPr lang="es-CL" sz="2400" dirty="0" err="1"/>
              <a:t>with</a:t>
            </a:r>
            <a:r>
              <a:rPr lang="es-CL" sz="2400" dirty="0"/>
              <a:t> (</a:t>
            </a:r>
            <a:r>
              <a:rPr lang="es-CL" sz="2400" dirty="0" err="1"/>
              <a:t>name</a:t>
            </a:r>
            <a:r>
              <a:rPr lang="es-CL" sz="2400" dirty="0"/>
              <a:t> symbol?) (</a:t>
            </a:r>
            <a:r>
              <a:rPr lang="es-CL" sz="2400" dirty="0" err="1"/>
              <a:t>value</a:t>
            </a:r>
            <a:r>
              <a:rPr lang="es-CL" sz="2400" dirty="0"/>
              <a:t> F1WAE?) (</a:t>
            </a:r>
            <a:r>
              <a:rPr lang="es-CL" sz="2400" dirty="0" err="1"/>
              <a:t>body</a:t>
            </a:r>
            <a:r>
              <a:rPr lang="es-CL" sz="2400" dirty="0"/>
              <a:t> F1WAE?)]</a:t>
            </a:r>
            <a:br>
              <a:rPr lang="es-CL" sz="2400" dirty="0"/>
            </a:br>
            <a:r>
              <a:rPr lang="es-CL" sz="2400" dirty="0"/>
              <a:t>	[id (</a:t>
            </a:r>
            <a:r>
              <a:rPr lang="es-CL" sz="2400" dirty="0" err="1"/>
              <a:t>name</a:t>
            </a:r>
            <a:r>
              <a:rPr lang="es-CL" sz="2400" dirty="0"/>
              <a:t> symbol?)]</a:t>
            </a:r>
            <a:br>
              <a:rPr lang="es-CL" sz="2400" dirty="0"/>
            </a:br>
            <a:r>
              <a:rPr lang="es-CL" sz="2400" dirty="0"/>
              <a:t>	</a:t>
            </a:r>
            <a:r>
              <a:rPr lang="es-CL" sz="2400" dirty="0">
                <a:solidFill>
                  <a:srgbClr val="FF0000"/>
                </a:solidFill>
              </a:rPr>
              <a:t>[app (</a:t>
            </a:r>
            <a:r>
              <a:rPr lang="es-CL" sz="2400" dirty="0" err="1">
                <a:solidFill>
                  <a:srgbClr val="FF0000"/>
                </a:solidFill>
              </a:rPr>
              <a:t>fun-name</a:t>
            </a:r>
            <a:r>
              <a:rPr lang="es-CL" sz="2400" dirty="0">
                <a:solidFill>
                  <a:srgbClr val="FF0000"/>
                </a:solidFill>
              </a:rPr>
              <a:t> symbol?) (</a:t>
            </a:r>
            <a:r>
              <a:rPr lang="es-CL" sz="2400" dirty="0" err="1">
                <a:solidFill>
                  <a:srgbClr val="FF0000"/>
                </a:solidFill>
              </a:rPr>
              <a:t>arg</a:t>
            </a:r>
            <a:r>
              <a:rPr lang="es-CL" sz="2400" dirty="0">
                <a:solidFill>
                  <a:srgbClr val="FF0000"/>
                </a:solidFill>
              </a:rPr>
              <a:t> F1WAE?)])</a:t>
            </a:r>
          </a:p>
          <a:p>
            <a:pPr marL="0" lvl="0" indent="0">
              <a:buSzPct val="45000"/>
              <a:buNone/>
            </a:pPr>
            <a:br>
              <a:rPr lang="es-CL" sz="2200" dirty="0"/>
            </a:br>
            <a:endParaRPr lang="es-CL" sz="2200" dirty="0"/>
          </a:p>
          <a:p>
            <a:pPr marL="0" lvl="0" indent="0">
              <a:buSzPct val="45000"/>
              <a:buNone/>
            </a:pPr>
            <a:r>
              <a:rPr lang="es-CL" sz="2200" dirty="0"/>
              <a:t>Ahora el AST soporta </a:t>
            </a:r>
            <a:r>
              <a:rPr lang="es-CL" sz="2200" b="1" dirty="0"/>
              <a:t>solamente</a:t>
            </a:r>
            <a:r>
              <a:rPr lang="es-CL" sz="2200" dirty="0"/>
              <a:t> la aplicación de función</a:t>
            </a:r>
            <a:br>
              <a:rPr lang="es-CL" sz="2200" dirty="0"/>
            </a:br>
            <a:endParaRPr lang="es-CL" sz="2200" dirty="0"/>
          </a:p>
          <a:p>
            <a:pPr marL="0" lvl="0" indent="0">
              <a:buSzPct val="45000"/>
              <a:buNone/>
            </a:pPr>
            <a:r>
              <a:rPr lang="es-CL" sz="2200" dirty="0"/>
              <a:t>Las funciones son/serán declaradas fuera del programa (</a:t>
            </a:r>
            <a:r>
              <a:rPr lang="es-CL" sz="2200" dirty="0" err="1"/>
              <a:t>ie</a:t>
            </a:r>
            <a:r>
              <a:rPr lang="es-CL" sz="2200" dirty="0"/>
              <a:t>. en otro lugar)</a:t>
            </a:r>
          </a:p>
          <a:p>
            <a:pPr lvl="0"/>
            <a:endParaRPr lang="es-CL" sz="2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B70FC-22C5-7C43-A544-4F4ED3A826C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5884" y="510381"/>
            <a:ext cx="9070975" cy="566738"/>
          </a:xfrm>
        </p:spPr>
        <p:txBody>
          <a:bodyPr/>
          <a:lstStyle/>
          <a:p>
            <a:pPr lvl="0"/>
            <a:r>
              <a:rPr lang="es-CL" sz="4400" dirty="0"/>
              <a:t>Y el </a:t>
            </a:r>
            <a:r>
              <a:rPr lang="es-CL" sz="4400" dirty="0" err="1"/>
              <a:t>parser</a:t>
            </a:r>
            <a:r>
              <a:rPr lang="es-CL" sz="4400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0C7DF-CACC-3245-AEA5-43C741B8A4D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4030" y="1637846"/>
            <a:ext cx="9072563" cy="4997450"/>
          </a:xfrm>
        </p:spPr>
        <p:txBody>
          <a:bodyPr/>
          <a:lstStyle/>
          <a:p>
            <a:pPr marL="0" lvl="0" indent="0">
              <a:buSzPct val="45000"/>
              <a:buNone/>
            </a:pPr>
            <a:r>
              <a:rPr lang="es-CL" sz="2200" dirty="0"/>
              <a:t>Ahora el </a:t>
            </a:r>
            <a:r>
              <a:rPr lang="es-CL" sz="2200" dirty="0" err="1"/>
              <a:t>parser</a:t>
            </a:r>
            <a:r>
              <a:rPr lang="es-CL" sz="2200" dirty="0"/>
              <a:t> debe transformar lo siguiente:</a:t>
            </a:r>
          </a:p>
          <a:p>
            <a:pPr lvl="0"/>
            <a:r>
              <a:rPr lang="es-CL" sz="2200" dirty="0"/>
              <a:t>      {f 3}   -&gt;  (app 'f (</a:t>
            </a:r>
            <a:r>
              <a:rPr lang="es-CL" sz="2200" dirty="0" err="1"/>
              <a:t>num</a:t>
            </a:r>
            <a:r>
              <a:rPr lang="es-CL" sz="2200" dirty="0"/>
              <a:t> 3))</a:t>
            </a:r>
          </a:p>
          <a:p>
            <a:pPr marL="0" lvl="0" indent="0" algn="ctr">
              <a:buNone/>
            </a:pPr>
            <a:endParaRPr lang="es-CL" sz="2200" dirty="0"/>
          </a:p>
          <a:p>
            <a:pPr marL="0" lvl="0" indent="0">
              <a:buNone/>
            </a:pPr>
            <a:r>
              <a:rPr lang="es-CL" sz="2600" dirty="0"/>
              <a:t>Este </a:t>
            </a:r>
            <a:r>
              <a:rPr lang="es-CL" sz="2600" dirty="0" err="1"/>
              <a:t>parser</a:t>
            </a:r>
            <a:r>
              <a:rPr lang="es-CL" sz="2600" dirty="0"/>
              <a:t> lo debe implementarlo ahora como ejercicio! No es difícil :)</a:t>
            </a:r>
          </a:p>
          <a:p>
            <a:pPr lvl="0"/>
            <a:endParaRPr lang="es-CL" sz="2600" i="1" dirty="0"/>
          </a:p>
          <a:p>
            <a:pPr marL="0" lvl="0" indent="0">
              <a:buNone/>
            </a:pPr>
            <a:r>
              <a:rPr lang="es-CL" sz="2600" i="1" dirty="0"/>
              <a:t>HINT: Si tienes una lista y no comienza con +, - , </a:t>
            </a:r>
            <a:r>
              <a:rPr lang="es-CL" sz="2600" i="1" dirty="0" err="1"/>
              <a:t>with</a:t>
            </a:r>
            <a:r>
              <a:rPr lang="es-CL" sz="2600" i="1" dirty="0"/>
              <a:t>, entonces debe ser una aplicación de función. Es decir:</a:t>
            </a:r>
            <a:br>
              <a:rPr lang="es-CL" sz="2600" i="1" dirty="0"/>
            </a:br>
            <a:r>
              <a:rPr lang="es-CL" sz="2600" i="1" dirty="0"/>
              <a:t>     [</a:t>
            </a:r>
            <a:r>
              <a:rPr lang="es-CL" sz="2600" i="1" dirty="0" err="1"/>
              <a:t>else</a:t>
            </a:r>
            <a:r>
              <a:rPr lang="es-CL" sz="2600" i="1" dirty="0"/>
              <a:t> ...]         </a:t>
            </a:r>
          </a:p>
          <a:p>
            <a:pPr lvl="0"/>
            <a:endParaRPr lang="es-CL" sz="2200" dirty="0"/>
          </a:p>
          <a:p>
            <a:pPr lvl="0"/>
            <a:endParaRPr lang="es-CL" sz="2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E83C1-F058-314C-AE6C-2809459132F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4824" y="225054"/>
            <a:ext cx="9070975" cy="649288"/>
          </a:xfrm>
        </p:spPr>
        <p:txBody>
          <a:bodyPr/>
          <a:lstStyle/>
          <a:p>
            <a:pPr lvl="0"/>
            <a:r>
              <a:rPr lang="es-CL" dirty="0"/>
              <a:t>Solución al </a:t>
            </a:r>
            <a:r>
              <a:rPr lang="es-CL" dirty="0" err="1"/>
              <a:t>Parser</a:t>
            </a:r>
            <a:endParaRPr lang="es-C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E409E-D366-D642-A238-0D4CE2C735E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42773" y="1281585"/>
            <a:ext cx="9072563" cy="4384675"/>
          </a:xfrm>
        </p:spPr>
        <p:txBody>
          <a:bodyPr/>
          <a:lstStyle/>
          <a:p>
            <a:pPr marL="0" lvl="0" indent="0">
              <a:buSzPct val="45000"/>
              <a:buNone/>
            </a:pPr>
            <a:r>
              <a:rPr lang="es-CL" dirty="0"/>
              <a:t>Solamente hay que agregar esta línea como un caso adicional de “</a:t>
            </a:r>
            <a:r>
              <a:rPr lang="es-CL" dirty="0" err="1"/>
              <a:t>list</a:t>
            </a:r>
            <a:r>
              <a:rPr lang="es-CL" dirty="0"/>
              <a:t>”</a:t>
            </a:r>
            <a:br>
              <a:rPr lang="es-CL" dirty="0"/>
            </a:br>
            <a:br>
              <a:rPr lang="es-CL" dirty="0"/>
            </a:br>
            <a:r>
              <a:rPr lang="es-CL" sz="2800" dirty="0">
                <a:latin typeface="Arial" pitchFamily="18"/>
              </a:rPr>
              <a:t>[</a:t>
            </a:r>
            <a:r>
              <a:rPr lang="es-CL" sz="2800" dirty="0" err="1">
                <a:latin typeface="Arial" pitchFamily="18"/>
              </a:rPr>
              <a:t>else</a:t>
            </a:r>
            <a:r>
              <a:rPr lang="es-CL" sz="2800" dirty="0">
                <a:latin typeface="Arial" pitchFamily="18"/>
              </a:rPr>
              <a:t> (app (</a:t>
            </a:r>
            <a:r>
              <a:rPr lang="es-CL" sz="2800" dirty="0" err="1">
                <a:latin typeface="Arial" pitchFamily="18"/>
              </a:rPr>
              <a:t>first</a:t>
            </a:r>
            <a:r>
              <a:rPr lang="es-CL" sz="2800" dirty="0">
                <a:latin typeface="Arial" pitchFamily="18"/>
              </a:rPr>
              <a:t> </a:t>
            </a:r>
            <a:r>
              <a:rPr lang="es-CL" sz="2800" dirty="0" err="1">
                <a:latin typeface="Arial" pitchFamily="18"/>
              </a:rPr>
              <a:t>program</a:t>
            </a:r>
            <a:r>
              <a:rPr lang="es-CL" sz="2800" dirty="0">
                <a:latin typeface="Arial" pitchFamily="18"/>
              </a:rPr>
              <a:t>) (</a:t>
            </a:r>
            <a:r>
              <a:rPr lang="es-CL" sz="2800" dirty="0" err="1">
                <a:latin typeface="Arial" pitchFamily="18"/>
              </a:rPr>
              <a:t>parse</a:t>
            </a:r>
            <a:r>
              <a:rPr lang="es-CL" sz="2800" dirty="0">
                <a:latin typeface="Arial" pitchFamily="18"/>
              </a:rPr>
              <a:t> (</a:t>
            </a:r>
            <a:r>
              <a:rPr lang="es-CL" sz="2800" dirty="0" err="1">
                <a:latin typeface="Arial" pitchFamily="18"/>
              </a:rPr>
              <a:t>second</a:t>
            </a:r>
            <a:r>
              <a:rPr lang="es-CL" sz="2800" dirty="0">
                <a:latin typeface="Arial" pitchFamily="18"/>
              </a:rPr>
              <a:t> </a:t>
            </a:r>
            <a:r>
              <a:rPr lang="es-CL" sz="2800" dirty="0" err="1">
                <a:latin typeface="Arial" pitchFamily="18"/>
              </a:rPr>
              <a:t>program</a:t>
            </a:r>
            <a:r>
              <a:rPr lang="es-CL" sz="2800" dirty="0">
                <a:latin typeface="Arial" pitchFamily="18"/>
              </a:rPr>
              <a:t>)))]</a:t>
            </a:r>
          </a:p>
          <a:p>
            <a:pPr marL="0" lvl="0" indent="0">
              <a:buSzPct val="45000"/>
              <a:buNone/>
            </a:pPr>
            <a:endParaRPr lang="es-CL" sz="2800" dirty="0">
              <a:latin typeface="Arial" pitchFamily="18"/>
            </a:endParaRPr>
          </a:p>
          <a:p>
            <a:pPr marL="0" lvl="0" indent="0">
              <a:buSzPct val="45000"/>
              <a:buNone/>
            </a:pPr>
            <a:r>
              <a:rPr lang="es-CL" sz="2800" dirty="0">
                <a:latin typeface="Arial" pitchFamily="18"/>
              </a:rPr>
              <a:t>Ejemplos: {</a:t>
            </a:r>
            <a:r>
              <a:rPr lang="es-CL" sz="2800" dirty="0" err="1">
                <a:latin typeface="Arial" pitchFamily="18"/>
              </a:rPr>
              <a:t>foo</a:t>
            </a:r>
            <a:r>
              <a:rPr lang="es-CL" sz="2800" dirty="0">
                <a:latin typeface="Arial" pitchFamily="18"/>
              </a:rPr>
              <a:t> 3}  o  {</a:t>
            </a:r>
            <a:r>
              <a:rPr lang="es-CL" sz="2800" dirty="0" err="1">
                <a:latin typeface="Arial" pitchFamily="18"/>
              </a:rPr>
              <a:t>foo</a:t>
            </a:r>
            <a:r>
              <a:rPr lang="es-CL" sz="2800" dirty="0">
                <a:latin typeface="Arial" pitchFamily="18"/>
              </a:rPr>
              <a:t> {+ 3 2}}</a:t>
            </a:r>
            <a:br>
              <a:rPr lang="es-CL" sz="2800" dirty="0">
                <a:latin typeface="Arial" pitchFamily="18"/>
              </a:rPr>
            </a:br>
            <a:endParaRPr lang="es-CL" sz="3200" dirty="0">
              <a:latin typeface="Arial" pitchFamily="18"/>
            </a:endParaRPr>
          </a:p>
          <a:p>
            <a:pPr marL="0" lvl="0" indent="0" algn="ctr">
              <a:buNone/>
            </a:pPr>
            <a:r>
              <a:rPr lang="es-CL" dirty="0"/>
              <a:t>¿Por qué no es</a:t>
            </a:r>
            <a:br>
              <a:rPr lang="es-CL" dirty="0"/>
            </a:br>
            <a:r>
              <a:rPr lang="es-CL" i="1" dirty="0"/>
              <a:t>[</a:t>
            </a:r>
            <a:r>
              <a:rPr lang="es-CL" i="1" dirty="0" err="1"/>
              <a:t>else</a:t>
            </a:r>
            <a:r>
              <a:rPr lang="es-CL" i="1" dirty="0"/>
              <a:t> (app (</a:t>
            </a:r>
            <a:r>
              <a:rPr lang="es-CL" sz="4200" b="1" i="1" dirty="0" err="1"/>
              <a:t>parse</a:t>
            </a:r>
            <a:r>
              <a:rPr lang="es-CL" i="1" dirty="0"/>
              <a:t> (</a:t>
            </a:r>
            <a:r>
              <a:rPr lang="es-CL" i="1" dirty="0" err="1"/>
              <a:t>first</a:t>
            </a:r>
            <a:r>
              <a:rPr lang="es-CL" i="1" dirty="0"/>
              <a:t> </a:t>
            </a:r>
            <a:r>
              <a:rPr lang="es-CL" i="1" dirty="0" err="1"/>
              <a:t>program</a:t>
            </a:r>
            <a:r>
              <a:rPr lang="es-CL" i="1" dirty="0"/>
              <a:t>)) ...]</a:t>
            </a:r>
            <a:r>
              <a:rPr lang="es-CL" dirty="0"/>
              <a:t>?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50325672-1785-5B46-89C2-28ACAAEFCE8F}"/>
              </a:ext>
            </a:extLst>
          </p:cNvPr>
          <p:cNvSpPr/>
          <p:nvPr/>
        </p:nvSpPr>
        <p:spPr>
          <a:xfrm>
            <a:off x="2196935" y="6599214"/>
            <a:ext cx="5878286" cy="960461"/>
          </a:xfrm>
          <a:prstGeom prst="wedgeRoundRectCallout">
            <a:avLst>
              <a:gd name="adj1" fmla="val -17709"/>
              <a:gd name="adj2" fmla="val -746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/>
              <a:t>Porque las funciones son llamadas con nombres exactos y directos (ej.. {</a:t>
            </a:r>
            <a:r>
              <a:rPr lang="es-ES_tradnl" sz="2400" dirty="0" err="1"/>
              <a:t>foo</a:t>
            </a:r>
            <a:r>
              <a:rPr lang="es-ES_tradnl" sz="2400" dirty="0"/>
              <a:t> 20})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CB36C-AB85-014E-9A34-73115CBB820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80268" y="108836"/>
            <a:ext cx="8320087" cy="739775"/>
          </a:xfrm>
        </p:spPr>
        <p:txBody>
          <a:bodyPr/>
          <a:lstStyle/>
          <a:p>
            <a:pPr lvl="0"/>
            <a:r>
              <a:rPr lang="es-CL" sz="3600" dirty="0"/>
              <a:t>AST para definiciones de funciones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2680B-8838-C34D-9DDB-035825A2C56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55176" y="1240663"/>
            <a:ext cx="9770270" cy="5422900"/>
          </a:xfrm>
        </p:spPr>
        <p:txBody>
          <a:bodyPr/>
          <a:lstStyle/>
          <a:p>
            <a:pPr marL="0" lvl="0" indent="0">
              <a:buNone/>
            </a:pPr>
            <a:r>
              <a:rPr lang="es-CL" sz="2200" dirty="0"/>
              <a:t>Usando otro diferente AST, definimos la declaración de funciones</a:t>
            </a:r>
          </a:p>
          <a:p>
            <a:pPr marL="0" lvl="0" indent="0">
              <a:buSzPct val="45000"/>
              <a:buNone/>
            </a:pPr>
            <a:br>
              <a:rPr lang="es-CL" sz="2200" dirty="0"/>
            </a:br>
            <a:r>
              <a:rPr lang="es-CL" sz="2200" dirty="0"/>
              <a:t>(define-</a:t>
            </a:r>
            <a:r>
              <a:rPr lang="es-CL" sz="2200" dirty="0" err="1"/>
              <a:t>type</a:t>
            </a:r>
            <a:r>
              <a:rPr lang="es-CL" sz="2200" dirty="0"/>
              <a:t> </a:t>
            </a:r>
            <a:r>
              <a:rPr lang="es-CL" sz="2200" dirty="0" err="1"/>
              <a:t>FunDef</a:t>
            </a:r>
            <a:br>
              <a:rPr lang="es-CL" sz="2200" dirty="0"/>
            </a:br>
            <a:r>
              <a:rPr lang="es-CL" sz="2200" dirty="0"/>
              <a:t>	[</a:t>
            </a:r>
            <a:r>
              <a:rPr lang="es-CL" sz="2200" dirty="0" err="1"/>
              <a:t>fundef</a:t>
            </a:r>
            <a:r>
              <a:rPr lang="es-CL" sz="2200" dirty="0"/>
              <a:t> (</a:t>
            </a:r>
            <a:r>
              <a:rPr lang="es-CL" sz="2200" dirty="0" err="1"/>
              <a:t>fun-name</a:t>
            </a:r>
            <a:r>
              <a:rPr lang="es-CL" sz="2200" dirty="0"/>
              <a:t> symbol?) (</a:t>
            </a:r>
            <a:r>
              <a:rPr lang="es-CL" sz="2200" dirty="0" err="1"/>
              <a:t>arg-name</a:t>
            </a:r>
            <a:r>
              <a:rPr lang="es-CL" sz="2200" dirty="0"/>
              <a:t> symbol?) (</a:t>
            </a:r>
            <a:r>
              <a:rPr lang="es-CL" sz="2200" dirty="0" err="1"/>
              <a:t>body</a:t>
            </a:r>
            <a:r>
              <a:rPr lang="es-CL" sz="2200" dirty="0"/>
              <a:t> F1WAE?)])</a:t>
            </a:r>
          </a:p>
          <a:p>
            <a:pPr marL="0" lvl="0" indent="0">
              <a:buSzPct val="45000"/>
              <a:buNone/>
            </a:pPr>
            <a:br>
              <a:rPr lang="es-CL" sz="2200" dirty="0"/>
            </a:br>
            <a:r>
              <a:rPr lang="es-CL" sz="2200" dirty="0"/>
              <a:t>Ejemplo de AST de funciones:</a:t>
            </a:r>
            <a:br>
              <a:rPr lang="es-CL" sz="2200" dirty="0"/>
            </a:br>
            <a:r>
              <a:rPr lang="es-CL" sz="2200" dirty="0"/>
              <a:t>	(</a:t>
            </a:r>
            <a:r>
              <a:rPr lang="es-CL" sz="2200" dirty="0" err="1"/>
              <a:t>fundef</a:t>
            </a:r>
            <a:r>
              <a:rPr lang="es-CL" sz="2200" dirty="0"/>
              <a:t> '</a:t>
            </a:r>
            <a:r>
              <a:rPr lang="es-CL" sz="2200" dirty="0" err="1"/>
              <a:t>double</a:t>
            </a:r>
            <a:r>
              <a:rPr lang="es-CL" sz="2200" dirty="0"/>
              <a:t>  'n  (</a:t>
            </a:r>
            <a:r>
              <a:rPr lang="es-CL" sz="2200" dirty="0" err="1"/>
              <a:t>add</a:t>
            </a:r>
            <a:r>
              <a:rPr lang="es-CL" sz="2200" dirty="0"/>
              <a:t> (id 'n) (id 'n)))</a:t>
            </a:r>
          </a:p>
          <a:p>
            <a:pPr lvl="0">
              <a:buSzPct val="45000"/>
              <a:buFont typeface="StarSymbol"/>
              <a:buChar char="●"/>
            </a:pPr>
            <a:endParaRPr lang="es-CL" sz="2200" dirty="0"/>
          </a:p>
          <a:p>
            <a:pPr lvl="0" algn="ctr"/>
            <a:endParaRPr lang="es-CL" sz="2200" b="1" i="1" dirty="0"/>
          </a:p>
          <a:p>
            <a:pPr marL="0" lvl="0" indent="0" algn="l">
              <a:buNone/>
            </a:pPr>
            <a:r>
              <a:rPr lang="es-CL" sz="2400" b="1" i="1" dirty="0"/>
              <a:t>Ejercicio: </a:t>
            </a:r>
            <a:br>
              <a:rPr lang="es-CL" sz="2400" i="1" dirty="0"/>
            </a:br>
            <a:r>
              <a:rPr lang="es-CL" sz="2400" i="1" dirty="0"/>
              <a:t>Defina el </a:t>
            </a:r>
            <a:r>
              <a:rPr lang="es-CL" sz="2400" i="1" dirty="0" err="1"/>
              <a:t>parser</a:t>
            </a:r>
            <a:r>
              <a:rPr lang="es-CL" sz="2400" i="1" dirty="0"/>
              <a:t> para la declaración de funciones. </a:t>
            </a:r>
            <a:br>
              <a:rPr lang="es-CL" sz="2400" i="1" dirty="0"/>
            </a:br>
            <a:r>
              <a:rPr lang="es-CL" sz="2400" i="1" dirty="0"/>
              <a:t>HINT: cree una función llamada “</a:t>
            </a:r>
            <a:r>
              <a:rPr lang="es-CL" sz="2400" i="1" dirty="0" err="1"/>
              <a:t>parser-function</a:t>
            </a:r>
            <a:r>
              <a:rPr lang="es-CL" sz="2400" i="1" dirty="0"/>
              <a:t>”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9D1D42-DC2E-0D4F-B12D-8FEDC43536CE}"/>
              </a:ext>
            </a:extLst>
          </p:cNvPr>
          <p:cNvSpPr txBox="1"/>
          <p:nvPr/>
        </p:nvSpPr>
        <p:spPr>
          <a:xfrm>
            <a:off x="2624447" y="261256"/>
            <a:ext cx="4498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dirty="0"/>
              <a:t>Solución al problema anterior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3895CB-40FF-854F-B4A9-FA53371C6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724719"/>
            <a:ext cx="10080625" cy="3019318"/>
          </a:xfrm>
          <a:prstGeom prst="rect">
            <a:avLst/>
          </a:prstGeom>
        </p:spPr>
      </p:pic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D36557B5-80E3-A345-8CA0-AB5F15680992}"/>
              </a:ext>
            </a:extLst>
          </p:cNvPr>
          <p:cNvSpPr/>
          <p:nvPr/>
        </p:nvSpPr>
        <p:spPr>
          <a:xfrm>
            <a:off x="3761949" y="3755881"/>
            <a:ext cx="3360717" cy="570015"/>
          </a:xfrm>
          <a:prstGeom prst="wedgeRoundRectCallout">
            <a:avLst>
              <a:gd name="adj1" fmla="val -71160"/>
              <a:gd name="adj2" fmla="val -916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/>
              <a:t>Parser</a:t>
            </a:r>
            <a:r>
              <a:rPr lang="es-ES_tradnl" dirty="0"/>
              <a:t> de una función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9B56000A-91A7-0348-A808-9EC9803DCCEA}"/>
              </a:ext>
            </a:extLst>
          </p:cNvPr>
          <p:cNvSpPr/>
          <p:nvPr/>
        </p:nvSpPr>
        <p:spPr>
          <a:xfrm>
            <a:off x="3949975" y="6168100"/>
            <a:ext cx="3360717" cy="570015"/>
          </a:xfrm>
          <a:prstGeom prst="wedgeRoundRectCallout">
            <a:avLst>
              <a:gd name="adj1" fmla="val -65153"/>
              <a:gd name="adj2" fmla="val -1208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/>
              <a:t>Parser</a:t>
            </a:r>
            <a:r>
              <a:rPr lang="es-ES_tradnl" dirty="0"/>
              <a:t> de varias funciones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EB2177-6BB0-2A41-B7CF-ED735E570BDF}"/>
              </a:ext>
            </a:extLst>
          </p:cNvPr>
          <p:cNvSpPr txBox="1"/>
          <p:nvPr/>
        </p:nvSpPr>
        <p:spPr>
          <a:xfrm>
            <a:off x="1085243" y="1378141"/>
            <a:ext cx="75766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2400" dirty="0"/>
              <a:t>Considerando este ejemplo: </a:t>
            </a:r>
            <a:br>
              <a:rPr lang="es-ES_tradnl" sz="2400" dirty="0"/>
            </a:br>
            <a:r>
              <a:rPr lang="es-ES_tradnl" sz="2400" dirty="0"/>
              <a:t>{</a:t>
            </a:r>
            <a:r>
              <a:rPr lang="es-ES_tradnl" sz="2400" dirty="0" err="1"/>
              <a:t>double</a:t>
            </a:r>
            <a:r>
              <a:rPr lang="es-ES_tradnl" sz="2400" dirty="0"/>
              <a:t> n {+ x x}} -&gt; </a:t>
            </a:r>
            <a:r>
              <a:rPr lang="es-CL" sz="2400" dirty="0"/>
              <a:t>(</a:t>
            </a:r>
            <a:r>
              <a:rPr lang="es-CL" sz="2400" dirty="0" err="1"/>
              <a:t>fundef</a:t>
            </a:r>
            <a:r>
              <a:rPr lang="es-CL" sz="2400" dirty="0"/>
              <a:t> '</a:t>
            </a:r>
            <a:r>
              <a:rPr lang="es-CL" sz="2400" dirty="0" err="1"/>
              <a:t>double</a:t>
            </a:r>
            <a:r>
              <a:rPr lang="es-CL" sz="2400" dirty="0"/>
              <a:t>  'n  (</a:t>
            </a:r>
            <a:r>
              <a:rPr lang="es-CL" sz="2400" dirty="0" err="1"/>
              <a:t>add</a:t>
            </a:r>
            <a:r>
              <a:rPr lang="es-CL" sz="2400" dirty="0"/>
              <a:t> (id 'n) (id 'n)))</a:t>
            </a:r>
            <a:r>
              <a:rPr lang="es-ES_tradnl" sz="2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647961741"/>
      </p:ext>
    </p:extLst>
  </p:cSld>
  <p:clrMapOvr>
    <a:masterClrMapping/>
  </p:clrMapOvr>
</p:sld>
</file>

<file path=ppt/theme/theme1.xml><?xml version="1.0" encoding="utf-8"?>
<a:theme xmlns:a="http://schemas.openxmlformats.org/drawingml/2006/main" name="ucn-plantil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B1185C1F-52D5-654C-A544-3AB13B6722A1}" vid="{7A35F7EE-0EE1-CC4D-86CC-9B71010DA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ucn-plantilla-EIC</Template>
  <TotalTime>2938</TotalTime>
  <Words>1292</Words>
  <Application>Microsoft Macintosh PowerPoint</Application>
  <PresentationFormat>Custom</PresentationFormat>
  <Paragraphs>111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StarSymbol</vt:lpstr>
      <vt:lpstr>Times New Roman</vt:lpstr>
      <vt:lpstr>ucn-plantilla</vt:lpstr>
      <vt:lpstr>Funciones de primer orden</vt:lpstr>
      <vt:lpstr>Algunos conceptos</vt:lpstr>
      <vt:lpstr>with y funciones</vt:lpstr>
      <vt:lpstr>BNF de un lenguaje que soporta funciones de primer orden</vt:lpstr>
      <vt:lpstr>AST para el BNF anterior</vt:lpstr>
      <vt:lpstr>Y el parser?</vt:lpstr>
      <vt:lpstr>Solución al Parser</vt:lpstr>
      <vt:lpstr>AST para definiciones de funciones</vt:lpstr>
      <vt:lpstr>PowerPoint Presentation</vt:lpstr>
      <vt:lpstr>Ejemplo del nuevo uso del interprete</vt:lpstr>
      <vt:lpstr>FLASHBACK: Buscando  un elemento en una lista</vt:lpstr>
      <vt:lpstr>Buscando funciones</vt:lpstr>
      <vt:lpstr>       Extendiendo el interprete (1)</vt:lpstr>
      <vt:lpstr>         Extendiendo el interprete (2)</vt:lpstr>
      <vt:lpstr>         Extendiendo el interprete (3)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Funciones de primer orden</dc:title>
  <dc:creator>Paul Leger</dc:creator>
  <cp:lastModifiedBy>Paul</cp:lastModifiedBy>
  <cp:revision>177</cp:revision>
  <dcterms:created xsi:type="dcterms:W3CDTF">2012-03-11T18:41:56Z</dcterms:created>
  <dcterms:modified xsi:type="dcterms:W3CDTF">2021-06-03T13:14:05Z</dcterms:modified>
</cp:coreProperties>
</file>