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4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4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0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80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21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27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4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7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7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020731-07A8-4BBE-9D16-AEDEBB646A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D1889E-CCC2-4182-AD71-F32D28D943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4AD2B31-A3D9-404B-8FF6-3E8C80B06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01506"/>
              </p:ext>
            </p:extLst>
          </p:nvPr>
        </p:nvGraphicFramePr>
        <p:xfrm>
          <a:off x="2474258" y="0"/>
          <a:ext cx="9717741" cy="104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7741">
                  <a:extLst>
                    <a:ext uri="{9D8B030D-6E8A-4147-A177-3AD203B41FA5}">
                      <a16:colId xmlns:a16="http://schemas.microsoft.com/office/drawing/2014/main" val="2648401798"/>
                    </a:ext>
                  </a:extLst>
                </a:gridCol>
              </a:tblGrid>
              <a:tr h="104887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25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Evaluación y Control de Estudios U.E.A.N Baruta</a:t>
                      </a:r>
                      <a:endParaRPr lang="en-US" sz="25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35171888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69A5D2A-1C92-4728-AFD9-0963A268E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9979"/>
              </p:ext>
            </p:extLst>
          </p:nvPr>
        </p:nvGraphicFramePr>
        <p:xfrm>
          <a:off x="0" y="1"/>
          <a:ext cx="2474258" cy="184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258">
                  <a:extLst>
                    <a:ext uri="{9D8B030D-6E8A-4147-A177-3AD203B41FA5}">
                      <a16:colId xmlns:a16="http://schemas.microsoft.com/office/drawing/2014/main" val="2648401798"/>
                    </a:ext>
                  </a:extLst>
                </a:gridCol>
              </a:tblGrid>
              <a:tr h="1842448">
                <a:tc>
                  <a:txBody>
                    <a:bodyPr/>
                    <a:lstStyle/>
                    <a:p>
                      <a:pPr algn="ctr"/>
                      <a:r>
                        <a:rPr lang="es-VE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William</a:t>
                      </a:r>
                      <a:r>
                        <a:rPr lang="es-VE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VE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Guedes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35171888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F97B0A6F-F507-4F87-BD3C-11225E4C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36" y="125038"/>
            <a:ext cx="1456785" cy="123973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4941CF1C-49F2-4D0C-A0EB-CB5C8271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71587"/>
              </p:ext>
            </p:extLst>
          </p:nvPr>
        </p:nvGraphicFramePr>
        <p:xfrm>
          <a:off x="0" y="1842450"/>
          <a:ext cx="2474258" cy="451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258">
                  <a:extLst>
                    <a:ext uri="{9D8B030D-6E8A-4147-A177-3AD203B41FA5}">
                      <a16:colId xmlns:a16="http://schemas.microsoft.com/office/drawing/2014/main" val="318331112"/>
                    </a:ext>
                  </a:extLst>
                </a:gridCol>
              </a:tblGrid>
              <a:tr h="75300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Administrar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76378362"/>
                  </a:ext>
                </a:extLst>
              </a:tr>
              <a:tr h="75300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Evaluar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84084895"/>
                  </a:ext>
                </a:extLst>
              </a:tr>
              <a:tr h="753002">
                <a:tc>
                  <a:txBody>
                    <a:bodyPr/>
                    <a:lstStyle/>
                    <a:p>
                      <a:pPr algn="l"/>
                      <a:r>
                        <a:rPr lang="es-VE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Asignar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74227812"/>
                  </a:ext>
                </a:extLst>
              </a:tr>
              <a:tr h="753002">
                <a:tc>
                  <a:txBody>
                    <a:bodyPr/>
                    <a:lstStyle/>
                    <a:p>
                      <a:pPr algn="l"/>
                      <a:r>
                        <a:rPr lang="es-VE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ocumentación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11872936"/>
                  </a:ext>
                </a:extLst>
              </a:tr>
              <a:tr h="75300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Configuración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21609037"/>
                  </a:ext>
                </a:extLst>
              </a:tr>
              <a:tr h="753002">
                <a:tc>
                  <a:txBody>
                    <a:bodyPr/>
                    <a:lstStyle/>
                    <a:p>
                      <a:pPr algn="l"/>
                      <a:r>
                        <a:rPr lang="es-VE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Cerrar Sesión 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00208311"/>
                  </a:ext>
                </a:extLst>
              </a:tr>
            </a:tbl>
          </a:graphicData>
        </a:graphic>
      </p:graphicFrame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63ED8245-56DC-4369-AD50-BCBAA7A9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67837"/>
              </p:ext>
            </p:extLst>
          </p:nvPr>
        </p:nvGraphicFramePr>
        <p:xfrm>
          <a:off x="5326907" y="1130586"/>
          <a:ext cx="4012443" cy="63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443">
                  <a:extLst>
                    <a:ext uri="{9D8B030D-6E8A-4147-A177-3AD203B41FA5}">
                      <a16:colId xmlns:a16="http://schemas.microsoft.com/office/drawing/2014/main" val="651886745"/>
                    </a:ext>
                  </a:extLst>
                </a:gridCol>
              </a:tblGrid>
              <a:tr h="630146">
                <a:tc>
                  <a:txBody>
                    <a:bodyPr/>
                    <a:lstStyle/>
                    <a:p>
                      <a:pPr algn="ctr"/>
                      <a:r>
                        <a:rPr lang="es-V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Bienvenido Administrador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1655740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8CF89370-1193-437F-A012-834FBA2CA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537" y="4258140"/>
            <a:ext cx="457199" cy="43478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A38577-76C5-4B0B-B310-18559B690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537" y="5018613"/>
            <a:ext cx="457199" cy="43478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7BD932-2343-4C73-9A4B-CBCF0C813E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536" y="2001815"/>
            <a:ext cx="457200" cy="43478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944E01-B486-49AE-A0D7-7674F15AE8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536" y="2764006"/>
            <a:ext cx="457200" cy="43478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04597CC-4660-4B91-BFD2-BA69D8950C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536" y="3491052"/>
            <a:ext cx="457200" cy="45236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5DF84CB-6B14-446E-BD99-B6CE0EEF7F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536" y="5765438"/>
            <a:ext cx="457199" cy="44760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11505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aso de lech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3424</TotalTime>
  <Words>27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Garamond</vt:lpstr>
      <vt:lpstr>Orgánico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brayan jose alcala morales</dc:creator>
  <cp:lastModifiedBy>brayan jose alcala morales</cp:lastModifiedBy>
  <cp:revision>26</cp:revision>
  <dcterms:created xsi:type="dcterms:W3CDTF">2024-01-03T06:17:26Z</dcterms:created>
  <dcterms:modified xsi:type="dcterms:W3CDTF">2024-01-07T01:30:31Z</dcterms:modified>
</cp:coreProperties>
</file>