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2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335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9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465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813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67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236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66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051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093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67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32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403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22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300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5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97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796866D-28B8-4A12-B095-142911C6996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812293-48A9-45E3-A905-0EAD86146C5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92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00988-AC48-468C-8E2F-78FC0B58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562100"/>
            <a:ext cx="8676222" cy="2235200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Lucida Fax" panose="02060602050505020204" pitchFamily="18" charset="0"/>
              </a:rPr>
              <a:t>Cotización de equipos de cómputo de gama baja, media y alta.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3201F5A-348D-4ADF-B1A3-452E5F44567A}"/>
              </a:ext>
            </a:extLst>
          </p:cNvPr>
          <p:cNvSpPr/>
          <p:nvPr/>
        </p:nvSpPr>
        <p:spPr>
          <a:xfrm>
            <a:off x="6464300" y="279399"/>
            <a:ext cx="6083300" cy="787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Eras Bold ITC" panose="020B0907030504020204" pitchFamily="34" charset="0"/>
              </a:rPr>
              <a:t>Instituto Tecnológico de Saltillo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45291A-F807-4B32-A7F8-F13EB3DCA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00" y="-135422"/>
            <a:ext cx="1765300" cy="1617042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D5375D2-3E20-4AFE-90A7-3812406C2F2E}"/>
              </a:ext>
            </a:extLst>
          </p:cNvPr>
          <p:cNvCxnSpPr>
            <a:cxnSpLocks/>
          </p:cNvCxnSpPr>
          <p:nvPr/>
        </p:nvCxnSpPr>
        <p:spPr>
          <a:xfrm>
            <a:off x="2933173" y="1659420"/>
            <a:ext cx="63119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90FF8-24FF-412A-ACF4-E92B549EA2EB}"/>
              </a:ext>
            </a:extLst>
          </p:cNvPr>
          <p:cNvCxnSpPr>
            <a:cxnSpLocks/>
          </p:cNvCxnSpPr>
          <p:nvPr/>
        </p:nvCxnSpPr>
        <p:spPr>
          <a:xfrm>
            <a:off x="3378200" y="3958120"/>
            <a:ext cx="52197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6">
            <a:extLst>
              <a:ext uri="{FF2B5EF4-FFF2-40B4-BE49-F238E27FC236}">
                <a16:creationId xmlns:a16="http://schemas.microsoft.com/office/drawing/2014/main" id="{65362856-8D82-421F-9D16-928DC854B2DB}"/>
              </a:ext>
            </a:extLst>
          </p:cNvPr>
          <p:cNvSpPr txBox="1"/>
          <p:nvPr/>
        </p:nvSpPr>
        <p:spPr>
          <a:xfrm>
            <a:off x="2045709" y="4292601"/>
            <a:ext cx="8086827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Nombre</a:t>
            </a:r>
            <a:r>
              <a:rPr sz="2400" b="1" spc="-3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del</a:t>
            </a:r>
            <a:r>
              <a:rPr sz="2400" b="1" spc="-30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alumno: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lang="es-MX" sz="2400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Brayan Alfredo Valdez Martinez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  <a:p>
            <a:pPr marL="6985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Numero</a:t>
            </a:r>
            <a:r>
              <a:rPr sz="2400" b="1" spc="-3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de</a:t>
            </a:r>
            <a:r>
              <a:rPr sz="2400" b="1" spc="-30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control: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  <a:p>
            <a:pPr marL="8255"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2005</a:t>
            </a:r>
            <a:r>
              <a:rPr lang="es-MX" sz="2400" spc="-5" dirty="0">
                <a:solidFill>
                  <a:srgbClr val="FFFFFF"/>
                </a:solidFill>
                <a:latin typeface="Bahnschrift Light" panose="020B0502040204020203" pitchFamily="34" charset="0"/>
                <a:cs typeface="Cambria"/>
              </a:rPr>
              <a:t>1304</a:t>
            </a:r>
            <a:endParaRPr sz="2400" dirty="0">
              <a:latin typeface="Bahnschrift Light" panose="020B0502040204020203" pitchFamily="34" charset="0"/>
              <a:cs typeface="Cambria"/>
            </a:endParaRPr>
          </a:p>
        </p:txBody>
      </p:sp>
      <p:pic>
        <p:nvPicPr>
          <p:cNvPr id="1026" name="Picture 2" descr="Vector Transparente PNG Y SVG De Icono De Burbuja De Pc De Escritorio">
            <a:extLst>
              <a:ext uri="{FF2B5EF4-FFF2-40B4-BE49-F238E27FC236}">
                <a16:creationId xmlns:a16="http://schemas.microsoft.com/office/drawing/2014/main" id="{B03AE6EB-AEA8-4F31-84B3-89925E5D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877780"/>
            <a:ext cx="204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ector Transparente PNG Y SVG De Icono De Burbuja De Pc De Escritorio">
            <a:extLst>
              <a:ext uri="{FF2B5EF4-FFF2-40B4-BE49-F238E27FC236}">
                <a16:creationId xmlns:a16="http://schemas.microsoft.com/office/drawing/2014/main" id="{A14B5E39-4544-4A49-BC13-11A8EB2E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0" y="3877780"/>
            <a:ext cx="204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9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06" y="101600"/>
            <a:ext cx="3630611" cy="749300"/>
          </a:xfrm>
        </p:spPr>
        <p:txBody>
          <a:bodyPr/>
          <a:lstStyle/>
          <a:p>
            <a:pPr algn="ctr"/>
            <a:r>
              <a:rPr lang="es-MX" b="1" dirty="0"/>
              <a:t>Pc Gama baja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FD6CD5A-3101-476F-B180-84E381A1E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67942"/>
              </p:ext>
            </p:extLst>
          </p:nvPr>
        </p:nvGraphicFramePr>
        <p:xfrm>
          <a:off x="267494" y="1428217"/>
          <a:ext cx="11645108" cy="372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277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911277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  <a:gridCol w="2911277">
                  <a:extLst>
                    <a:ext uri="{9D8B030D-6E8A-4147-A177-3AD203B41FA5}">
                      <a16:colId xmlns:a16="http://schemas.microsoft.com/office/drawing/2014/main" val="1785216486"/>
                    </a:ext>
                  </a:extLst>
                </a:gridCol>
                <a:gridCol w="2911277">
                  <a:extLst>
                    <a:ext uri="{9D8B030D-6E8A-4147-A177-3AD203B41FA5}">
                      <a16:colId xmlns:a16="http://schemas.microsoft.com/office/drawing/2014/main" val="658268337"/>
                    </a:ext>
                  </a:extLst>
                </a:gridCol>
              </a:tblGrid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PROVEEDOR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dirty="0">
                          <a:effectLst/>
                          <a:latin typeface="inherit"/>
                        </a:rPr>
                        <a:t>Intel Core i3 4170 3.7GHz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dirty="0">
                          <a:effectLst/>
                          <a:latin typeface="inherit"/>
                        </a:rPr>
                        <a:t>CyberPuerta:$2,559.00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dirty="0">
                          <a:effectLst/>
                          <a:latin typeface="inherit"/>
                        </a:rPr>
                        <a:t>AliExpress:$644.60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ASUS H81M-K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CyberPuerta:$949.00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MercadoLibre:$2,249.25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Integrada en el procesador, HD4400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4GB Kingston ValueRAM 1600 MHz CL11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CyberPuerta:$434.00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Amazon:$558.51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1 TB Seagate Barracuda 7200.14 SATA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CyberPuerta:$779.00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 $867.00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500W Genérica de B-Move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B-Move Thea, incluye fuente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Centrotecno:$520.26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TRTIENDA:$498.63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31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06" y="101600"/>
            <a:ext cx="3630611" cy="749300"/>
          </a:xfrm>
        </p:spPr>
        <p:txBody>
          <a:bodyPr/>
          <a:lstStyle/>
          <a:p>
            <a:pPr algn="ctr"/>
            <a:r>
              <a:rPr lang="es-MX" b="1" dirty="0"/>
              <a:t>Pc Gama baja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8A8ACD-B3FC-455F-B168-F373B3C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02295"/>
              </p:ext>
            </p:extLst>
          </p:nvPr>
        </p:nvGraphicFramePr>
        <p:xfrm>
          <a:off x="245270" y="1428217"/>
          <a:ext cx="11629232" cy="384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30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90730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  <a:gridCol w="2907308">
                  <a:extLst>
                    <a:ext uri="{9D8B030D-6E8A-4147-A177-3AD203B41FA5}">
                      <a16:colId xmlns:a16="http://schemas.microsoft.com/office/drawing/2014/main" val="678509068"/>
                    </a:ext>
                  </a:extLst>
                </a:gridCol>
                <a:gridCol w="2907308">
                  <a:extLst>
                    <a:ext uri="{9D8B030D-6E8A-4147-A177-3AD203B41FA5}">
                      <a16:colId xmlns:a16="http://schemas.microsoft.com/office/drawing/2014/main" val="3102539196"/>
                    </a:ext>
                  </a:extLst>
                </a:gridCol>
              </a:tblGrid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PROVEEDOR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AMD A6-5400K 3.6GHz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PCEL:$1.099.00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Amazon:$997.91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Gigabyte GA-F2A88XM-DS2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SOLOTODO:$3,000.00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eBay:$1048.25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Dentro del procesador, HD7540D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4GB Kingston ValueRAM 1600 MHz CL11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CyberPuerta:$434.00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Amazon:$558.51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1 TB Seagate Barracuda 7200.14 SATA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CyberPuerta:$779.00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 $867.00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500W Genérica de B-Move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B-Move Thea, incluye fuente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Centrotecno:$520.26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TRTIENDA:$498.63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29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06" y="101600"/>
            <a:ext cx="3630611" cy="749300"/>
          </a:xfrm>
        </p:spPr>
        <p:txBody>
          <a:bodyPr/>
          <a:lstStyle/>
          <a:p>
            <a:pPr algn="ctr"/>
            <a:r>
              <a:rPr lang="es-MX" b="1" dirty="0"/>
              <a:t>Pc Gama media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5210C0-E38F-4A9C-9D2E-FD59EA75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45338"/>
              </p:ext>
            </p:extLst>
          </p:nvPr>
        </p:nvGraphicFramePr>
        <p:xfrm>
          <a:off x="255847" y="1296096"/>
          <a:ext cx="11665220" cy="407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6305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916305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  <a:gridCol w="2916305">
                  <a:extLst>
                    <a:ext uri="{9D8B030D-6E8A-4147-A177-3AD203B41FA5}">
                      <a16:colId xmlns:a16="http://schemas.microsoft.com/office/drawing/2014/main" val="2670760631"/>
                    </a:ext>
                  </a:extLst>
                </a:gridCol>
                <a:gridCol w="2916305">
                  <a:extLst>
                    <a:ext uri="{9D8B030D-6E8A-4147-A177-3AD203B41FA5}">
                      <a16:colId xmlns:a16="http://schemas.microsoft.com/office/drawing/2014/main" val="3963834727"/>
                    </a:ext>
                  </a:extLst>
                </a:gridCol>
              </a:tblGrid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PROVEEDOR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Intel Core i5-11400F (</a:t>
                      </a:r>
                      <a:r>
                        <a:rPr lang="es-MX" sz="1400" b="1" dirty="0">
                          <a:effectLst/>
                          <a:latin typeface="inherit"/>
                        </a:rPr>
                        <a:t>11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ª generación, 6 núcleos y 12 hilos </a:t>
                      </a:r>
                      <a:r>
                        <a:rPr lang="es-MX" sz="1400" b="1" dirty="0">
                          <a:effectLst/>
                          <a:latin typeface="inherit"/>
                        </a:rPr>
                        <a:t>sin gráfica integrada</a:t>
                      </a:r>
                      <a:r>
                        <a:rPr lang="es-MX" sz="1400" dirty="0"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Elektra:$3,799.00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Wish:$4,343.98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116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Gigabyte B560M DS3H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Coppel:$2,999.00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 ‎$3,069.36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NVIDIA GT 1030 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CyberPuerta:$2,499.00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Amazon:$2,376.85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DDR4 16 GB (2x4GB)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CyberPuerta:$1,269.00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Amazon:$2,296.05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3312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WD Blue SN550 500GB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BodegaAurrera:$1,099.00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Amazon:$1,396.49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Cooler Master MWE White V2 600W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PCCOMPONENTES:$889.17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Amazon:$1,539.00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4649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MSI MAG Forge 100M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techINN:$1091.99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AliExpress:$1,918.33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293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0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106" y="101600"/>
            <a:ext cx="3630611" cy="749300"/>
          </a:xfrm>
        </p:spPr>
        <p:txBody>
          <a:bodyPr/>
          <a:lstStyle/>
          <a:p>
            <a:pPr algn="ctr"/>
            <a:r>
              <a:rPr lang="es-MX" b="1" dirty="0"/>
              <a:t>Pc Gama media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8A8ACD-B3FC-455F-B168-F373B3C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82280"/>
              </p:ext>
            </p:extLst>
          </p:nvPr>
        </p:nvGraphicFramePr>
        <p:xfrm>
          <a:off x="317235" y="1296097"/>
          <a:ext cx="11553032" cy="426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258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888258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  <a:gridCol w="2888258">
                  <a:extLst>
                    <a:ext uri="{9D8B030D-6E8A-4147-A177-3AD203B41FA5}">
                      <a16:colId xmlns:a16="http://schemas.microsoft.com/office/drawing/2014/main" val="1346642299"/>
                    </a:ext>
                  </a:extLst>
                </a:gridCol>
                <a:gridCol w="2888258">
                  <a:extLst>
                    <a:ext uri="{9D8B030D-6E8A-4147-A177-3AD203B41FA5}">
                      <a16:colId xmlns:a16="http://schemas.microsoft.com/office/drawing/2014/main" val="565360060"/>
                    </a:ext>
                  </a:extLst>
                </a:gridCol>
              </a:tblGrid>
              <a:tr h="3557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PROVEEDOR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Ryzen 5 3600X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CyberPuerta:$4,149.00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Amazon:$6,365.00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6073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B450 Aorus 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CyberPuerta:$2,129.00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MercadoLibre:$2,496.99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5597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NVIDIA GeForce GTX 1660 Super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CyberPuerta:$9,019.00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Abasteo.mx:$9,029.00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dirty="0">
                          <a:effectLst/>
                          <a:latin typeface="inherit"/>
                        </a:rPr>
                        <a:t>DDR4 8GB a 3000 MHz x2 </a:t>
                      </a:r>
                      <a:endParaRPr lang="nn-NO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CyberPuerta:‎$699.00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Amazon:$840.00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6790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M2 ADATA 1TB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CyberPuerta:‎$2,059.00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Abasteo.mx:$2,259.00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55977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dirty="0">
                          <a:effectLst/>
                          <a:latin typeface="inherit"/>
                        </a:rPr>
                        <a:t>500 W RGB 80 Plus Bronce Cyclon 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CyberPuerta:$939.00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PCEL:$999.00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82358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Cyclon RGB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techINN:$816.49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Claro-shop:$1,379.00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Disipador de serie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---------------------------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23" y="134064"/>
            <a:ext cx="2522171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Pc Gama Alta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5210C0-E38F-4A9C-9D2E-FD59EA75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2469"/>
              </p:ext>
            </p:extLst>
          </p:nvPr>
        </p:nvGraphicFramePr>
        <p:xfrm>
          <a:off x="329883" y="1051562"/>
          <a:ext cx="11489584" cy="475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6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872396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  <a:gridCol w="2872396">
                  <a:extLst>
                    <a:ext uri="{9D8B030D-6E8A-4147-A177-3AD203B41FA5}">
                      <a16:colId xmlns:a16="http://schemas.microsoft.com/office/drawing/2014/main" val="3771248436"/>
                    </a:ext>
                  </a:extLst>
                </a:gridCol>
                <a:gridCol w="2872396">
                  <a:extLst>
                    <a:ext uri="{9D8B030D-6E8A-4147-A177-3AD203B41FA5}">
                      <a16:colId xmlns:a16="http://schemas.microsoft.com/office/drawing/2014/main" val="404661311"/>
                    </a:ext>
                  </a:extLst>
                </a:gridCol>
              </a:tblGrid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PROVEEDOR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Intel Core i9-12900K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CyberPuerta:$13,009.00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Amazon:$15,699.00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653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Gigabyte Z690 Aorus Ultra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Aztecacompras:$6,252.00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Amazon:$10,028.76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MSI GeForce RTX 3090 Gaming OC 24GB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CyberPuerta:$55,059.00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Amazon:$46,498.99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inherit"/>
                        </a:rPr>
                        <a:t>32GB Corsair Dominator Platinum RGB 3600Mhz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CyberPuerta:$6,609.00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Amazon:$4,867.67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  <a:latin typeface="inherit"/>
                        </a:rPr>
                        <a:t>Samsung 980 Pro NVMe 2TB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CyberPuerta:$4,359.00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 $7,532.16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55390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 Secundario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WD Black 6TB HDD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CyberPuerta:$5,439.00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Amazon:$3,883.07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689469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Corsair HX850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CyberPuerta:$5,459.00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inherit"/>
                        </a:rPr>
                        <a:t>Amazon:$3,641.23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7729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Corsair Obsidian 1000D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CyberPuerta:‎$10,559.00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Amazon:$16,464.97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352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Refrigeración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NZXT Kraken Z73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CyberPuerta:$5,699.00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Amazon:$7,936.61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6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0CB3-D3F2-45F1-B728-0079C87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23" y="134064"/>
            <a:ext cx="2522171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Pc Gama Alta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28A8ACD-B3FC-455F-B168-F373B3C2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81439"/>
              </p:ext>
            </p:extLst>
          </p:nvPr>
        </p:nvGraphicFramePr>
        <p:xfrm>
          <a:off x="356024" y="1185300"/>
          <a:ext cx="11476768" cy="452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192">
                  <a:extLst>
                    <a:ext uri="{9D8B030D-6E8A-4147-A177-3AD203B41FA5}">
                      <a16:colId xmlns:a16="http://schemas.microsoft.com/office/drawing/2014/main" val="1429315742"/>
                    </a:ext>
                  </a:extLst>
                </a:gridCol>
                <a:gridCol w="2869192">
                  <a:extLst>
                    <a:ext uri="{9D8B030D-6E8A-4147-A177-3AD203B41FA5}">
                      <a16:colId xmlns:a16="http://schemas.microsoft.com/office/drawing/2014/main" val="746551721"/>
                    </a:ext>
                  </a:extLst>
                </a:gridCol>
                <a:gridCol w="2869192">
                  <a:extLst>
                    <a:ext uri="{9D8B030D-6E8A-4147-A177-3AD203B41FA5}">
                      <a16:colId xmlns:a16="http://schemas.microsoft.com/office/drawing/2014/main" val="2668836932"/>
                    </a:ext>
                  </a:extLst>
                </a:gridCol>
                <a:gridCol w="2869192">
                  <a:extLst>
                    <a:ext uri="{9D8B030D-6E8A-4147-A177-3AD203B41FA5}">
                      <a16:colId xmlns:a16="http://schemas.microsoft.com/office/drawing/2014/main" val="1325989724"/>
                    </a:ext>
                  </a:extLst>
                </a:gridCol>
              </a:tblGrid>
              <a:tr h="2851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COMPONENTES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dirty="0">
                          <a:effectLst/>
                          <a:latin typeface="inherit"/>
                        </a:rPr>
                        <a:t>ESPECIFICACIONES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PROVEEDOR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PRECIO 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140596"/>
                  </a:ext>
                </a:extLst>
              </a:tr>
              <a:tr h="2851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Procesador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AMD Ryzen 7 5800X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CyberPuerta:‎$6,579.00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Amazon:$10,699.00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067765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Placa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dirty="0">
                          <a:effectLst/>
                          <a:latin typeface="inherit"/>
                        </a:rPr>
                        <a:t>Gigabyte X570 Aorus Ultra Gaming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CyberPuerta:$7,539.00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Amazon:$7,999.00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85573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Tarjeta 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MSI GeForce RTX 3080 10GB GDDR6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CyberPuerta:$29,259.00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Amazon:$23,999.00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78523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 dirty="0">
                          <a:effectLst/>
                          <a:latin typeface="inherit"/>
                        </a:rPr>
                        <a:t>16GB GSkill Trident Z 3600 Mhz</a:t>
                      </a:r>
                      <a:endParaRPr lang="nn-NO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CyberPuerta:$2,479.00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400" dirty="0">
                          <a:effectLst/>
                          <a:latin typeface="inherit"/>
                        </a:rPr>
                        <a:t>Amazon:$2,699.00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775155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dirty="0">
                          <a:effectLst/>
                          <a:latin typeface="inherit"/>
                        </a:rPr>
                        <a:t>Samsung 980 PRO 1TB NVMe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CyberPuerta:$4,359.00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 $7,532.16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431947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Almacenamiento Secundario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WD Black 6TB HDD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CyberPuerta:$5,439.00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effectLst/>
                          <a:latin typeface="inherit"/>
                        </a:rPr>
                        <a:t>Amazon:$3,883.07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462408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Fuente de poder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Corsair RM V2 750W 80Plus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CyberPuerta:$3,229.00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Amazon:$2,299.00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871297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Gabinete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effectLst/>
                          <a:latin typeface="inherit"/>
                        </a:rPr>
                        <a:t>Corsair Obsidian Series 4000D Airflow Edition</a:t>
                      </a:r>
                      <a:endParaRPr lang="es-MX" sz="1400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CyberPuerta:$2,309.00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Amazon:$2,467.00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655807"/>
                  </a:ext>
                </a:extLst>
              </a:tr>
              <a:tr h="4847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Refrigeración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Noctua NH-NH-U12S SE-AM4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techINN:$1372.99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dirty="0">
                          <a:effectLst/>
                          <a:latin typeface="inherit"/>
                        </a:rPr>
                        <a:t>Amazon:$2,335.33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03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76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203</TotalTime>
  <Words>689</Words>
  <Application>Microsoft Office PowerPoint</Application>
  <PresentationFormat>Panorámica</PresentationFormat>
  <Paragraphs>236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Bahnschrift Light</vt:lpstr>
      <vt:lpstr>Century Gothic</vt:lpstr>
      <vt:lpstr>Eras Bold ITC</vt:lpstr>
      <vt:lpstr>inherit</vt:lpstr>
      <vt:lpstr>Lucida Fax</vt:lpstr>
      <vt:lpstr>Malla</vt:lpstr>
      <vt:lpstr>Cotización de equipos de cómputo de gama baja, media y alta.</vt:lpstr>
      <vt:lpstr>Pc Gama baja</vt:lpstr>
      <vt:lpstr>Pc Gama baja</vt:lpstr>
      <vt:lpstr>Pc Gama media</vt:lpstr>
      <vt:lpstr>Pc Gama media</vt:lpstr>
      <vt:lpstr>Pc Gama Alta</vt:lpstr>
      <vt:lpstr>Pc Gama Alta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A.</dc:creator>
  <cp:lastModifiedBy>Brayan A.</cp:lastModifiedBy>
  <cp:revision>21</cp:revision>
  <dcterms:created xsi:type="dcterms:W3CDTF">2022-05-10T02:26:11Z</dcterms:created>
  <dcterms:modified xsi:type="dcterms:W3CDTF">2022-05-18T23:09:49Z</dcterms:modified>
</cp:coreProperties>
</file>