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33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490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465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813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67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236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663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0511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093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67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32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403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22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300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95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97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80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796866D-28B8-4A12-B095-142911C6996B}" type="datetimeFigureOut">
              <a:rPr lang="es-MX" smtClean="0"/>
              <a:t>09/05/2022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927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00988-AC48-468C-8E2F-78FC0B58E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562100"/>
            <a:ext cx="8676222" cy="2235200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Lucida Fax" panose="02060602050505020204" pitchFamily="18" charset="0"/>
              </a:rPr>
              <a:t>Diseño de equipos de cómputo de gama baja, media y alta.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201F5A-348D-4ADF-B1A3-452E5F44567A}"/>
              </a:ext>
            </a:extLst>
          </p:cNvPr>
          <p:cNvSpPr/>
          <p:nvPr/>
        </p:nvSpPr>
        <p:spPr>
          <a:xfrm>
            <a:off x="6464300" y="279399"/>
            <a:ext cx="6083300" cy="78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Eras Bold ITC" panose="020B0907030504020204" pitchFamily="34" charset="0"/>
              </a:rPr>
              <a:t>Instituto Tecnológico de Saltillo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45291A-F807-4B32-A7F8-F13EB3DC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0" y="-135422"/>
            <a:ext cx="1765300" cy="161704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D5375D2-3E20-4AFE-90A7-3812406C2F2E}"/>
              </a:ext>
            </a:extLst>
          </p:cNvPr>
          <p:cNvCxnSpPr>
            <a:cxnSpLocks/>
          </p:cNvCxnSpPr>
          <p:nvPr/>
        </p:nvCxnSpPr>
        <p:spPr>
          <a:xfrm>
            <a:off x="2933173" y="1659420"/>
            <a:ext cx="63119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90FF8-24FF-412A-ACF4-E92B549EA2EB}"/>
              </a:ext>
            </a:extLst>
          </p:cNvPr>
          <p:cNvCxnSpPr>
            <a:cxnSpLocks/>
          </p:cNvCxnSpPr>
          <p:nvPr/>
        </p:nvCxnSpPr>
        <p:spPr>
          <a:xfrm>
            <a:off x="3378200" y="3958120"/>
            <a:ext cx="52197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6">
            <a:extLst>
              <a:ext uri="{FF2B5EF4-FFF2-40B4-BE49-F238E27FC236}">
                <a16:creationId xmlns:a16="http://schemas.microsoft.com/office/drawing/2014/main" id="{65362856-8D82-421F-9D16-928DC854B2DB}"/>
              </a:ext>
            </a:extLst>
          </p:cNvPr>
          <p:cNvSpPr txBox="1"/>
          <p:nvPr/>
        </p:nvSpPr>
        <p:spPr>
          <a:xfrm>
            <a:off x="2045709" y="4292601"/>
            <a:ext cx="808682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Nombre</a:t>
            </a:r>
            <a:r>
              <a:rPr sz="2400" b="1" spc="-3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del</a:t>
            </a:r>
            <a:r>
              <a:rPr sz="2400" b="1" spc="-30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alumno:</a:t>
            </a:r>
            <a:endParaRPr sz="2400" dirty="0">
              <a:latin typeface="Bahnschrift Light" panose="020B0502040204020203" pitchFamily="34" charset="0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lang="es-MX" sz="2400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Brayan Alfredo Valdez Martinez</a:t>
            </a:r>
            <a:endParaRPr sz="2400" dirty="0">
              <a:latin typeface="Bahnschrift Light" panose="020B0502040204020203" pitchFamily="34" charset="0"/>
              <a:cs typeface="Cambria"/>
            </a:endParaRPr>
          </a:p>
          <a:p>
            <a:pPr marL="6985" algn="ct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Numero</a:t>
            </a:r>
            <a:r>
              <a:rPr sz="2400" b="1" spc="-3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de</a:t>
            </a:r>
            <a:r>
              <a:rPr sz="2400" b="1" spc="-30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control:</a:t>
            </a:r>
            <a:endParaRPr sz="2400" dirty="0">
              <a:latin typeface="Bahnschrift Light" panose="020B0502040204020203" pitchFamily="34" charset="0"/>
              <a:cs typeface="Cambria"/>
            </a:endParaRPr>
          </a:p>
          <a:p>
            <a:pPr marL="8255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2005</a:t>
            </a:r>
            <a:r>
              <a:rPr lang="es-MX" sz="2400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1304</a:t>
            </a:r>
            <a:endParaRPr sz="2400" dirty="0">
              <a:latin typeface="Bahnschrift Light" panose="020B0502040204020203" pitchFamily="34" charset="0"/>
              <a:cs typeface="Cambria"/>
            </a:endParaRPr>
          </a:p>
        </p:txBody>
      </p:sp>
      <p:pic>
        <p:nvPicPr>
          <p:cNvPr id="1026" name="Picture 2" descr="Vector Transparente PNG Y SVG De Icono De Burbuja De Pc De Escritorio">
            <a:extLst>
              <a:ext uri="{FF2B5EF4-FFF2-40B4-BE49-F238E27FC236}">
                <a16:creationId xmlns:a16="http://schemas.microsoft.com/office/drawing/2014/main" id="{B03AE6EB-AEA8-4F31-84B3-89925E5D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877780"/>
            <a:ext cx="20447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ector Transparente PNG Y SVG De Icono De Burbuja De Pc De Escritorio">
            <a:extLst>
              <a:ext uri="{FF2B5EF4-FFF2-40B4-BE49-F238E27FC236}">
                <a16:creationId xmlns:a16="http://schemas.microsoft.com/office/drawing/2014/main" id="{A14B5E39-4544-4A49-BC13-11A8EB2E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3877780"/>
            <a:ext cx="20447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9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0CB3-D3F2-45F1-B728-0079C87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106" y="101600"/>
            <a:ext cx="3630611" cy="749300"/>
          </a:xfrm>
        </p:spPr>
        <p:txBody>
          <a:bodyPr/>
          <a:lstStyle/>
          <a:p>
            <a:pPr algn="ctr"/>
            <a:r>
              <a:rPr lang="es-MX" b="1" dirty="0"/>
              <a:t>Pc Gama baja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2B20D-AFB2-4041-8E4F-7CB8BE37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863" y="4913241"/>
            <a:ext cx="5957094" cy="1752600"/>
          </a:xfrm>
        </p:spPr>
        <p:txBody>
          <a:bodyPr>
            <a:normAutofit lnSpcReduction="1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Este tipo de equipos debido a su limitada capacidad de procesamiento solo pueden ocuparse en tareas sencillas como trabajos de oficina o utilizarse como computadoras de hogar y cosas mínimas las cuales no requieran de muchos recursos.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8A8ACD-B3FC-455F-B168-F373B3C2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8258"/>
              </p:ext>
            </p:extLst>
          </p:nvPr>
        </p:nvGraphicFramePr>
        <p:xfrm>
          <a:off x="7598570" y="871496"/>
          <a:ext cx="4351336" cy="4001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668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175668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</a:tblGrid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AMD A6-5400K 3.6GHz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116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Gigabyte GA-F2A88XM-DS2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Dentro del procesador, HD7540D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4GB Kingston ValueRAM 1600 MHz CL11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1 TB Seagate Barracuda 7200.14 SATA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500W Genérica de B-Move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464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B-Move Thea, incluye fuente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de 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FD6CD5A-3101-476F-B180-84E381A1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24761"/>
              </p:ext>
            </p:extLst>
          </p:nvPr>
        </p:nvGraphicFramePr>
        <p:xfrm>
          <a:off x="242094" y="871496"/>
          <a:ext cx="4351336" cy="4001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668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175668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</a:tblGrid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>
                          <a:effectLst/>
                          <a:latin typeface="inherit"/>
                        </a:rPr>
                        <a:t>Intel Core i3 4170 3.7GHz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116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ASUS H81M-K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Integrada en el procesador, HD4400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>
                          <a:effectLst/>
                          <a:latin typeface="inherit"/>
                        </a:rPr>
                        <a:t>4GB Kingston ValueRAM 1600 MHz CL11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1 TB Seagate Barracuda 7200.14 SATA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500W Genérica de B-Move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B-Move Thea, incluye fuente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de 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31045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B6F128A-42F6-42B2-9837-53E5A612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48" y="1767379"/>
            <a:ext cx="206692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0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0CB3-D3F2-45F1-B728-0079C87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106" y="101600"/>
            <a:ext cx="3630611" cy="749300"/>
          </a:xfrm>
        </p:spPr>
        <p:txBody>
          <a:bodyPr/>
          <a:lstStyle/>
          <a:p>
            <a:pPr algn="ctr"/>
            <a:r>
              <a:rPr lang="es-MX" b="1" dirty="0"/>
              <a:t>Pc Gama media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2B20D-AFB2-4041-8E4F-7CB8BE37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968" y="5289720"/>
            <a:ext cx="5678886" cy="1393567"/>
          </a:xfrm>
        </p:spPr>
        <p:txBody>
          <a:bodyPr>
            <a:noAutofit/>
          </a:bodyPr>
          <a:lstStyle/>
          <a:p>
            <a:r>
              <a:rPr lang="es-MX" sz="1800" dirty="0"/>
              <a:t>Este tipo de computadoras pueden servir para trabajos que requieran de mas recursos, un ejemplo de estos seria para videojuegos los cuales necesitan recurso para poder funcionar o para empresas algo grandes debido a su poder.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8A8ACD-B3FC-455F-B168-F373B3C2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62167"/>
              </p:ext>
            </p:extLst>
          </p:nvPr>
        </p:nvGraphicFramePr>
        <p:xfrm>
          <a:off x="7598570" y="871496"/>
          <a:ext cx="4351336" cy="4265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668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175668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</a:tblGrid>
              <a:tr h="3557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557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Ryzen 5 3600X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607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B450 </a:t>
                      </a:r>
                      <a:r>
                        <a:rPr lang="es-MX" sz="1400" dirty="0" err="1">
                          <a:effectLst/>
                          <a:latin typeface="inherit"/>
                        </a:rPr>
                        <a:t>Aorus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55977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NVIDIA GeForce GTX 1660 Super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dirty="0">
                          <a:effectLst/>
                          <a:latin typeface="inherit"/>
                        </a:rPr>
                        <a:t>DDR4 8GB a 3000 MHz x2 </a:t>
                      </a:r>
                      <a:endParaRPr lang="nn-NO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M2 ADATA 1TB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55977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inherit"/>
                        </a:rPr>
                        <a:t>500 W RGB 80 Plus </a:t>
                      </a:r>
                      <a:r>
                        <a:rPr lang="fr-FR" sz="1400" dirty="0" err="1">
                          <a:effectLst/>
                          <a:latin typeface="inherit"/>
                        </a:rPr>
                        <a:t>Bronce</a:t>
                      </a:r>
                      <a:r>
                        <a:rPr lang="fr-FR" sz="1400" dirty="0">
                          <a:effectLst/>
                          <a:latin typeface="inherit"/>
                        </a:rPr>
                        <a:t> </a:t>
                      </a:r>
                      <a:r>
                        <a:rPr lang="fr-FR" sz="1400" dirty="0" err="1">
                          <a:effectLst/>
                          <a:latin typeface="inherit"/>
                        </a:rPr>
                        <a:t>Cyclon</a:t>
                      </a:r>
                      <a:r>
                        <a:rPr lang="fr-FR" sz="1400" dirty="0">
                          <a:effectLst/>
                          <a:latin typeface="inherit"/>
                        </a:rPr>
                        <a:t> 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8235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 err="1">
                          <a:effectLst/>
                          <a:latin typeface="inherit"/>
                        </a:rPr>
                        <a:t>Cyclon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RGB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557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de 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A5210C0-E38F-4A9C-9D2E-FD59EA75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08410"/>
              </p:ext>
            </p:extLst>
          </p:nvPr>
        </p:nvGraphicFramePr>
        <p:xfrm>
          <a:off x="238915" y="871496"/>
          <a:ext cx="4351336" cy="4265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668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175668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</a:tblGrid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Intel Core i5-11400F (</a:t>
                      </a:r>
                      <a:r>
                        <a:rPr lang="es-MX" sz="1400" b="1" dirty="0">
                          <a:effectLst/>
                          <a:latin typeface="inherit"/>
                        </a:rPr>
                        <a:t>11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ª generación, 6 núcleos y 12 hilos </a:t>
                      </a:r>
                      <a:r>
                        <a:rPr lang="es-MX" sz="1400" b="1" dirty="0">
                          <a:effectLst/>
                          <a:latin typeface="inherit"/>
                        </a:rPr>
                        <a:t>sin gráfica integrada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116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Gigabyte B560M DS3H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NVIDIA GT 1030 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DDR4 16 GB (2x4GB)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WD Blue SN550 500GB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inherit"/>
                        </a:rPr>
                        <a:t>Cooler Master MWE White V2 600W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464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MSI MAG </a:t>
                      </a:r>
                      <a:r>
                        <a:rPr lang="es-MX" sz="1400" dirty="0" err="1">
                          <a:effectLst/>
                          <a:latin typeface="inherit"/>
                        </a:rPr>
                        <a:t>Forge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100M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Disipador de 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  <p:pic>
        <p:nvPicPr>
          <p:cNvPr id="2050" name="Picture 2" descr="MSI MAG FORGE 100M Mid-Tower - Caja de PC Gaming, 2 x 120 mm RGB + 1 x 120  mm Ventiladores Incluidos, Panel Cristal Templado, ATX, mATX, Mini-ITX,  Negro : Msi: Amazon.es: Informática">
            <a:extLst>
              <a:ext uri="{FF2B5EF4-FFF2-40B4-BE49-F238E27FC236}">
                <a16:creationId xmlns:a16="http://schemas.microsoft.com/office/drawing/2014/main" id="{4AA08C5E-060A-44A0-8CEE-E37786D0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44" y="1495167"/>
            <a:ext cx="2091112" cy="27323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107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0CB3-D3F2-45F1-B728-0079C87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23" y="134064"/>
            <a:ext cx="2522171" cy="74930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Pc Gama Alta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2B20D-AFB2-4041-8E4F-7CB8BE37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61" y="4904302"/>
            <a:ext cx="7354094" cy="1843603"/>
          </a:xfrm>
        </p:spPr>
        <p:txBody>
          <a:bodyPr>
            <a:normAutofit/>
          </a:bodyPr>
          <a:lstStyle/>
          <a:p>
            <a:r>
              <a:rPr lang="es-MX" dirty="0"/>
              <a:t>Estas computadoras son muy útiles debido a su gran procesamiento y sus recursos. Pueden ocuparse para una gran variedad de áreas como, renderización de videos, diseño, videojuegos, oficina, y demás trabajos los cuales sean mas demandantes en cuestión de recursos.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8A8ACD-B3FC-455F-B168-F373B3C2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86384"/>
              </p:ext>
            </p:extLst>
          </p:nvPr>
        </p:nvGraphicFramePr>
        <p:xfrm>
          <a:off x="7742566" y="149429"/>
          <a:ext cx="423808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42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119042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</a:tblGrid>
              <a:tr h="2851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AMD Ryzen 7 5800X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dirty="0">
                          <a:effectLst/>
                          <a:latin typeface="inherit"/>
                        </a:rPr>
                        <a:t>Gigabyte X570 </a:t>
                      </a:r>
                      <a:r>
                        <a:rPr lang="pt-BR" sz="1400" dirty="0" err="1">
                          <a:effectLst/>
                          <a:latin typeface="inherit"/>
                        </a:rPr>
                        <a:t>Aorus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 Ultra </a:t>
                      </a:r>
                      <a:r>
                        <a:rPr lang="pt-BR" sz="1400" dirty="0" err="1">
                          <a:effectLst/>
                          <a:latin typeface="inherit"/>
                        </a:rPr>
                        <a:t>Gaming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MSI GeForce RTX 3080 10GB GDDR6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400" dirty="0">
                          <a:effectLst/>
                          <a:latin typeface="inherit"/>
                        </a:rPr>
                        <a:t>16GB GSkill Trident Z 3600 Mhz</a:t>
                      </a:r>
                      <a:endParaRPr lang="nn-NO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dirty="0">
                          <a:effectLst/>
                          <a:latin typeface="inherit"/>
                        </a:rPr>
                        <a:t>Samsung 980 PRO 1TB NVMe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 Secundario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WD Black 6TB HDD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462408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 err="1">
                          <a:effectLst/>
                          <a:latin typeface="inherit"/>
                        </a:rPr>
                        <a:t>Corsair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RM V2 750W 80Plus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  <a:latin typeface="inherit"/>
                        </a:rPr>
                        <a:t>Corsair Obsidian Series 4000D Airflow Edition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Refrigeración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 err="1">
                          <a:effectLst/>
                          <a:latin typeface="inherit"/>
                        </a:rPr>
                        <a:t>Noctua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NH-NH-U12S SE-AM4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A5210C0-E38F-4A9C-9D2E-FD59EA75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49877"/>
              </p:ext>
            </p:extLst>
          </p:nvPr>
        </p:nvGraphicFramePr>
        <p:xfrm>
          <a:off x="211350" y="149427"/>
          <a:ext cx="4351336" cy="47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668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175668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</a:tblGrid>
              <a:tr h="352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52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Intel Core i9-12900K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53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Gigabyte Z690 </a:t>
                      </a:r>
                      <a:r>
                        <a:rPr lang="es-MX" sz="1400" dirty="0" err="1">
                          <a:effectLst/>
                          <a:latin typeface="inherit"/>
                        </a:rPr>
                        <a:t>Aorus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Ultra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5539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MSI GeForce RTX 3090 </a:t>
                      </a:r>
                      <a:r>
                        <a:rPr lang="es-MX" sz="1400" dirty="0" err="1">
                          <a:effectLst/>
                          <a:latin typeface="inherit"/>
                        </a:rPr>
                        <a:t>Gaming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OC 24GB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5539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inherit"/>
                        </a:rPr>
                        <a:t>32GB </a:t>
                      </a:r>
                      <a:r>
                        <a:rPr lang="pt-BR" sz="1400" dirty="0" err="1">
                          <a:effectLst/>
                          <a:latin typeface="inherit"/>
                        </a:rPr>
                        <a:t>Corsair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inherit"/>
                        </a:rPr>
                        <a:t>Dominator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 Platinum RGB 3600Mhz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5539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effectLst/>
                          <a:latin typeface="inherit"/>
                        </a:rPr>
                        <a:t>Samsung 980 Pro NVMe 2TB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5539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 Secundario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WD Black 6TB HDD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689469"/>
                  </a:ext>
                </a:extLst>
              </a:tr>
              <a:tr h="352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inherit"/>
                        </a:rPr>
                        <a:t>Corsair HX850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772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>
                          <a:effectLst/>
                          <a:latin typeface="inherit"/>
                        </a:rPr>
                        <a:t>Corsair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inherit"/>
                        </a:rPr>
                        <a:t>Obsidian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1000D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52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Refrigeración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NZXT </a:t>
                      </a:r>
                      <a:r>
                        <a:rPr lang="es-MX" sz="1400" dirty="0" err="1">
                          <a:effectLst/>
                          <a:latin typeface="inherit"/>
                        </a:rPr>
                        <a:t>Kraken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 Z73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  <p:pic>
        <p:nvPicPr>
          <p:cNvPr id="3074" name="Picture 2" descr="Corsair lanza el nuevo gabinete Obsidian 1000D Super-Tower | TeknoGamers">
            <a:extLst>
              <a:ext uri="{FF2B5EF4-FFF2-40B4-BE49-F238E27FC236}">
                <a16:creationId xmlns:a16="http://schemas.microsoft.com/office/drawing/2014/main" id="{870FCEFD-95BF-4F49-83B1-D599B3A5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187" y="1344583"/>
            <a:ext cx="2648877" cy="2829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6660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108</TotalTime>
  <Words>487</Words>
  <Application>Microsoft Office PowerPoint</Application>
  <PresentationFormat>Panorámica</PresentationFormat>
  <Paragraphs>124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Bahnschrift Light</vt:lpstr>
      <vt:lpstr>Century Gothic</vt:lpstr>
      <vt:lpstr>Eras Bold ITC</vt:lpstr>
      <vt:lpstr>inherit</vt:lpstr>
      <vt:lpstr>Lucida Fax</vt:lpstr>
      <vt:lpstr>Malla</vt:lpstr>
      <vt:lpstr>Diseño de equipos de cómputo de gama baja, media y alta.</vt:lpstr>
      <vt:lpstr>Pc Gama baja</vt:lpstr>
      <vt:lpstr>Pc Gama media</vt:lpstr>
      <vt:lpstr>Pc Gama Alta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Brayan A.</dc:creator>
  <cp:lastModifiedBy>Brayan A.</cp:lastModifiedBy>
  <cp:revision>11</cp:revision>
  <dcterms:created xsi:type="dcterms:W3CDTF">2022-05-10T02:26:11Z</dcterms:created>
  <dcterms:modified xsi:type="dcterms:W3CDTF">2022-05-10T04:24:17Z</dcterms:modified>
</cp:coreProperties>
</file>