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97" autoAdjust="0"/>
  </p:normalViewPr>
  <p:slideViewPr>
    <p:cSldViewPr snapToGrid="0">
      <p:cViewPr>
        <p:scale>
          <a:sx n="75" d="100"/>
          <a:sy n="75" d="100"/>
        </p:scale>
        <p:origin x="974"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FFB85-CF6A-47EF-AC2A-37FB5D6FFB08}" type="datetimeFigureOut">
              <a:rPr lang="es-CO" smtClean="0"/>
              <a:t>20/09/2016</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F5FF0-BD66-4C2E-93E6-C1E88A6284BF}" type="slidenum">
              <a:rPr lang="es-CO" smtClean="0"/>
              <a:t>‹Nº›</a:t>
            </a:fld>
            <a:endParaRPr lang="es-CO"/>
          </a:p>
        </p:txBody>
      </p:sp>
    </p:spTree>
    <p:extLst>
      <p:ext uri="{BB962C8B-B14F-4D97-AF65-F5344CB8AC3E}">
        <p14:creationId xmlns:p14="http://schemas.microsoft.com/office/powerpoint/2010/main" val="50314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a:solidFill>
                  <a:schemeClr val="tx1"/>
                </a:solidFill>
                <a:effectLst/>
                <a:latin typeface="+mn-lt"/>
                <a:ea typeface="+mn-ea"/>
                <a:cs typeface="+mn-cs"/>
              </a:rPr>
              <a:t>Espirales áureas en girasoles y margaritas,</a:t>
            </a:r>
          </a:p>
          <a:p>
            <a:r>
              <a:rPr lang="es-CO" dirty="0"/>
              <a:t>http://www.geohikers.es/matematicas-en-la-naturaleza-ii-y-sin-embargo-el-universo-tambien-es-euclidiano/</a:t>
            </a:r>
          </a:p>
        </p:txBody>
      </p:sp>
      <p:sp>
        <p:nvSpPr>
          <p:cNvPr id="4" name="Marcador de número de diapositiva 3"/>
          <p:cNvSpPr>
            <a:spLocks noGrp="1"/>
          </p:cNvSpPr>
          <p:nvPr>
            <p:ph type="sldNum" sz="quarter" idx="10"/>
          </p:nvPr>
        </p:nvSpPr>
        <p:spPr/>
        <p:txBody>
          <a:bodyPr/>
          <a:lstStyle/>
          <a:p>
            <a:fld id="{053F5FF0-BD66-4C2E-93E6-C1E88A6284BF}" type="slidenum">
              <a:rPr lang="es-CO" smtClean="0"/>
              <a:t>3</a:t>
            </a:fld>
            <a:endParaRPr lang="es-CO"/>
          </a:p>
        </p:txBody>
      </p:sp>
    </p:spTree>
    <p:extLst>
      <p:ext uri="{BB962C8B-B14F-4D97-AF65-F5344CB8AC3E}">
        <p14:creationId xmlns:p14="http://schemas.microsoft.com/office/powerpoint/2010/main" val="13417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Tomado de:</a:t>
            </a:r>
          </a:p>
          <a:p>
            <a:r>
              <a:rPr lang="es-CO" dirty="0"/>
              <a:t>https://helloacm.com/processing-coding-exercise-fibonacci-flowers/</a:t>
            </a:r>
          </a:p>
        </p:txBody>
      </p:sp>
      <p:sp>
        <p:nvSpPr>
          <p:cNvPr id="4" name="Marcador de número de diapositiva 3"/>
          <p:cNvSpPr>
            <a:spLocks noGrp="1"/>
          </p:cNvSpPr>
          <p:nvPr>
            <p:ph type="sldNum" sz="quarter" idx="10"/>
          </p:nvPr>
        </p:nvSpPr>
        <p:spPr/>
        <p:txBody>
          <a:bodyPr/>
          <a:lstStyle/>
          <a:p>
            <a:fld id="{053F5FF0-BD66-4C2E-93E6-C1E88A6284BF}" type="slidenum">
              <a:rPr lang="es-CO" smtClean="0"/>
              <a:t>4</a:t>
            </a:fld>
            <a:endParaRPr lang="es-CO"/>
          </a:p>
        </p:txBody>
      </p:sp>
    </p:spTree>
    <p:extLst>
      <p:ext uri="{BB962C8B-B14F-4D97-AF65-F5344CB8AC3E}">
        <p14:creationId xmlns:p14="http://schemas.microsoft.com/office/powerpoint/2010/main" val="1447145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9BA10CC0-2782-48C4-B90F-CF4757F4DFFC}" type="slidenum">
              <a:rPr lang="es-CO" smtClean="0"/>
              <a:t>‹Nº›</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77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082ED8-52EE-45E1-A653-E636D61633B2}" type="datetimeFigureOut">
              <a:rPr lang="es-CO" smtClean="0"/>
              <a:t>20/09/2016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A10CC0-2782-48C4-B90F-CF4757F4DFFC}" type="slidenum">
              <a:rPr lang="es-CO" smtClean="0"/>
              <a:t>‹Nº›</a:t>
            </a:fld>
            <a:endParaRPr lang="es-CO"/>
          </a:p>
        </p:txBody>
      </p:sp>
    </p:spTree>
    <p:extLst>
      <p:ext uri="{BB962C8B-B14F-4D97-AF65-F5344CB8AC3E}">
        <p14:creationId xmlns:p14="http://schemas.microsoft.com/office/powerpoint/2010/main" val="185180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70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4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spTree>
    <p:extLst>
      <p:ext uri="{BB962C8B-B14F-4D97-AF65-F5344CB8AC3E}">
        <p14:creationId xmlns:p14="http://schemas.microsoft.com/office/powerpoint/2010/main" val="67975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9040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12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198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557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spTree>
    <p:extLst>
      <p:ext uri="{BB962C8B-B14F-4D97-AF65-F5344CB8AC3E}">
        <p14:creationId xmlns:p14="http://schemas.microsoft.com/office/powerpoint/2010/main" val="319506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7082ED8-52EE-45E1-A653-E636D61633B2}" type="datetimeFigureOut">
              <a:rPr lang="es-CO" smtClean="0"/>
              <a:t>20/09/2016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A10CC0-2782-48C4-B90F-CF4757F4DFFC}" type="slidenum">
              <a:rPr lang="es-CO" smtClean="0"/>
              <a:t>‹Nº›</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6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082ED8-52EE-45E1-A653-E636D61633B2}" type="datetimeFigureOut">
              <a:rPr lang="es-CO" smtClean="0"/>
              <a:t>20/09/2016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A10CC0-2782-48C4-B90F-CF4757F4DFFC}" type="slidenum">
              <a:rPr lang="es-CO" smtClean="0"/>
              <a:t>‹Nº›</a:t>
            </a:fld>
            <a:endParaRPr lang="es-CO"/>
          </a:p>
        </p:txBody>
      </p:sp>
    </p:spTree>
    <p:extLst>
      <p:ext uri="{BB962C8B-B14F-4D97-AF65-F5344CB8AC3E}">
        <p14:creationId xmlns:p14="http://schemas.microsoft.com/office/powerpoint/2010/main" val="219368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082ED8-52EE-45E1-A653-E636D61633B2}" type="datetimeFigureOut">
              <a:rPr lang="es-CO" smtClean="0"/>
              <a:t>20/09/2016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BA10CC0-2782-48C4-B90F-CF4757F4DFFC}" type="slidenum">
              <a:rPr lang="es-CO" smtClean="0"/>
              <a:t>‹Nº›</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3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082ED8-52EE-45E1-A653-E636D61633B2}" type="datetimeFigureOut">
              <a:rPr lang="es-CO" smtClean="0"/>
              <a:t>20/09/2016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BA10CC0-2782-48C4-B90F-CF4757F4DFFC}"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11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82ED8-52EE-45E1-A653-E636D61633B2}" type="datetimeFigureOut">
              <a:rPr lang="es-CO" smtClean="0"/>
              <a:t>20/09/2016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BA10CC0-2782-48C4-B90F-CF4757F4DFFC}" type="slidenum">
              <a:rPr lang="es-CO" smtClean="0"/>
              <a:t>‹Nº›</a:t>
            </a:fld>
            <a:endParaRPr lang="es-CO"/>
          </a:p>
        </p:txBody>
      </p:sp>
    </p:spTree>
    <p:extLst>
      <p:ext uri="{BB962C8B-B14F-4D97-AF65-F5344CB8AC3E}">
        <p14:creationId xmlns:p14="http://schemas.microsoft.com/office/powerpoint/2010/main" val="166614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082ED8-52EE-45E1-A653-E636D61633B2}" type="datetimeFigureOut">
              <a:rPr lang="es-CO" smtClean="0"/>
              <a:t>20/09/2016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A10CC0-2782-48C4-B90F-CF4757F4DFFC}" type="slidenum">
              <a:rPr lang="es-CO" smtClean="0"/>
              <a:t>‹Nº›</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48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87082ED8-52EE-45E1-A653-E636D61633B2}" type="datetimeFigureOut">
              <a:rPr lang="es-CO" smtClean="0"/>
              <a:t>20/09/2016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A10CC0-2782-48C4-B90F-CF4757F4DFFC}" type="slidenum">
              <a:rPr lang="es-CO" smtClean="0"/>
              <a:t>‹Nº›</a:t>
            </a:fld>
            <a:endParaRPr lang="es-CO"/>
          </a:p>
        </p:txBody>
      </p:sp>
    </p:spTree>
    <p:extLst>
      <p:ext uri="{BB962C8B-B14F-4D97-AF65-F5344CB8AC3E}">
        <p14:creationId xmlns:p14="http://schemas.microsoft.com/office/powerpoint/2010/main" val="33441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082ED8-52EE-45E1-A653-E636D61633B2}" type="datetimeFigureOut">
              <a:rPr lang="es-CO" smtClean="0"/>
              <a:t>20/09/2016</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A10CC0-2782-48C4-B90F-CF4757F4DFFC}" type="slidenum">
              <a:rPr lang="es-CO" smtClean="0"/>
              <a:t>‹Nº›</a:t>
            </a:fld>
            <a:endParaRPr lang="es-CO"/>
          </a:p>
        </p:txBody>
      </p:sp>
    </p:spTree>
    <p:extLst>
      <p:ext uri="{BB962C8B-B14F-4D97-AF65-F5344CB8AC3E}">
        <p14:creationId xmlns:p14="http://schemas.microsoft.com/office/powerpoint/2010/main" val="661365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Serie Fibonacci</a:t>
            </a:r>
          </a:p>
        </p:txBody>
      </p:sp>
      <p:sp>
        <p:nvSpPr>
          <p:cNvPr id="3" name="Subtítulo 2"/>
          <p:cNvSpPr>
            <a:spLocks noGrp="1"/>
          </p:cNvSpPr>
          <p:nvPr>
            <p:ph type="subTitle" idx="1"/>
          </p:nvPr>
        </p:nvSpPr>
        <p:spPr/>
        <p:txBody>
          <a:bodyPr/>
          <a:lstStyle/>
          <a:p>
            <a:r>
              <a:rPr lang="es-CO" dirty="0"/>
              <a:t>Segunda Parte</a:t>
            </a:r>
          </a:p>
        </p:txBody>
      </p:sp>
    </p:spTree>
    <p:extLst>
      <p:ext uri="{BB962C8B-B14F-4D97-AF65-F5344CB8AC3E}">
        <p14:creationId xmlns:p14="http://schemas.microsoft.com/office/powerpoint/2010/main" val="407169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535817"/>
            <a:ext cx="9601196" cy="1303867"/>
          </a:xfrm>
        </p:spPr>
        <p:txBody>
          <a:bodyPr/>
          <a:lstStyle/>
          <a:p>
            <a:r>
              <a:rPr lang="es-CO" dirty="0"/>
              <a:t>Distribución Áurea - Fibonacci</a:t>
            </a:r>
          </a:p>
        </p:txBody>
      </p:sp>
      <p:sp>
        <p:nvSpPr>
          <p:cNvPr id="3" name="Marcador de contenido 2"/>
          <p:cNvSpPr>
            <a:spLocks noGrp="1"/>
          </p:cNvSpPr>
          <p:nvPr>
            <p:ph idx="1"/>
          </p:nvPr>
        </p:nvSpPr>
        <p:spPr>
          <a:xfrm>
            <a:off x="730370" y="2480732"/>
            <a:ext cx="7150888" cy="3318936"/>
          </a:xfrm>
        </p:spPr>
        <p:txBody>
          <a:bodyPr/>
          <a:lstStyle/>
          <a:p>
            <a:r>
              <a:rPr lang="es-CO" dirty="0"/>
              <a:t>Además, la manera más eficiente de rellenar un espacio circular con objetos más pequeños es mediante espirales áureas, tal como muestra el patrón de la figura. Por ello, no es de extrañar que muchísimas plantas usen ese mismo patrón para optimizar el espacio en su crecimiento o en la creación de semillas, como es el caso de los girasoles</a:t>
            </a:r>
          </a:p>
        </p:txBody>
      </p:sp>
      <p:pic>
        <p:nvPicPr>
          <p:cNvPr id="1026" name="Picture 2" descr="http://lh5.googleusercontent.com/-FdVix6W3TQk/URI-5M4GGDI/AAAAAAAABs0/qTw6rktzJsU/11-espirales.gif?imgmax=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314" y="2537406"/>
            <a:ext cx="3213328" cy="326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08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Espirales Áureas</a:t>
            </a:r>
          </a:p>
        </p:txBody>
      </p:sp>
      <p:sp>
        <p:nvSpPr>
          <p:cNvPr id="3" name="Marcador de contenido 2"/>
          <p:cNvSpPr>
            <a:spLocks noGrp="1"/>
          </p:cNvSpPr>
          <p:nvPr>
            <p:ph idx="1"/>
          </p:nvPr>
        </p:nvSpPr>
        <p:spPr/>
        <p:txBody>
          <a:bodyPr/>
          <a:lstStyle/>
          <a:p>
            <a:endParaRPr lang="es-CO" dirty="0"/>
          </a:p>
        </p:txBody>
      </p:sp>
      <p:pic>
        <p:nvPicPr>
          <p:cNvPr id="2050" name="Picture 2" descr="http://lh3.googleusercontent.com/-iQ4WUeUQc50/URI-5MrkI5I/AAAAAAAABs4/TbAXO0cZbAA/12-girasol.jpg?imgmax=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783" y="2324100"/>
            <a:ext cx="4563128" cy="34223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h4.googleusercontent.com/-4YMvc5gMdE4/URI-5i0bPyI/AAAAAAAABtM/9B2RnqrLZdU/12-margarita.jpg?imgmax=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771" y="2460171"/>
            <a:ext cx="5268686" cy="351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Preparación de Variables</a:t>
            </a:r>
          </a:p>
        </p:txBody>
      </p:sp>
      <p:sp>
        <p:nvSpPr>
          <p:cNvPr id="3" name="Marcador de contenido 2"/>
          <p:cNvSpPr>
            <a:spLocks noGrp="1"/>
          </p:cNvSpPr>
          <p:nvPr>
            <p:ph idx="1"/>
          </p:nvPr>
        </p:nvSpPr>
        <p:spPr/>
        <p:txBody>
          <a:bodyPr>
            <a:noAutofit/>
          </a:bodyPr>
          <a:lstStyle/>
          <a:p>
            <a:r>
              <a:rPr lang="es-CO" sz="1800" b="1" dirty="0" err="1"/>
              <a:t>float</a:t>
            </a:r>
            <a:r>
              <a:rPr lang="es-CO" sz="1800" b="1" dirty="0"/>
              <a:t> </a:t>
            </a:r>
            <a:r>
              <a:rPr lang="es-CO" sz="1800" b="1" dirty="0" err="1"/>
              <a:t>gAngle</a:t>
            </a:r>
            <a:r>
              <a:rPr lang="es-CO" sz="1800" b="1" dirty="0"/>
              <a:t> = 137.5077640844293;</a:t>
            </a:r>
          </a:p>
          <a:p>
            <a:r>
              <a:rPr lang="es-CO" sz="1800" b="1" dirty="0" err="1"/>
              <a:t>float</a:t>
            </a:r>
            <a:r>
              <a:rPr lang="es-CO" sz="1800" b="1" dirty="0"/>
              <a:t> </a:t>
            </a:r>
            <a:r>
              <a:rPr lang="es-CO" sz="1800" b="1" dirty="0" err="1"/>
              <a:t>rotation</a:t>
            </a:r>
            <a:r>
              <a:rPr lang="es-CO" sz="1800" b="1" dirty="0"/>
              <a:t> = 0.0;</a:t>
            </a:r>
          </a:p>
          <a:p>
            <a:r>
              <a:rPr lang="es-CO" sz="1800" b="1" dirty="0" err="1"/>
              <a:t>float</a:t>
            </a:r>
            <a:r>
              <a:rPr lang="es-CO" sz="1800" b="1" dirty="0"/>
              <a:t> </a:t>
            </a:r>
            <a:r>
              <a:rPr lang="es-CO" sz="1800" b="1" dirty="0" err="1"/>
              <a:t>initialRotation</a:t>
            </a:r>
            <a:r>
              <a:rPr lang="es-CO" sz="1800" b="1" dirty="0"/>
              <a:t> = 0.0;</a:t>
            </a:r>
          </a:p>
          <a:p>
            <a:r>
              <a:rPr lang="es-CO" sz="1800" b="1" dirty="0" err="1"/>
              <a:t>int</a:t>
            </a:r>
            <a:r>
              <a:rPr lang="es-CO" sz="1800" b="1" dirty="0"/>
              <a:t> </a:t>
            </a:r>
            <a:r>
              <a:rPr lang="es-CO" sz="1800" b="1" dirty="0" err="1"/>
              <a:t>width</a:t>
            </a:r>
            <a:r>
              <a:rPr lang="es-CO" sz="1800" b="1" dirty="0"/>
              <a:t>, </a:t>
            </a:r>
            <a:r>
              <a:rPr lang="es-CO" sz="1800" b="1" dirty="0" err="1"/>
              <a:t>height</a:t>
            </a:r>
            <a:r>
              <a:rPr lang="es-CO" sz="1800" b="1" dirty="0"/>
              <a:t>;</a:t>
            </a:r>
          </a:p>
          <a:p>
            <a:r>
              <a:rPr lang="es-CO" sz="1800" b="1" dirty="0"/>
              <a:t> </a:t>
            </a:r>
          </a:p>
          <a:p>
            <a:r>
              <a:rPr lang="es-CO" sz="1800" b="1" dirty="0" err="1"/>
              <a:t>int</a:t>
            </a:r>
            <a:r>
              <a:rPr lang="es-CO" sz="1800" b="1" dirty="0"/>
              <a:t> </a:t>
            </a:r>
            <a:r>
              <a:rPr lang="es-CO" sz="1800" b="1" dirty="0" err="1"/>
              <a:t>totalPetals</a:t>
            </a:r>
            <a:r>
              <a:rPr lang="es-CO" sz="1800" b="1" dirty="0"/>
              <a:t> = 300;</a:t>
            </a:r>
          </a:p>
          <a:p>
            <a:r>
              <a:rPr lang="es-CO" sz="1800" b="1" dirty="0" err="1"/>
              <a:t>Petal</a:t>
            </a:r>
            <a:r>
              <a:rPr lang="es-CO" sz="1800" b="1" dirty="0"/>
              <a:t>[] </a:t>
            </a:r>
            <a:r>
              <a:rPr lang="es-CO" sz="1800" b="1" dirty="0" err="1"/>
              <a:t>petals</a:t>
            </a:r>
            <a:r>
              <a:rPr lang="es-CO" sz="1800" b="1" dirty="0"/>
              <a:t> = new </a:t>
            </a:r>
            <a:r>
              <a:rPr lang="es-CO" sz="1800" b="1" dirty="0" err="1"/>
              <a:t>Petal</a:t>
            </a:r>
            <a:r>
              <a:rPr lang="es-CO" sz="1800" b="1" dirty="0"/>
              <a:t>[</a:t>
            </a:r>
            <a:r>
              <a:rPr lang="es-CO" sz="1800" b="1" dirty="0" err="1"/>
              <a:t>totalPetals</a:t>
            </a:r>
            <a:r>
              <a:rPr lang="es-CO" sz="1800" b="1" dirty="0"/>
              <a:t>];</a:t>
            </a:r>
          </a:p>
          <a:p>
            <a:r>
              <a:rPr lang="es-CO" sz="1800" b="1" dirty="0" err="1"/>
              <a:t>float</a:t>
            </a:r>
            <a:r>
              <a:rPr lang="es-CO" sz="1800" b="1" dirty="0"/>
              <a:t> </a:t>
            </a:r>
            <a:r>
              <a:rPr lang="es-CO" sz="1800" b="1" dirty="0" err="1"/>
              <a:t>radiusGrowth</a:t>
            </a:r>
            <a:r>
              <a:rPr lang="es-CO" sz="1800" b="1" dirty="0"/>
              <a:t> = 1.0049;</a:t>
            </a:r>
          </a:p>
          <a:p>
            <a:r>
              <a:rPr lang="es-CO" sz="1800" b="1" dirty="0" err="1"/>
              <a:t>float</a:t>
            </a:r>
            <a:r>
              <a:rPr lang="es-CO" sz="1800" b="1" dirty="0"/>
              <a:t> </a:t>
            </a:r>
            <a:r>
              <a:rPr lang="es-CO" sz="1800" b="1" dirty="0" err="1"/>
              <a:t>radius</a:t>
            </a:r>
            <a:r>
              <a:rPr lang="es-CO" sz="1800" b="1" dirty="0"/>
              <a:t> = 60;</a:t>
            </a:r>
          </a:p>
        </p:txBody>
      </p:sp>
    </p:spTree>
    <p:extLst>
      <p:ext uri="{BB962C8B-B14F-4D97-AF65-F5344CB8AC3E}">
        <p14:creationId xmlns:p14="http://schemas.microsoft.com/office/powerpoint/2010/main" val="261484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Setup</a:t>
            </a:r>
            <a:r>
              <a:rPr lang="es-CO" dirty="0"/>
              <a:t>( )</a:t>
            </a:r>
          </a:p>
        </p:txBody>
      </p:sp>
      <p:sp>
        <p:nvSpPr>
          <p:cNvPr id="3" name="Marcador de contenido 2"/>
          <p:cNvSpPr>
            <a:spLocks noGrp="1"/>
          </p:cNvSpPr>
          <p:nvPr>
            <p:ph idx="1"/>
          </p:nvPr>
        </p:nvSpPr>
        <p:spPr/>
        <p:txBody>
          <a:bodyPr numCol="2">
            <a:noAutofit/>
          </a:bodyPr>
          <a:lstStyle/>
          <a:p>
            <a:r>
              <a:rPr lang="es-CO" sz="1200" b="1" dirty="0" err="1"/>
              <a:t>void</a:t>
            </a:r>
            <a:r>
              <a:rPr lang="es-CO" sz="1200" b="1" dirty="0"/>
              <a:t> </a:t>
            </a:r>
            <a:r>
              <a:rPr lang="es-CO" sz="1200" b="1" dirty="0" err="1"/>
              <a:t>setup</a:t>
            </a:r>
            <a:r>
              <a:rPr lang="es-CO" sz="1200" b="1" dirty="0"/>
              <a:t>() {</a:t>
            </a:r>
          </a:p>
          <a:p>
            <a:r>
              <a:rPr lang="es-CO" sz="1200" b="1" dirty="0"/>
              <a:t>    </a:t>
            </a:r>
            <a:r>
              <a:rPr lang="es-CO" sz="1200" b="1" dirty="0" err="1"/>
              <a:t>width</a:t>
            </a:r>
            <a:r>
              <a:rPr lang="es-CO" sz="1200" b="1" dirty="0"/>
              <a:t> = 480;</a:t>
            </a:r>
          </a:p>
          <a:p>
            <a:r>
              <a:rPr lang="es-CO" sz="1200" b="1" dirty="0"/>
              <a:t>    </a:t>
            </a:r>
            <a:r>
              <a:rPr lang="es-CO" sz="1200" b="1" dirty="0" err="1"/>
              <a:t>height</a:t>
            </a:r>
            <a:r>
              <a:rPr lang="es-CO" sz="1200" b="1" dirty="0"/>
              <a:t> = 600;</a:t>
            </a:r>
          </a:p>
          <a:p>
            <a:r>
              <a:rPr lang="es-CO" sz="1200" b="1" dirty="0"/>
              <a:t>    </a:t>
            </a:r>
            <a:r>
              <a:rPr lang="es-CO" sz="1200" b="1" dirty="0" err="1"/>
              <a:t>size</a:t>
            </a:r>
            <a:r>
              <a:rPr lang="es-CO" sz="1200" b="1" dirty="0"/>
              <a:t>(</a:t>
            </a:r>
            <a:r>
              <a:rPr lang="es-CO" sz="1200" b="1" dirty="0" err="1"/>
              <a:t>height</a:t>
            </a:r>
            <a:r>
              <a:rPr lang="es-CO" sz="1200" b="1" dirty="0"/>
              <a:t>, </a:t>
            </a:r>
            <a:r>
              <a:rPr lang="es-CO" sz="1200" b="1" dirty="0" err="1"/>
              <a:t>width</a:t>
            </a:r>
            <a:r>
              <a:rPr lang="es-CO" sz="1200" b="1" dirty="0"/>
              <a:t>);</a:t>
            </a:r>
          </a:p>
          <a:p>
            <a:r>
              <a:rPr lang="es-CO" sz="1200" b="1" dirty="0"/>
              <a:t>    </a:t>
            </a:r>
            <a:r>
              <a:rPr lang="es-CO" sz="1200" b="1" dirty="0" err="1"/>
              <a:t>noStroke</a:t>
            </a:r>
            <a:r>
              <a:rPr lang="es-CO" sz="1200" b="1" dirty="0"/>
              <a:t>();</a:t>
            </a:r>
          </a:p>
          <a:p>
            <a:r>
              <a:rPr lang="es-CO" sz="1200" b="1" dirty="0"/>
              <a:t>    </a:t>
            </a:r>
            <a:r>
              <a:rPr lang="es-CO" sz="1200" b="1" dirty="0" err="1"/>
              <a:t>smooth</a:t>
            </a:r>
            <a:r>
              <a:rPr lang="es-CO" sz="1200" b="1" dirty="0"/>
              <a:t>();</a:t>
            </a:r>
          </a:p>
          <a:p>
            <a:r>
              <a:rPr lang="es-CO" sz="1200" b="1" dirty="0"/>
              <a:t>    </a:t>
            </a:r>
            <a:r>
              <a:rPr lang="es-CO" sz="1200" b="1" dirty="0" err="1"/>
              <a:t>background</a:t>
            </a:r>
            <a:r>
              <a:rPr lang="es-CO" sz="1200" b="1" dirty="0"/>
              <a:t>(0);</a:t>
            </a:r>
          </a:p>
          <a:p>
            <a:r>
              <a:rPr lang="es-CO" sz="1200" b="1" dirty="0"/>
              <a:t>    </a:t>
            </a:r>
            <a:r>
              <a:rPr lang="es-CO" sz="1200" b="1" dirty="0" err="1"/>
              <a:t>for</a:t>
            </a:r>
            <a:r>
              <a:rPr lang="es-CO" sz="1200" b="1" dirty="0"/>
              <a:t> (</a:t>
            </a:r>
            <a:r>
              <a:rPr lang="es-CO" sz="1200" b="1" dirty="0" err="1"/>
              <a:t>int</a:t>
            </a:r>
            <a:r>
              <a:rPr lang="es-CO" sz="1200" b="1" dirty="0"/>
              <a:t> i = 0; i &lt; </a:t>
            </a:r>
            <a:r>
              <a:rPr lang="es-CO" sz="1200" b="1" dirty="0" err="1"/>
              <a:t>totalPetals</a:t>
            </a:r>
            <a:r>
              <a:rPr lang="es-CO" sz="1200" b="1" dirty="0"/>
              <a:t>; i++) {</a:t>
            </a:r>
          </a:p>
          <a:p>
            <a:r>
              <a:rPr lang="es-CO" sz="1200" b="1" dirty="0"/>
              <a:t>        </a:t>
            </a:r>
            <a:r>
              <a:rPr lang="es-CO" sz="1200" b="1" dirty="0" err="1"/>
              <a:t>rotation</a:t>
            </a:r>
            <a:r>
              <a:rPr lang="es-CO" sz="1200" b="1" dirty="0"/>
              <a:t> += </a:t>
            </a:r>
            <a:r>
              <a:rPr lang="es-CO" sz="1200" b="1" dirty="0" err="1"/>
              <a:t>gAngle</a:t>
            </a:r>
            <a:r>
              <a:rPr lang="es-CO" sz="1200" b="1" dirty="0"/>
              <a:t>;</a:t>
            </a:r>
          </a:p>
          <a:p>
            <a:r>
              <a:rPr lang="es-CO" sz="1200" b="1" dirty="0"/>
              <a:t>        </a:t>
            </a:r>
            <a:r>
              <a:rPr lang="es-CO" sz="1200" b="1" dirty="0" err="1"/>
              <a:t>radius</a:t>
            </a:r>
            <a:r>
              <a:rPr lang="es-CO" sz="1200" b="1" dirty="0"/>
              <a:t> *= </a:t>
            </a:r>
            <a:r>
              <a:rPr lang="es-CO" sz="1200" b="1" dirty="0" err="1"/>
              <a:t>radiusGrowth</a:t>
            </a:r>
            <a:r>
              <a:rPr lang="es-CO" sz="1200" b="1" dirty="0"/>
              <a:t>;</a:t>
            </a:r>
          </a:p>
          <a:p>
            <a:r>
              <a:rPr lang="es-CO" sz="1200" b="1" dirty="0"/>
              <a:t>        </a:t>
            </a:r>
            <a:r>
              <a:rPr lang="es-CO" sz="1200" b="1" dirty="0" err="1"/>
              <a:t>Petal</a:t>
            </a:r>
            <a:r>
              <a:rPr lang="es-CO" sz="1200" b="1" dirty="0"/>
              <a:t> </a:t>
            </a:r>
            <a:r>
              <a:rPr lang="es-CO" sz="1200" b="1" dirty="0" err="1"/>
              <a:t>petal</a:t>
            </a:r>
            <a:r>
              <a:rPr lang="es-CO" sz="1200" b="1" dirty="0"/>
              <a:t> = new </a:t>
            </a:r>
            <a:r>
              <a:rPr lang="es-CO" sz="1200" b="1" dirty="0" err="1"/>
              <a:t>Petal</a:t>
            </a:r>
            <a:r>
              <a:rPr lang="es-CO" sz="1200" b="1" dirty="0"/>
              <a:t>();</a:t>
            </a:r>
          </a:p>
          <a:p>
            <a:r>
              <a:rPr lang="es-CO" sz="1200" b="1" dirty="0"/>
              <a:t>        </a:t>
            </a:r>
            <a:r>
              <a:rPr lang="es-CO" sz="1200" b="1" dirty="0" err="1"/>
              <a:t>petal.x</a:t>
            </a:r>
            <a:r>
              <a:rPr lang="es-CO" sz="1200" b="1" dirty="0"/>
              <a:t> = </a:t>
            </a:r>
            <a:r>
              <a:rPr lang="es-CO" sz="1200" b="1" dirty="0" err="1"/>
              <a:t>width</a:t>
            </a:r>
            <a:r>
              <a:rPr lang="es-CO" sz="1200" b="1" dirty="0"/>
              <a:t> / 2 + </a:t>
            </a:r>
            <a:r>
              <a:rPr lang="es-CO" sz="1200" b="1" dirty="0" err="1"/>
              <a:t>cos</a:t>
            </a:r>
            <a:r>
              <a:rPr lang="es-CO" sz="1200" b="1" dirty="0"/>
              <a:t>(</a:t>
            </a:r>
            <a:r>
              <a:rPr lang="es-CO" sz="1200" b="1" dirty="0" err="1"/>
              <a:t>rotation</a:t>
            </a:r>
            <a:r>
              <a:rPr lang="es-CO" sz="1200" b="1" dirty="0"/>
              <a:t> * </a:t>
            </a:r>
            <a:r>
              <a:rPr lang="es-CO" sz="1200" b="1" dirty="0" err="1"/>
              <a:t>ToRadians</a:t>
            </a:r>
            <a:r>
              <a:rPr lang="es-CO" sz="1200" b="1" dirty="0"/>
              <a:t>) * </a:t>
            </a:r>
            <a:r>
              <a:rPr lang="es-CO" sz="1200" b="1" dirty="0" err="1"/>
              <a:t>radius</a:t>
            </a:r>
            <a:r>
              <a:rPr lang="es-CO" sz="1200" b="1" dirty="0"/>
              <a:t>;</a:t>
            </a:r>
          </a:p>
          <a:p>
            <a:r>
              <a:rPr lang="es-CO" sz="1200" b="1" dirty="0"/>
              <a:t>        </a:t>
            </a:r>
            <a:r>
              <a:rPr lang="es-CO" sz="1200" b="1" dirty="0" err="1"/>
              <a:t>petal.y</a:t>
            </a:r>
            <a:r>
              <a:rPr lang="es-CO" sz="1200" b="1" dirty="0"/>
              <a:t> = </a:t>
            </a:r>
            <a:r>
              <a:rPr lang="es-CO" sz="1200" b="1" dirty="0" err="1"/>
              <a:t>height</a:t>
            </a:r>
            <a:r>
              <a:rPr lang="es-CO" sz="1200" b="1" dirty="0"/>
              <a:t> / 2 + sin(</a:t>
            </a:r>
            <a:r>
              <a:rPr lang="es-CO" sz="1200" b="1" dirty="0" err="1"/>
              <a:t>rotation</a:t>
            </a:r>
            <a:r>
              <a:rPr lang="es-CO" sz="1200" b="1" dirty="0"/>
              <a:t> * </a:t>
            </a:r>
            <a:r>
              <a:rPr lang="es-CO" sz="1200" b="1" dirty="0" err="1"/>
              <a:t>ToRadians</a:t>
            </a:r>
            <a:r>
              <a:rPr lang="es-CO" sz="1200" b="1" dirty="0"/>
              <a:t>) * </a:t>
            </a:r>
            <a:r>
              <a:rPr lang="es-CO" sz="1200" b="1" dirty="0" err="1"/>
              <a:t>radius</a:t>
            </a:r>
            <a:r>
              <a:rPr lang="es-CO" sz="1200" b="1" dirty="0"/>
              <a:t>;</a:t>
            </a:r>
          </a:p>
          <a:p>
            <a:r>
              <a:rPr lang="es-CO" sz="1200" b="1" dirty="0"/>
              <a:t>        </a:t>
            </a:r>
            <a:r>
              <a:rPr lang="es-CO" sz="1200" b="1" dirty="0" err="1"/>
              <a:t>petal.rotation</a:t>
            </a:r>
            <a:r>
              <a:rPr lang="es-CO" sz="1200" b="1" dirty="0"/>
              <a:t> = </a:t>
            </a:r>
            <a:r>
              <a:rPr lang="es-CO" sz="1200" b="1" dirty="0" err="1"/>
              <a:t>rotation</a:t>
            </a:r>
            <a:r>
              <a:rPr lang="es-CO" sz="1200" b="1" dirty="0"/>
              <a:t> * </a:t>
            </a:r>
            <a:r>
              <a:rPr lang="es-CO" sz="1200" b="1" dirty="0" err="1"/>
              <a:t>ToRadians</a:t>
            </a:r>
            <a:r>
              <a:rPr lang="es-CO" sz="1200" b="1" dirty="0"/>
              <a:t>;</a:t>
            </a:r>
          </a:p>
          <a:p>
            <a:r>
              <a:rPr lang="es-CO" sz="1200" b="1" dirty="0"/>
              <a:t>        </a:t>
            </a:r>
            <a:r>
              <a:rPr lang="es-CO" sz="1200" b="1" dirty="0" err="1"/>
              <a:t>petal.scale</a:t>
            </a:r>
            <a:r>
              <a:rPr lang="es-CO" sz="1200" b="1" dirty="0"/>
              <a:t> += (i * 2) / </a:t>
            </a:r>
            <a:r>
              <a:rPr lang="es-CO" sz="1200" b="1" dirty="0" err="1"/>
              <a:t>totalPetals</a:t>
            </a:r>
            <a:r>
              <a:rPr lang="es-CO" sz="1200" b="1" dirty="0"/>
              <a:t>;</a:t>
            </a:r>
          </a:p>
          <a:p>
            <a:r>
              <a:rPr lang="es-CO" sz="1200" b="1" dirty="0"/>
              <a:t>        </a:t>
            </a:r>
            <a:r>
              <a:rPr lang="es-CO" sz="1200" b="1" dirty="0" err="1"/>
              <a:t>petal.render</a:t>
            </a:r>
            <a:r>
              <a:rPr lang="es-CO" sz="1200" b="1" dirty="0"/>
              <a:t>();</a:t>
            </a:r>
          </a:p>
          <a:p>
            <a:r>
              <a:rPr lang="es-CO" sz="1200" b="1" dirty="0"/>
              <a:t>        </a:t>
            </a:r>
            <a:r>
              <a:rPr lang="es-CO" sz="1200" b="1" dirty="0" err="1"/>
              <a:t>petals</a:t>
            </a:r>
            <a:r>
              <a:rPr lang="es-CO" sz="1200" b="1" dirty="0"/>
              <a:t>[i] = </a:t>
            </a:r>
            <a:r>
              <a:rPr lang="es-CO" sz="1200" b="1" dirty="0" err="1"/>
              <a:t>petal</a:t>
            </a:r>
            <a:r>
              <a:rPr lang="es-CO" sz="1200" b="1" dirty="0"/>
              <a:t>;</a:t>
            </a:r>
          </a:p>
          <a:p>
            <a:r>
              <a:rPr lang="es-CO" sz="1200" b="1" dirty="0"/>
              <a:t>    }</a:t>
            </a:r>
          </a:p>
          <a:p>
            <a:r>
              <a:rPr lang="es-CO" sz="1200" b="1" dirty="0"/>
              <a:t>};</a:t>
            </a:r>
          </a:p>
        </p:txBody>
      </p:sp>
    </p:spTree>
    <p:extLst>
      <p:ext uri="{BB962C8B-B14F-4D97-AF65-F5344CB8AC3E}">
        <p14:creationId xmlns:p14="http://schemas.microsoft.com/office/powerpoint/2010/main" val="314901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Clase Pétalo</a:t>
            </a:r>
          </a:p>
        </p:txBody>
      </p:sp>
      <p:sp>
        <p:nvSpPr>
          <p:cNvPr id="3" name="Marcador de contenido 2"/>
          <p:cNvSpPr>
            <a:spLocks noGrp="1"/>
          </p:cNvSpPr>
          <p:nvPr>
            <p:ph idx="1"/>
          </p:nvPr>
        </p:nvSpPr>
        <p:spPr/>
        <p:txBody>
          <a:bodyPr numCol="2">
            <a:normAutofit fontScale="47500" lnSpcReduction="20000"/>
          </a:bodyPr>
          <a:lstStyle/>
          <a:p>
            <a:r>
              <a:rPr lang="es-CO" dirty="0" err="1"/>
              <a:t>class</a:t>
            </a:r>
            <a:r>
              <a:rPr lang="es-CO" dirty="0"/>
              <a:t> </a:t>
            </a:r>
            <a:r>
              <a:rPr lang="es-CO" dirty="0" err="1"/>
              <a:t>Petal</a:t>
            </a:r>
            <a:r>
              <a:rPr lang="es-CO" dirty="0"/>
              <a:t> {</a:t>
            </a:r>
          </a:p>
          <a:p>
            <a:r>
              <a:rPr lang="es-CO" dirty="0"/>
              <a:t>  </a:t>
            </a:r>
            <a:r>
              <a:rPr lang="es-CO" dirty="0" err="1"/>
              <a:t>float</a:t>
            </a:r>
            <a:r>
              <a:rPr lang="es-CO" dirty="0"/>
              <a:t> x = 0.0;</a:t>
            </a:r>
          </a:p>
          <a:p>
            <a:r>
              <a:rPr lang="es-CO" dirty="0"/>
              <a:t>  </a:t>
            </a:r>
            <a:r>
              <a:rPr lang="es-CO" dirty="0" err="1"/>
              <a:t>float</a:t>
            </a:r>
            <a:r>
              <a:rPr lang="es-CO" dirty="0"/>
              <a:t> y = 0.0;</a:t>
            </a:r>
          </a:p>
          <a:p>
            <a:r>
              <a:rPr lang="es-CO" dirty="0"/>
              <a:t>  </a:t>
            </a:r>
            <a:r>
              <a:rPr lang="es-CO" dirty="0" err="1"/>
              <a:t>float</a:t>
            </a:r>
            <a:r>
              <a:rPr lang="es-CO" dirty="0"/>
              <a:t> </a:t>
            </a:r>
            <a:r>
              <a:rPr lang="es-CO" dirty="0" err="1"/>
              <a:t>rotation</a:t>
            </a:r>
            <a:r>
              <a:rPr lang="es-CO" dirty="0"/>
              <a:t> = 0.0;</a:t>
            </a:r>
          </a:p>
          <a:p>
            <a:r>
              <a:rPr lang="es-CO" dirty="0"/>
              <a:t>  </a:t>
            </a:r>
            <a:r>
              <a:rPr lang="es-CO" dirty="0" err="1"/>
              <a:t>float</a:t>
            </a:r>
            <a:r>
              <a:rPr lang="es-CO" dirty="0"/>
              <a:t> </a:t>
            </a:r>
            <a:r>
              <a:rPr lang="es-CO" dirty="0" err="1"/>
              <a:t>scaleVar</a:t>
            </a:r>
            <a:r>
              <a:rPr lang="es-CO" dirty="0"/>
              <a:t> = 1;</a:t>
            </a:r>
          </a:p>
          <a:p>
            <a:r>
              <a:rPr lang="es-CO" dirty="0"/>
              <a:t> </a:t>
            </a:r>
          </a:p>
          <a:p>
            <a:r>
              <a:rPr lang="es-CO" dirty="0"/>
              <a:t>  color </a:t>
            </a:r>
            <a:r>
              <a:rPr lang="es-CO" dirty="0" err="1"/>
              <a:t>baseColor</a:t>
            </a:r>
            <a:r>
              <a:rPr lang="es-CO" dirty="0"/>
              <a:t> = color(0, 255, 255, 150);</a:t>
            </a:r>
          </a:p>
          <a:p>
            <a:r>
              <a:rPr lang="es-CO" dirty="0"/>
              <a:t>  color </a:t>
            </a:r>
            <a:r>
              <a:rPr lang="es-CO" dirty="0" err="1"/>
              <a:t>detailColor</a:t>
            </a:r>
            <a:r>
              <a:rPr lang="es-CO" dirty="0"/>
              <a:t> = color(255, 255, 255, 160);</a:t>
            </a:r>
          </a:p>
          <a:p>
            <a:r>
              <a:rPr lang="es-CO" dirty="0"/>
              <a:t>  color </a:t>
            </a:r>
            <a:r>
              <a:rPr lang="es-CO" dirty="0" err="1"/>
              <a:t>trimColor</a:t>
            </a:r>
            <a:r>
              <a:rPr lang="es-CO" dirty="0"/>
              <a:t> = color(0, 0, 0);</a:t>
            </a:r>
          </a:p>
          <a:p>
            <a:r>
              <a:rPr lang="es-CO" dirty="0"/>
              <a:t>  </a:t>
            </a:r>
          </a:p>
          <a:p>
            <a:r>
              <a:rPr lang="es-CO" dirty="0"/>
              <a:t>  </a:t>
            </a:r>
            <a:r>
              <a:rPr lang="es-CO" dirty="0" err="1"/>
              <a:t>void</a:t>
            </a:r>
            <a:r>
              <a:rPr lang="es-CO" dirty="0"/>
              <a:t> </a:t>
            </a:r>
            <a:r>
              <a:rPr lang="es-CO" dirty="0" err="1"/>
              <a:t>render</a:t>
            </a:r>
            <a:r>
              <a:rPr lang="es-CO" dirty="0"/>
              <a:t> (){</a:t>
            </a:r>
          </a:p>
          <a:p>
            <a:r>
              <a:rPr lang="es-CO" dirty="0"/>
              <a:t>      </a:t>
            </a:r>
            <a:r>
              <a:rPr lang="es-CO" dirty="0" err="1"/>
              <a:t>pushMatrix</a:t>
            </a:r>
            <a:r>
              <a:rPr lang="es-CO" dirty="0"/>
              <a:t>();</a:t>
            </a:r>
          </a:p>
          <a:p>
            <a:r>
              <a:rPr lang="es-CO" dirty="0"/>
              <a:t>      </a:t>
            </a:r>
            <a:r>
              <a:rPr lang="es-CO" dirty="0" err="1"/>
              <a:t>translate</a:t>
            </a:r>
            <a:r>
              <a:rPr lang="es-CO" dirty="0"/>
              <a:t>(</a:t>
            </a:r>
            <a:r>
              <a:rPr lang="es-CO" dirty="0" err="1"/>
              <a:t>this.x</a:t>
            </a:r>
            <a:r>
              <a:rPr lang="es-CO" dirty="0"/>
              <a:t>, </a:t>
            </a:r>
            <a:r>
              <a:rPr lang="es-CO" dirty="0" err="1"/>
              <a:t>this.y</a:t>
            </a:r>
            <a:r>
              <a:rPr lang="es-CO" dirty="0"/>
              <a:t>);</a:t>
            </a:r>
          </a:p>
          <a:p>
            <a:r>
              <a:rPr lang="es-CO" dirty="0"/>
              <a:t>      </a:t>
            </a:r>
            <a:r>
              <a:rPr lang="es-CO" dirty="0" err="1"/>
              <a:t>fill</a:t>
            </a:r>
            <a:r>
              <a:rPr lang="es-CO" dirty="0"/>
              <a:t>(</a:t>
            </a:r>
            <a:r>
              <a:rPr lang="es-CO" dirty="0" err="1"/>
              <a:t>this.baseColor</a:t>
            </a:r>
            <a:r>
              <a:rPr lang="es-CO" dirty="0"/>
              <a:t>);</a:t>
            </a:r>
          </a:p>
          <a:p>
            <a:r>
              <a:rPr lang="es-CO" dirty="0"/>
              <a:t>      </a:t>
            </a:r>
            <a:r>
              <a:rPr lang="es-CO" dirty="0" err="1"/>
              <a:t>rotate</a:t>
            </a:r>
            <a:r>
              <a:rPr lang="es-CO" dirty="0"/>
              <a:t>(</a:t>
            </a:r>
            <a:r>
              <a:rPr lang="es-CO" dirty="0" err="1"/>
              <a:t>this.rotation</a:t>
            </a:r>
            <a:r>
              <a:rPr lang="es-CO" dirty="0"/>
              <a:t>);</a:t>
            </a:r>
          </a:p>
          <a:p>
            <a:r>
              <a:rPr lang="es-CO" dirty="0"/>
              <a:t>      </a:t>
            </a:r>
            <a:r>
              <a:rPr lang="es-CO" dirty="0" err="1"/>
              <a:t>scale</a:t>
            </a:r>
            <a:r>
              <a:rPr lang="es-CO" dirty="0"/>
              <a:t>(</a:t>
            </a:r>
            <a:r>
              <a:rPr lang="es-CO" dirty="0" err="1"/>
              <a:t>this.scaleVar</a:t>
            </a:r>
            <a:r>
              <a:rPr lang="es-CO" dirty="0"/>
              <a:t>, </a:t>
            </a:r>
            <a:r>
              <a:rPr lang="es-CO" dirty="0" err="1"/>
              <a:t>this.scaleVar</a:t>
            </a:r>
            <a:r>
              <a:rPr lang="es-CO" dirty="0"/>
              <a:t>);</a:t>
            </a:r>
          </a:p>
          <a:p>
            <a:r>
              <a:rPr lang="es-CO" dirty="0"/>
              <a:t>      </a:t>
            </a:r>
            <a:r>
              <a:rPr lang="es-CO" dirty="0" err="1"/>
              <a:t>rect</a:t>
            </a:r>
            <a:r>
              <a:rPr lang="es-CO" dirty="0"/>
              <a:t>(-10, -1, 20, 2);</a:t>
            </a:r>
          </a:p>
          <a:p>
            <a:r>
              <a:rPr lang="es-CO" dirty="0"/>
              <a:t>      </a:t>
            </a:r>
            <a:r>
              <a:rPr lang="es-CO" dirty="0" err="1"/>
              <a:t>ellipse</a:t>
            </a:r>
            <a:r>
              <a:rPr lang="es-CO" dirty="0"/>
              <a:t>(0, 0, 10, 10);</a:t>
            </a:r>
          </a:p>
          <a:p>
            <a:r>
              <a:rPr lang="es-CO" dirty="0"/>
              <a:t>      </a:t>
            </a:r>
            <a:r>
              <a:rPr lang="es-CO" dirty="0" err="1"/>
              <a:t>fill</a:t>
            </a:r>
            <a:r>
              <a:rPr lang="es-CO" dirty="0"/>
              <a:t>(</a:t>
            </a:r>
            <a:r>
              <a:rPr lang="es-CO" dirty="0" err="1"/>
              <a:t>this.detailColor</a:t>
            </a:r>
            <a:r>
              <a:rPr lang="es-CO" dirty="0"/>
              <a:t>);</a:t>
            </a:r>
          </a:p>
          <a:p>
            <a:r>
              <a:rPr lang="es-CO" dirty="0"/>
              <a:t>      </a:t>
            </a:r>
            <a:r>
              <a:rPr lang="es-CO" dirty="0" err="1"/>
              <a:t>ellipse</a:t>
            </a:r>
            <a:r>
              <a:rPr lang="es-CO" dirty="0"/>
              <a:t>(0, 0, 8, 8);</a:t>
            </a:r>
          </a:p>
          <a:p>
            <a:r>
              <a:rPr lang="es-CO" dirty="0"/>
              <a:t>      </a:t>
            </a:r>
            <a:r>
              <a:rPr lang="es-CO" dirty="0" err="1"/>
              <a:t>fill</a:t>
            </a:r>
            <a:r>
              <a:rPr lang="es-CO" dirty="0"/>
              <a:t>(</a:t>
            </a:r>
            <a:r>
              <a:rPr lang="es-CO" dirty="0" err="1"/>
              <a:t>this.trimColor</a:t>
            </a:r>
            <a:r>
              <a:rPr lang="es-CO" dirty="0"/>
              <a:t>);</a:t>
            </a:r>
          </a:p>
          <a:p>
            <a:r>
              <a:rPr lang="es-CO" dirty="0"/>
              <a:t>      </a:t>
            </a:r>
            <a:r>
              <a:rPr lang="es-CO" dirty="0" err="1"/>
              <a:t>ellipse</a:t>
            </a:r>
            <a:r>
              <a:rPr lang="es-CO" dirty="0"/>
              <a:t>(0, 0, 5, 5);</a:t>
            </a:r>
          </a:p>
          <a:p>
            <a:r>
              <a:rPr lang="es-CO" dirty="0"/>
              <a:t>      </a:t>
            </a:r>
            <a:r>
              <a:rPr lang="es-CO" dirty="0" err="1"/>
              <a:t>popMatrix</a:t>
            </a:r>
            <a:r>
              <a:rPr lang="es-CO" dirty="0"/>
              <a:t>();</a:t>
            </a:r>
          </a:p>
          <a:p>
            <a:r>
              <a:rPr lang="es-CO" dirty="0"/>
              <a:t>  }</a:t>
            </a:r>
          </a:p>
          <a:p>
            <a:r>
              <a:rPr lang="es-CO" dirty="0"/>
              <a:t>}</a:t>
            </a:r>
          </a:p>
        </p:txBody>
      </p:sp>
    </p:spTree>
    <p:extLst>
      <p:ext uri="{BB962C8B-B14F-4D97-AF65-F5344CB8AC3E}">
        <p14:creationId xmlns:p14="http://schemas.microsoft.com/office/powerpoint/2010/main" val="282849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Propuesta</a:t>
            </a:r>
          </a:p>
        </p:txBody>
      </p:sp>
      <p:sp>
        <p:nvSpPr>
          <p:cNvPr id="3" name="Marcador de contenido 2"/>
          <p:cNvSpPr>
            <a:spLocks noGrp="1"/>
          </p:cNvSpPr>
          <p:nvPr>
            <p:ph idx="1"/>
          </p:nvPr>
        </p:nvSpPr>
        <p:spPr>
          <a:xfrm>
            <a:off x="1295401" y="2556932"/>
            <a:ext cx="4767942" cy="3318936"/>
          </a:xfrm>
        </p:spPr>
        <p:txBody>
          <a:bodyPr/>
          <a:lstStyle/>
          <a:p>
            <a:r>
              <a:rPr lang="es-CO" dirty="0"/>
              <a:t>Replicar en </a:t>
            </a:r>
            <a:r>
              <a:rPr lang="es-CO" dirty="0" err="1"/>
              <a:t>Processing</a:t>
            </a:r>
            <a:r>
              <a:rPr lang="es-CO" dirty="0"/>
              <a:t> la distribución propuesta en la imagen utilizando colores y demás patrones del girasol por código.</a:t>
            </a:r>
          </a:p>
          <a:p>
            <a:r>
              <a:rPr lang="es-CO" dirty="0"/>
              <a:t>Ajuste el código anterior para que funcione en </a:t>
            </a:r>
            <a:r>
              <a:rPr lang="es-CO" dirty="0" err="1"/>
              <a:t>Processing</a:t>
            </a:r>
            <a:r>
              <a:rPr lang="es-CO"/>
              <a:t>.</a:t>
            </a:r>
            <a:endParaRPr lang="es-CO" dirty="0"/>
          </a:p>
        </p:txBody>
      </p:sp>
      <p:pic>
        <p:nvPicPr>
          <p:cNvPr id="4" name="Picture 2" descr="http://lh3.googleusercontent.com/-iQ4WUeUQc50/URI-5MrkI5I/AAAAAAAABs4/TbAXO0cZbAA/12-girasol.jpg?imgmax=2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545" y="2769512"/>
            <a:ext cx="4503052" cy="337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877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82</TotalTime>
  <Words>430</Words>
  <Application>Microsoft Office PowerPoint</Application>
  <PresentationFormat>Panorámica</PresentationFormat>
  <Paragraphs>70</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Garamond</vt:lpstr>
      <vt:lpstr>Orgánico</vt:lpstr>
      <vt:lpstr>Serie Fibonacci</vt:lpstr>
      <vt:lpstr>Distribución Áurea - Fibonacci</vt:lpstr>
      <vt:lpstr>Espirales Áureas</vt:lpstr>
      <vt:lpstr>Preparación de Variables</vt:lpstr>
      <vt:lpstr>Setup( )</vt:lpstr>
      <vt:lpstr>Clase Pétalo</vt:lpstr>
      <vt:lpstr>Propuesta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Serie Fibonacci</dc:title>
  <dc:creator>Julián Galeano</dc:creator>
  <cp:lastModifiedBy>Julián Galeano</cp:lastModifiedBy>
  <cp:revision>15</cp:revision>
  <dcterms:created xsi:type="dcterms:W3CDTF">2016-09-13T10:17:32Z</dcterms:created>
  <dcterms:modified xsi:type="dcterms:W3CDTF">2016-09-21T02:50:00Z</dcterms:modified>
</cp:coreProperties>
</file>