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6"/>
  </p:notesMasterIdLst>
  <p:handoutMasterIdLst>
    <p:handoutMasterId r:id="rId7"/>
  </p:handoutMasterIdLst>
  <p:sldIdLst>
    <p:sldId id="257" r:id="rId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14714-96C7-945D-3746-012206D21FB3}" v="35" dt="2024-03-05T21:12:15.024"/>
    <p1510:client id="{6C7AED2E-10DC-A868-81ED-2E8C4BEEDA9B}" v="430" dt="2024-03-05T21:08:32.63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3" d="2"/>
        <a:sy n="3" d="2"/>
      </p:scale>
      <p:origin x="0" y="0"/>
    </p:cViewPr>
  </p:notesTextViewPr>
  <p:notesViewPr>
    <p:cSldViewPr snapToGrid="0" showGuides="1">
      <p:cViewPr varScale="1">
        <p:scale>
          <a:sx n="88" d="100"/>
          <a:sy n="88" d="100"/>
        </p:scale>
        <p:origin x="20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9FC34F9-B798-468F-B922-917331A8DB34}" type="datetime1">
              <a:rPr lang="es-ES" smtClean="0"/>
              <a:t>05/03/2024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06BD15E-A83F-499B-AE2F-72149146BFF5}" type="slidenum">
              <a:rPr lang="es-ES" smtClean="0"/>
              <a:t>‹Nº›</a:t>
            </a:fld>
            <a:endParaRPr lang="es-ES" dirty="0"/>
          </a:p>
        </p:txBody>
      </p:sp>
    </p:spTree>
    <p:extLst>
      <p:ext uri="{BB962C8B-B14F-4D97-AF65-F5344CB8AC3E}">
        <p14:creationId xmlns:p14="http://schemas.microsoft.com/office/powerpoint/2010/main" val="1528339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CDB3F5E-49FE-4149-A539-78A0F57CAB55}" type="datetime1">
              <a:rPr lang="es-ES" noProof="0" smtClean="0"/>
              <a:t>05/03/2024</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D6FFF6-EFF5-46FA-B62C-F141E1274D59}" type="slidenum">
              <a:rPr lang="es-ES" noProof="0" smtClean="0"/>
              <a:t>‹Nº›</a:t>
            </a:fld>
            <a:endParaRPr lang="es-ES" noProof="0" dirty="0"/>
          </a:p>
        </p:txBody>
      </p:sp>
    </p:spTree>
    <p:extLst>
      <p:ext uri="{BB962C8B-B14F-4D97-AF65-F5344CB8AC3E}">
        <p14:creationId xmlns:p14="http://schemas.microsoft.com/office/powerpoint/2010/main" val="755667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4BD6FFF6-EFF5-46FA-B62C-F141E1274D59}" type="slidenum">
              <a:rPr lang="es-ES" smtClean="0"/>
              <a:t>1</a:t>
            </a:fld>
            <a:endParaRPr lang="es-ES" dirty="0"/>
          </a:p>
        </p:txBody>
      </p:sp>
    </p:spTree>
    <p:extLst>
      <p:ext uri="{BB962C8B-B14F-4D97-AF65-F5344CB8AC3E}">
        <p14:creationId xmlns:p14="http://schemas.microsoft.com/office/powerpoint/2010/main" val="4005229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1" name="Imagen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Título 13"/>
          <p:cNvSpPr>
            <a:spLocks noGrp="1"/>
          </p:cNvSpPr>
          <p:nvPr>
            <p:ph type="ctrTitle"/>
          </p:nvPr>
        </p:nvSpPr>
        <p:spPr>
          <a:xfrm>
            <a:off x="1910080" y="1179705"/>
            <a:ext cx="9875520" cy="1472184"/>
          </a:xfrm>
          <a:prstGeom prst="rect">
            <a:avLst/>
          </a:prstGeom>
        </p:spPr>
        <p:txBody>
          <a:bodyPr rtlCol="0" anchor="b"/>
          <a:lstStyle>
            <a:lvl1pPr algn="ctr">
              <a:defRPr/>
            </a:lvl1pPr>
            <a:extLst/>
          </a:lstStyle>
          <a:p>
            <a:pPr rtl="0"/>
            <a:r>
              <a:rPr lang="es-ES" noProof="0"/>
              <a:t>Haga clic para modificar el estilo de título del patrón</a:t>
            </a:r>
            <a:endParaRPr lang="es-ES" noProof="0" dirty="0"/>
          </a:p>
        </p:txBody>
      </p:sp>
      <p:sp>
        <p:nvSpPr>
          <p:cNvPr id="22" name="Subtítulo 21"/>
          <p:cNvSpPr>
            <a:spLocks noGrp="1"/>
          </p:cNvSpPr>
          <p:nvPr>
            <p:ph type="subTitle" idx="1"/>
          </p:nvPr>
        </p:nvSpPr>
        <p:spPr>
          <a:xfrm>
            <a:off x="1910080" y="2669871"/>
            <a:ext cx="9875520" cy="1752600"/>
          </a:xfrm>
          <a:prstGeom prst="rect">
            <a:avLst/>
          </a:prstGeom>
        </p:spPr>
        <p:txBody>
          <a:bodyPr tIns="0" rtlCol="0"/>
          <a:lstStyle>
            <a:lvl1pPr marL="27432" indent="0" algn="ctr">
              <a:buNone/>
              <a:defRPr sz="2600" b="1">
                <a:solidFill>
                  <a:schemeClr val="accent1">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editar el estilo de subtítulo del patrón</a:t>
            </a:r>
            <a:endParaRPr kumimoji="0" lang="es-ES" noProof="0" dirty="0"/>
          </a:p>
        </p:txBody>
      </p:sp>
      <p:sp>
        <p:nvSpPr>
          <p:cNvPr id="7" name="Marcador de fecha 6"/>
          <p:cNvSpPr>
            <a:spLocks noGrp="1"/>
          </p:cNvSpPr>
          <p:nvPr>
            <p:ph type="dt" sz="half" idx="10"/>
          </p:nvPr>
        </p:nvSpPr>
        <p:spPr>
          <a:xfrm>
            <a:off x="4775200" y="6305550"/>
            <a:ext cx="2844800" cy="476250"/>
          </a:xfrm>
          <a:prstGeom prst="rect">
            <a:avLst/>
          </a:prstGeom>
        </p:spPr>
        <p:txBody>
          <a:bodyPr rtlCol="0"/>
          <a:lstStyle/>
          <a:p>
            <a:pPr rtl="0"/>
            <a:fld id="{1183FA8E-F6F5-4074-9159-B9FF9AB09FEA}" type="datetime1">
              <a:rPr lang="es-ES" noProof="0" smtClean="0"/>
              <a:t>05/03/2024</a:t>
            </a:fld>
            <a:endParaRPr lang="es-ES" noProof="0" dirty="0"/>
          </a:p>
        </p:txBody>
      </p:sp>
      <p:sp>
        <p:nvSpPr>
          <p:cNvPr id="20" name="Marcador de pie de página 19"/>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10" name="Marcador de número de diapositiva 9"/>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40727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1914144" y="274638"/>
            <a:ext cx="9997440" cy="1143000"/>
          </a:xfrm>
          <a:prstGeom prst="rect">
            <a:avLst/>
          </a:prstGeom>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914144" y="1447800"/>
            <a:ext cx="9997440" cy="4800600"/>
          </a:xfrm>
          <a:prstGeom prst="rect">
            <a:avLst/>
          </a:prstGeom>
        </p:spPr>
        <p:txBody>
          <a:bodyPr vert="eaVert" rtlCol="0"/>
          <a:lstStyle>
            <a:lvl1pPr rtl="0" eaLnBrk="1" latinLnBrk="0" hangingPunct="1">
              <a:defRPr/>
            </a:lvl1pPr>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a:xfrm>
            <a:off x="4775200" y="6305550"/>
            <a:ext cx="2844800" cy="476250"/>
          </a:xfrm>
          <a:prstGeom prst="rect">
            <a:avLst/>
          </a:prstGeom>
        </p:spPr>
        <p:txBody>
          <a:bodyPr rtlCol="0"/>
          <a:lstStyle/>
          <a:p>
            <a:pPr rtl="0"/>
            <a:fld id="{5B7A7E1F-9094-41D1-A177-BE1146CB566D}" type="datetime1">
              <a:rPr lang="es-ES" noProof="0" smtClean="0"/>
              <a:t>05/03/2024</a:t>
            </a:fld>
            <a:endParaRPr lang="es-ES" noProof="0" dirty="0"/>
          </a:p>
        </p:txBody>
      </p:sp>
      <p:sp>
        <p:nvSpPr>
          <p:cNvPr id="5" name="Marcador de pie de página 4"/>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49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4000" y="274640"/>
            <a:ext cx="2438400" cy="5851525"/>
          </a:xfrm>
          <a:prstGeom prst="rect">
            <a:avLst/>
          </a:prstGeo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274641"/>
            <a:ext cx="7416800" cy="5851525"/>
          </a:xfrm>
          <a:prstGeom prst="rect">
            <a:avLst/>
          </a:prstGeom>
        </p:spPr>
        <p:txBody>
          <a:bodyPr vert="eaVert" rtlCol="0"/>
          <a:lstStyle>
            <a:lvl1pPr rtl="0" eaLnBrk="1" latinLnBrk="0" hangingPunct="1">
              <a:defRPr/>
            </a:lvl1pPr>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a:xfrm>
            <a:off x="4775200" y="6305550"/>
            <a:ext cx="2844800" cy="476250"/>
          </a:xfrm>
          <a:prstGeom prst="rect">
            <a:avLst/>
          </a:prstGeom>
        </p:spPr>
        <p:txBody>
          <a:bodyPr rtlCol="0"/>
          <a:lstStyle/>
          <a:p>
            <a:pPr rtl="0"/>
            <a:fld id="{D1B9857F-8E3A-4557-96F8-21B00A98BFA3}" type="datetime1">
              <a:rPr lang="es-ES" noProof="0" smtClean="0"/>
              <a:t>05/03/2024</a:t>
            </a:fld>
            <a:endParaRPr lang="es-ES" noProof="0" dirty="0"/>
          </a:p>
        </p:txBody>
      </p:sp>
      <p:sp>
        <p:nvSpPr>
          <p:cNvPr id="5" name="Marcador de pie de página 4"/>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194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914144" y="274638"/>
            <a:ext cx="9997440" cy="1143000"/>
          </a:xfrm>
          <a:prstGeom prst="rect">
            <a:avLst/>
          </a:prstGeo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1914144" y="1447800"/>
            <a:ext cx="9997440" cy="4800600"/>
          </a:xfrm>
          <a:prstGeom prst="rect">
            <a:avLst/>
          </a:prstGeom>
        </p:spPr>
        <p:txBody>
          <a:bodyPr rtlCol="0"/>
          <a:lstStyle>
            <a:lvl1pPr rtl="0" eaLnBrk="1" latinLnBrk="0" hangingPunct="1">
              <a:defRPr/>
            </a:lvl1pPr>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a:xfrm>
            <a:off x="4775200" y="6305550"/>
            <a:ext cx="2844800" cy="476250"/>
          </a:xfrm>
          <a:prstGeom prst="rect">
            <a:avLst/>
          </a:prstGeom>
        </p:spPr>
        <p:txBody>
          <a:bodyPr rtlCol="0"/>
          <a:lstStyle/>
          <a:p>
            <a:pPr rtl="0"/>
            <a:fld id="{DEAA8251-C776-4109-BB80-374698926D7E}" type="datetime1">
              <a:rPr lang="es-ES" noProof="0" smtClean="0"/>
              <a:t>05/03/2024</a:t>
            </a:fld>
            <a:endParaRPr lang="es-ES" noProof="0" dirty="0"/>
          </a:p>
        </p:txBody>
      </p:sp>
      <p:sp>
        <p:nvSpPr>
          <p:cNvPr id="5" name="Marcador de pie de página 4"/>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6399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828800" y="2600325"/>
            <a:ext cx="8534400" cy="2286000"/>
          </a:xfrm>
          <a:prstGeom prst="rect">
            <a:avLst/>
          </a:prstGeom>
        </p:spPr>
        <p:txBody>
          <a:bodyPr rtlCol="0" anchor="t"/>
          <a:lstStyle>
            <a:lvl1pPr algn="l">
              <a:lnSpc>
                <a:spcPts val="4500"/>
              </a:lnSpc>
              <a:buNone/>
              <a:defRPr sz="4000" b="1" cap="all"/>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828800" y="1066800"/>
            <a:ext cx="8534400" cy="1509712"/>
          </a:xfrm>
          <a:prstGeom prst="rect">
            <a:avLst/>
          </a:prstGeom>
        </p:spPr>
        <p:txBody>
          <a:bodyPr rtlCol="0" anchor="b"/>
          <a:lstStyle>
            <a:lvl1pPr marL="18288" indent="0" rtl="0" eaLnBrk="1" latinLnBrk="0" hangingPunct="1">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el estilo de texto del patrón</a:t>
            </a:r>
          </a:p>
        </p:txBody>
      </p:sp>
      <p:sp>
        <p:nvSpPr>
          <p:cNvPr id="4" name="Marcador de fecha 3"/>
          <p:cNvSpPr>
            <a:spLocks noGrp="1"/>
          </p:cNvSpPr>
          <p:nvPr>
            <p:ph type="dt" sz="half" idx="10"/>
          </p:nvPr>
        </p:nvSpPr>
        <p:spPr>
          <a:xfrm>
            <a:off x="4775200" y="6305550"/>
            <a:ext cx="2844800" cy="476250"/>
          </a:xfrm>
          <a:prstGeom prst="rect">
            <a:avLst/>
          </a:prstGeom>
        </p:spPr>
        <p:txBody>
          <a:bodyPr rtlCol="0"/>
          <a:lstStyle/>
          <a:p>
            <a:pPr rtl="0"/>
            <a:fld id="{E12AFEF2-ECA8-4C32-8740-7C98084E5469}" type="datetime1">
              <a:rPr lang="es-ES" noProof="0" smtClean="0"/>
              <a:t>05/03/2024</a:t>
            </a:fld>
            <a:endParaRPr lang="es-ES" noProof="0" dirty="0"/>
          </a:p>
        </p:txBody>
      </p:sp>
      <p:sp>
        <p:nvSpPr>
          <p:cNvPr id="5" name="Marcador de pie de página 4"/>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406615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914144" y="274320"/>
            <a:ext cx="9997440" cy="1143000"/>
          </a:xfrm>
          <a:prstGeom prst="rect">
            <a:avLst/>
          </a:prstGeo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914144" y="1524000"/>
            <a:ext cx="4876800" cy="4663440"/>
          </a:xfrm>
          <a:prstGeom prst="rect">
            <a:avLst/>
          </a:prstGeom>
        </p:spPr>
        <p:txBody>
          <a:bodyPr rtlCol="0"/>
          <a:lstStyle>
            <a:lvl1pPr rtl="0" eaLnBrk="1" latinLnBrk="0" hangingPunct="1">
              <a:defRPr sz="2800"/>
            </a:lvl1pPr>
            <a:lvl2pPr>
              <a:defRPr sz="2400"/>
            </a:lvl2pPr>
            <a:lvl3pPr>
              <a:defRPr sz="2000"/>
            </a:lvl3pPr>
            <a:lvl4pPr>
              <a:defRPr sz="1800"/>
            </a:lvl4pPr>
            <a:lvl5pPr>
              <a:defRPr sz="1800"/>
            </a:lvl5pPr>
            <a:extLst/>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7034784" y="1524000"/>
            <a:ext cx="4876800" cy="4663440"/>
          </a:xfrm>
          <a:prstGeom prst="rect">
            <a:avLst/>
          </a:prstGeom>
        </p:spPr>
        <p:txBody>
          <a:bodyPr rtlCol="0"/>
          <a:lstStyle>
            <a:lvl1pPr rtl="0" eaLnBrk="1" latinLnBrk="0" hangingPunct="1">
              <a:defRPr sz="2800"/>
            </a:lvl1pPr>
            <a:lvl2pPr>
              <a:defRPr sz="2400"/>
            </a:lvl2pPr>
            <a:lvl3pPr>
              <a:defRPr sz="2000"/>
            </a:lvl3pPr>
            <a:lvl4pPr>
              <a:defRPr sz="1800"/>
            </a:lvl4pPr>
            <a:lvl5pPr>
              <a:defRPr sz="1800"/>
            </a:lvl5pPr>
            <a:extLst/>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fecha 4"/>
          <p:cNvSpPr>
            <a:spLocks noGrp="1"/>
          </p:cNvSpPr>
          <p:nvPr>
            <p:ph type="dt" sz="half" idx="10"/>
          </p:nvPr>
        </p:nvSpPr>
        <p:spPr>
          <a:xfrm>
            <a:off x="4775200" y="6305550"/>
            <a:ext cx="2844800" cy="476250"/>
          </a:xfrm>
          <a:prstGeom prst="rect">
            <a:avLst/>
          </a:prstGeom>
        </p:spPr>
        <p:txBody>
          <a:bodyPr rtlCol="0"/>
          <a:lstStyle/>
          <a:p>
            <a:pPr rtl="0"/>
            <a:fld id="{3A1C492A-3CEE-410B-AC30-7354AE999ABC}" type="datetime1">
              <a:rPr lang="es-ES" noProof="0" smtClean="0"/>
              <a:t>05/03/2024</a:t>
            </a:fld>
            <a:endParaRPr lang="es-ES" noProof="0" dirty="0"/>
          </a:p>
        </p:txBody>
      </p:sp>
      <p:sp>
        <p:nvSpPr>
          <p:cNvPr id="6" name="Marcador de pie de página 5"/>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07845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60336"/>
            <a:ext cx="10972800" cy="1143000"/>
          </a:xfrm>
          <a:prstGeom prst="rect">
            <a:avLst/>
          </a:prstGeom>
        </p:spPr>
        <p:txBody>
          <a:bodyPr rtlCol="0" anchor="ctr"/>
          <a:lstStyle>
            <a:lvl1pPr algn="ctr">
              <a:defRPr sz="4500" b="1" cap="none"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328278"/>
            <a:ext cx="5364480" cy="640080"/>
          </a:xfrm>
          <a:prstGeom prst="rect">
            <a:avLst/>
          </a:prstGeom>
          <a:noFill/>
          <a:ln w="10795">
            <a:solidFill>
              <a:schemeClr val="bg1"/>
            </a:solidFill>
            <a:miter lim="800000"/>
          </a:ln>
        </p:spPr>
        <p:txBody>
          <a:bodyPr rtlCol="0" anchor="ctr"/>
          <a:lstStyle>
            <a:lvl1pPr marL="64008" indent="0" algn="l" rtl="0" eaLnBrk="1" latinLnBrk="0" hangingPunct="1">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el estilo de texto del patrón</a:t>
            </a:r>
          </a:p>
        </p:txBody>
      </p:sp>
      <p:sp>
        <p:nvSpPr>
          <p:cNvPr id="5" name="Marcador de posición de contenido 4"/>
          <p:cNvSpPr>
            <a:spLocks noGrp="1"/>
          </p:cNvSpPr>
          <p:nvPr>
            <p:ph sz="quarter" idx="2"/>
          </p:nvPr>
        </p:nvSpPr>
        <p:spPr>
          <a:xfrm>
            <a:off x="609600" y="969336"/>
            <a:ext cx="5364480" cy="4114800"/>
          </a:xfrm>
          <a:prstGeom prst="rect">
            <a:avLst/>
          </a:prstGeom>
          <a:ln w="10795">
            <a:solidFill>
              <a:schemeClr val="bg1"/>
            </a:solidFill>
            <a:prstDash val="dash"/>
            <a:miter lim="800000"/>
          </a:ln>
        </p:spPr>
        <p:txBody>
          <a:bodyPr rtlCol="0"/>
          <a:lstStyle>
            <a:lvl1pPr marL="393192" indent="-274320" rtl="0" eaLnBrk="1" latinLnBrk="0" hangingPunct="1">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217920" y="328278"/>
            <a:ext cx="5364480" cy="640080"/>
          </a:xfrm>
          <a:prstGeom prst="rect">
            <a:avLst/>
          </a:prstGeom>
          <a:noFill/>
          <a:ln w="10795">
            <a:solidFill>
              <a:schemeClr val="bg1"/>
            </a:solidFill>
            <a:miter lim="800000"/>
          </a:ln>
        </p:spPr>
        <p:txBody>
          <a:bodyPr rtlCol="0" anchor="ctr"/>
          <a:lstStyle>
            <a:lvl1pPr marL="64008" indent="0" algn="l" rtl="0" eaLnBrk="1" latinLnBrk="0" hangingPunct="1">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el estilo de texto del patrón</a:t>
            </a:r>
          </a:p>
        </p:txBody>
      </p:sp>
      <p:sp>
        <p:nvSpPr>
          <p:cNvPr id="6" name="Marcador de posición de contenido 5"/>
          <p:cNvSpPr>
            <a:spLocks noGrp="1"/>
          </p:cNvSpPr>
          <p:nvPr>
            <p:ph sz="quarter" idx="4"/>
          </p:nvPr>
        </p:nvSpPr>
        <p:spPr>
          <a:xfrm>
            <a:off x="6217920" y="969336"/>
            <a:ext cx="5364480" cy="4114800"/>
          </a:xfrm>
          <a:prstGeom prst="rect">
            <a:avLst/>
          </a:prstGeom>
          <a:ln w="10795">
            <a:solidFill>
              <a:schemeClr val="bg1"/>
            </a:solidFill>
            <a:prstDash val="dash"/>
            <a:miter lim="800000"/>
          </a:ln>
        </p:spPr>
        <p:txBody>
          <a:bodyPr rtlCol="0"/>
          <a:lstStyle>
            <a:lvl1pPr marL="393192" indent="-274320" rtl="0" eaLnBrk="1" latinLnBrk="0" hangingPunct="1">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7" name="Marcador de fecha 6"/>
          <p:cNvSpPr>
            <a:spLocks noGrp="1"/>
          </p:cNvSpPr>
          <p:nvPr>
            <p:ph type="dt" sz="half" idx="10"/>
          </p:nvPr>
        </p:nvSpPr>
        <p:spPr>
          <a:xfrm>
            <a:off x="4775200" y="6305550"/>
            <a:ext cx="2844800" cy="476250"/>
          </a:xfrm>
          <a:prstGeom prst="rect">
            <a:avLst/>
          </a:prstGeom>
        </p:spPr>
        <p:txBody>
          <a:bodyPr rtlCol="0"/>
          <a:lstStyle/>
          <a:p>
            <a:pPr rtl="0"/>
            <a:fld id="{53882297-700E-4D7A-85E1-0457EA91AAC7}" type="datetime1">
              <a:rPr lang="es-ES" noProof="0" smtClean="0"/>
              <a:t>05/03/2024</a:t>
            </a:fld>
            <a:endParaRPr lang="es-ES" noProof="0" dirty="0"/>
          </a:p>
        </p:txBody>
      </p:sp>
      <p:sp>
        <p:nvSpPr>
          <p:cNvPr id="8" name="Marcador de pie de página 7"/>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9" name="Marcador de número de diapositiva 8"/>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358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914144" y="274320"/>
            <a:ext cx="9997440" cy="1143000"/>
          </a:xfrm>
          <a:prstGeom prst="rect">
            <a:avLst/>
          </a:prstGeom>
        </p:spPr>
        <p:txBody>
          <a:bodyPr rtlCol="0" anchor="ctr"/>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a:xfrm>
            <a:off x="4775200" y="6305550"/>
            <a:ext cx="2844800" cy="476250"/>
          </a:xfrm>
          <a:prstGeom prst="rect">
            <a:avLst/>
          </a:prstGeom>
        </p:spPr>
        <p:txBody>
          <a:bodyPr rtlCol="0"/>
          <a:lstStyle/>
          <a:p>
            <a:pPr rtl="0"/>
            <a:fld id="{0DBFF837-E2FE-46FE-B7F1-A77E1FE55CBA}" type="datetime1">
              <a:rPr lang="es-ES" noProof="0" smtClean="0"/>
              <a:t>05/03/2024</a:t>
            </a:fld>
            <a:endParaRPr lang="es-ES" noProof="0" dirty="0"/>
          </a:p>
        </p:txBody>
      </p:sp>
      <p:sp>
        <p:nvSpPr>
          <p:cNvPr id="4" name="Marcador de pie de página 3"/>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5" name="Marcador de número de diapositiva 4"/>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860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775200" y="6305550"/>
            <a:ext cx="2844800" cy="476250"/>
          </a:xfrm>
          <a:prstGeom prst="rect">
            <a:avLst/>
          </a:prstGeom>
        </p:spPr>
        <p:txBody>
          <a:bodyPr rtlCol="0"/>
          <a:lstStyle/>
          <a:p>
            <a:pPr rtl="0"/>
            <a:fld id="{7B1650FF-A663-41BB-B615-F28D7A29E914}" type="datetime1">
              <a:rPr lang="es-ES" noProof="0" smtClean="0"/>
              <a:t>05/03/2024</a:t>
            </a:fld>
            <a:endParaRPr lang="es-ES" noProof="0" dirty="0"/>
          </a:p>
        </p:txBody>
      </p:sp>
      <p:sp>
        <p:nvSpPr>
          <p:cNvPr id="3" name="Marcador de pie de página 2"/>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4" name="Marcador de número de diapositiva 3"/>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8609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16778"/>
            <a:ext cx="5080000" cy="1162050"/>
          </a:xfrm>
          <a:prstGeom prst="rect">
            <a:avLst/>
          </a:prstGeom>
          <a:ln>
            <a:noFill/>
          </a:ln>
        </p:spPr>
        <p:txBody>
          <a:bodyPr rtlCol="0" anchor="b"/>
          <a:lstStyle>
            <a:lvl1pPr algn="l">
              <a:lnSpc>
                <a:spcPts val="2000"/>
              </a:lnSpc>
              <a:buNone/>
              <a:defRPr sz="2200" b="1" cap="all"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609600" y="1406964"/>
            <a:ext cx="5080000" cy="698500"/>
          </a:xfrm>
          <a:prstGeom prst="rect">
            <a:avLst/>
          </a:prstGeom>
        </p:spPr>
        <p:txBody>
          <a:bodyPr rtlCol="0"/>
          <a:lstStyle>
            <a:lvl1pPr marL="45720" indent="0" rtl="0" eaLnBrk="1" latinLnBrk="0" hangingPunct="1">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el estilo de texto del patrón</a:t>
            </a:r>
          </a:p>
        </p:txBody>
      </p:sp>
      <p:sp>
        <p:nvSpPr>
          <p:cNvPr id="4" name="Marcador de posición de contenido 3"/>
          <p:cNvSpPr>
            <a:spLocks noGrp="1"/>
          </p:cNvSpPr>
          <p:nvPr>
            <p:ph sz="half" idx="1"/>
          </p:nvPr>
        </p:nvSpPr>
        <p:spPr>
          <a:xfrm>
            <a:off x="609600" y="2133601"/>
            <a:ext cx="10871200" cy="3992563"/>
          </a:xfrm>
          <a:prstGeom prst="rect">
            <a:avLst/>
          </a:prstGeom>
        </p:spPr>
        <p:txBody>
          <a:bodyPr rtlCol="0"/>
          <a:lstStyle>
            <a:lvl1pPr rtl="0" eaLnBrk="1" latinLnBrk="0" hangingPunct="1">
              <a:defRPr sz="3200"/>
            </a:lvl1pPr>
            <a:lvl2pPr>
              <a:defRPr sz="2800"/>
            </a:lvl2pPr>
            <a:lvl3pPr>
              <a:defRPr sz="2400"/>
            </a:lvl3pPr>
            <a:lvl4pPr>
              <a:defRPr sz="2000"/>
            </a:lvl4pPr>
            <a:lvl5pPr>
              <a:defRPr sz="2000"/>
            </a:lvl5pPr>
            <a:extLst/>
          </a:lstStyle>
          <a:p>
            <a:pPr lvl="0" rtl="0" eaLnBrk="1" latinLnBrk="0" hangingPunct="1"/>
            <a:r>
              <a:rPr lang="es-ES" noProof="0"/>
              <a:t>Editar el estilo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fecha 4"/>
          <p:cNvSpPr>
            <a:spLocks noGrp="1"/>
          </p:cNvSpPr>
          <p:nvPr>
            <p:ph type="dt" sz="half" idx="10"/>
          </p:nvPr>
        </p:nvSpPr>
        <p:spPr>
          <a:xfrm>
            <a:off x="4775200" y="6305550"/>
            <a:ext cx="2844800" cy="476250"/>
          </a:xfrm>
          <a:prstGeom prst="rect">
            <a:avLst/>
          </a:prstGeom>
        </p:spPr>
        <p:txBody>
          <a:bodyPr rtlCol="0"/>
          <a:lstStyle/>
          <a:p>
            <a:pPr rtl="0"/>
            <a:fld id="{6C9FBE21-F0D4-4475-8C74-9F12F5F0CA5D}" type="datetime1">
              <a:rPr lang="es-ES" noProof="0" smtClean="0"/>
              <a:t>05/03/2024</a:t>
            </a:fld>
            <a:endParaRPr lang="es-ES" noProof="0" dirty="0"/>
          </a:p>
        </p:txBody>
      </p:sp>
      <p:sp>
        <p:nvSpPr>
          <p:cNvPr id="6" name="Marcador de pie de página 5"/>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5425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849195" y="1066800"/>
            <a:ext cx="3657600" cy="1981200"/>
          </a:xfrm>
          <a:prstGeom prst="rect">
            <a:avLst/>
          </a:prstGeom>
        </p:spPr>
        <p:txBody>
          <a:bodyPr rtlCol="0" anchor="b">
            <a:noAutofit/>
          </a:bodyPr>
          <a:lstStyle>
            <a:lvl1pPr algn="l">
              <a:buNone/>
              <a:defRPr sz="2100" b="1">
                <a:effectLst/>
              </a:defRPr>
            </a:lvl1pPr>
            <a:extLst/>
          </a:lstStyle>
          <a:p>
            <a:pPr rtl="0"/>
            <a:r>
              <a:rPr lang="es-ES" noProof="0"/>
              <a:t>Haga clic para modificar el estilo de título del patrón</a:t>
            </a:r>
            <a:endParaRPr lang="es-ES" noProof="0" dirty="0"/>
          </a:p>
        </p:txBody>
      </p:sp>
      <p:sp>
        <p:nvSpPr>
          <p:cNvPr id="8" name="Rectángulo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s-ES" sz="3200" kern="1200" noProof="0" dirty="0">
              <a:solidFill>
                <a:schemeClr val="tx1"/>
              </a:solidFill>
              <a:latin typeface="+mn-lt"/>
              <a:ea typeface="+mn-ea"/>
              <a:cs typeface="+mn-cs"/>
            </a:endParaRP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rtlCol="0" anchor="t"/>
          <a:lstStyle>
            <a:lvl1pPr marL="0" indent="0" algn="l" eaLnBrk="1" latinLnBrk="0" hangingPunct="1">
              <a:buNone/>
              <a:defRPr sz="3200"/>
            </a:lvl1pPr>
            <a:extLst/>
          </a:lstStyle>
          <a:p>
            <a:pPr marL="0" algn="l" rtl="0" eaLnBrk="1" latinLnBrk="0" hangingPunct="1"/>
            <a:r>
              <a:rPr lang="es-ES" noProof="0"/>
              <a:t>Haga clic en el icono para agregar una imagen</a:t>
            </a:r>
            <a:endParaRPr kumimoji="0" lang="es-ES" noProof="0" dirty="0"/>
          </a:p>
        </p:txBody>
      </p:sp>
      <p:sp>
        <p:nvSpPr>
          <p:cNvPr id="9" name="Rectángulo 1"/>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10" name="Rectángulo 2"/>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sp>
        <p:nvSpPr>
          <p:cNvPr id="4" name="Marcador de posición de texto 3"/>
          <p:cNvSpPr>
            <a:spLocks noGrp="1"/>
          </p:cNvSpPr>
          <p:nvPr>
            <p:ph type="body" sz="half" idx="2"/>
          </p:nvPr>
        </p:nvSpPr>
        <p:spPr>
          <a:xfrm>
            <a:off x="1117600" y="4800600"/>
            <a:ext cx="5892800" cy="762000"/>
          </a:xfrm>
          <a:prstGeom prst="rect">
            <a:avLst/>
          </a:prstGeom>
        </p:spPr>
        <p:txBody>
          <a:bodyPr rtlCol="0" anchor="ctr"/>
          <a:lstStyle>
            <a:lvl1pPr marL="0" indent="0" algn="l" rtl="0" eaLnBrk="1" latinLnBrk="0" hangingPunct="1">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rtl="0" eaLnBrk="1" latinLnBrk="0" hangingPunct="1"/>
            <a:r>
              <a:rPr lang="es-ES" noProof="0"/>
              <a:t>Editar el estilo de texto del patrón</a:t>
            </a:r>
          </a:p>
        </p:txBody>
      </p:sp>
      <p:sp>
        <p:nvSpPr>
          <p:cNvPr id="5" name="Marcador de fecha 4"/>
          <p:cNvSpPr>
            <a:spLocks noGrp="1"/>
          </p:cNvSpPr>
          <p:nvPr>
            <p:ph type="dt" sz="half" idx="10"/>
          </p:nvPr>
        </p:nvSpPr>
        <p:spPr>
          <a:xfrm>
            <a:off x="4775200" y="6305550"/>
            <a:ext cx="2844800" cy="476250"/>
          </a:xfrm>
          <a:prstGeom prst="rect">
            <a:avLst/>
          </a:prstGeom>
        </p:spPr>
        <p:txBody>
          <a:bodyPr rtlCol="0"/>
          <a:lstStyle/>
          <a:p>
            <a:pPr rtl="0"/>
            <a:fld id="{66C24297-12C8-4EC5-9112-3BDBD71DF6A5}" type="datetime1">
              <a:rPr lang="es-ES" noProof="0" smtClean="0"/>
              <a:t>05/03/2024</a:t>
            </a:fld>
            <a:endParaRPr lang="es-ES" noProof="0" dirty="0"/>
          </a:p>
        </p:txBody>
      </p:sp>
      <p:sp>
        <p:nvSpPr>
          <p:cNvPr id="6" name="Marcador de pie de página 5"/>
          <p:cNvSpPr>
            <a:spLocks noGrp="1"/>
          </p:cNvSpPr>
          <p:nvPr>
            <p:ph type="ftr" sz="quarter" idx="11"/>
          </p:nvPr>
        </p:nvSpPr>
        <p:spPr>
          <a:xfrm>
            <a:off x="7620000" y="6305550"/>
            <a:ext cx="3860800" cy="476250"/>
          </a:xfrm>
          <a:prstGeom prst="rect">
            <a:avLst/>
          </a:prstGeom>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367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2"/>
      </p:bgRef>
    </p:bg>
    <p:spTree>
      <p:nvGrpSpPr>
        <p:cNvPr id="1" name=""/>
        <p:cNvGrpSpPr/>
        <p:nvPr/>
      </p:nvGrpSpPr>
      <p:grpSpPr>
        <a:xfrm>
          <a:off x="0" y="0"/>
          <a:ext cx="0" cy="0"/>
          <a:chOff x="0" y="0"/>
          <a:chExt cx="0" cy="0"/>
        </a:xfrm>
      </p:grpSpPr>
      <p:grpSp>
        <p:nvGrpSpPr>
          <p:cNvPr id="6" name="Grupo 5"/>
          <p:cNvGrpSpPr/>
          <p:nvPr/>
        </p:nvGrpSpPr>
        <p:grpSpPr>
          <a:xfrm>
            <a:off x="7148" y="-54"/>
            <a:ext cx="12188952" cy="6858054"/>
            <a:chOff x="7148" y="-54"/>
            <a:chExt cx="12188952" cy="6858054"/>
          </a:xfrm>
        </p:grpSpPr>
        <p:sp>
          <p:nvSpPr>
            <p:cNvPr id="4" name="Rectángulo 3"/>
            <p:cNvSpPr/>
            <p:nvPr/>
          </p:nvSpPr>
          <p:spPr>
            <a:xfrm>
              <a:off x="7148" y="0"/>
              <a:ext cx="1218895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p:cNvSpPr/>
            <p:nvPr/>
          </p:nvSpPr>
          <p:spPr bwMode="invGray">
            <a:xfrm>
              <a:off x="1473566" y="-54"/>
              <a:ext cx="96070" cy="6858054"/>
            </a:xfrm>
            <a:prstGeom prst="rect">
              <a:avLst/>
            </a:prstGeom>
            <a:solidFill>
              <a:schemeClr val="bg2">
                <a:lumMod val="1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pic>
          <p:nvPicPr>
            <p:cNvPr id="3" name="Imagen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48" y="0"/>
              <a:ext cx="1495425" cy="6858000"/>
            </a:xfrm>
            <a:prstGeom prst="rect">
              <a:avLst/>
            </a:prstGeom>
          </p:spPr>
        </p:pic>
      </p:grpSp>
      <p:sp>
        <p:nvSpPr>
          <p:cNvPr id="16" name="Marcador de título 4"/>
          <p:cNvSpPr>
            <a:spLocks noGrp="1"/>
          </p:cNvSpPr>
          <p:nvPr>
            <p:ph type="title"/>
          </p:nvPr>
        </p:nvSpPr>
        <p:spPr>
          <a:xfrm>
            <a:off x="1914144" y="274638"/>
            <a:ext cx="9997440" cy="1143000"/>
          </a:xfrm>
          <a:prstGeom prst="rect">
            <a:avLst/>
          </a:prstGeom>
        </p:spPr>
        <p:txBody>
          <a:bodyPr rtlCol="0" anchor="ctr">
            <a:normAutofit/>
          </a:bodyPr>
          <a:lstStyle/>
          <a:p>
            <a:pPr rtl="0"/>
            <a:r>
              <a:rPr lang="es-ES" noProof="0" dirty="0"/>
              <a:t>Haga clic para modificar el estilo de título del patrón</a:t>
            </a:r>
          </a:p>
        </p:txBody>
      </p:sp>
      <p:sp>
        <p:nvSpPr>
          <p:cNvPr id="17" name="Marcador de posición de texto 8"/>
          <p:cNvSpPr>
            <a:spLocks noGrp="1"/>
          </p:cNvSpPr>
          <p:nvPr>
            <p:ph type="body" idx="1"/>
          </p:nvPr>
        </p:nvSpPr>
        <p:spPr>
          <a:xfrm>
            <a:off x="1914144" y="1447800"/>
            <a:ext cx="9997440" cy="4800600"/>
          </a:xfrm>
          <a:prstGeom prst="rect">
            <a:avLst/>
          </a:prstGeom>
        </p:spPr>
        <p:txBody>
          <a:bodyPr rtlCol="0">
            <a:normAutofit/>
          </a:bodyPr>
          <a:lstStyle/>
          <a:p>
            <a:pPr lvl="0" rtl="0" eaLnBrk="1" latinLnBrk="0" hangingPunct="1"/>
            <a:r>
              <a:rPr lang="es-ES" noProof="0" dirty="0"/>
              <a:t>Editar el estilo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18" name="Marcador de fecha 23"/>
          <p:cNvSpPr>
            <a:spLocks noGrp="1"/>
          </p:cNvSpPr>
          <p:nvPr>
            <p:ph type="dt" sz="half" idx="2"/>
          </p:nvPr>
        </p:nvSpPr>
        <p:spPr>
          <a:xfrm>
            <a:off x="4775200" y="6305550"/>
            <a:ext cx="2844800" cy="476250"/>
          </a:xfrm>
          <a:prstGeom prst="rect">
            <a:avLst/>
          </a:prstGeom>
        </p:spPr>
        <p:txBody>
          <a:bodyPr rtlCol="0" anchor="b"/>
          <a:lstStyle>
            <a:lvl1pPr algn="r" eaLnBrk="1" latinLnBrk="0" hangingPunct="1">
              <a:defRPr kumimoji="0" sz="1100">
                <a:solidFill>
                  <a:schemeClr val="tx2"/>
                </a:solidFill>
              </a:defRPr>
            </a:lvl1pPr>
            <a:extLst/>
          </a:lstStyle>
          <a:p>
            <a:pPr rtl="0"/>
            <a:fld id="{66451BA5-0E59-42AB-B6D4-F1B13775B2F0}" type="datetime1">
              <a:rPr lang="es-ES" noProof="0" smtClean="0"/>
              <a:t>05/03/2024</a:t>
            </a:fld>
            <a:endParaRPr lang="es-ES" noProof="0" dirty="0"/>
          </a:p>
        </p:txBody>
      </p:sp>
      <p:sp>
        <p:nvSpPr>
          <p:cNvPr id="19" name="Marcador de pie de página 9"/>
          <p:cNvSpPr>
            <a:spLocks noGrp="1"/>
          </p:cNvSpPr>
          <p:nvPr>
            <p:ph type="ftr" sz="quarter" idx="3"/>
          </p:nvPr>
        </p:nvSpPr>
        <p:spPr>
          <a:xfrm>
            <a:off x="7620000" y="6305550"/>
            <a:ext cx="3860800" cy="476250"/>
          </a:xfrm>
          <a:prstGeom prst="rect">
            <a:avLst/>
          </a:prstGeom>
        </p:spPr>
        <p:txBody>
          <a:bodyPr rtlCol="0" anchor="b"/>
          <a:lstStyle>
            <a:lvl1pPr eaLnBrk="1" latinLnBrk="0" hangingPunct="1">
              <a:defRPr kumimoji="0" sz="1100">
                <a:solidFill>
                  <a:schemeClr val="tx2"/>
                </a:solidFill>
                <a:effectLst/>
              </a:defRPr>
            </a:lvl1pPr>
            <a:extLst/>
          </a:lstStyle>
          <a:p>
            <a:pPr rtl="0"/>
            <a:r>
              <a:rPr lang="es-ES" noProof="0" dirty="0"/>
              <a:t>Agregar un pie de página</a:t>
            </a:r>
          </a:p>
        </p:txBody>
      </p:sp>
      <p:sp>
        <p:nvSpPr>
          <p:cNvPr id="20" name="Marcador de número de diapositiva 21"/>
          <p:cNvSpPr>
            <a:spLocks noGrp="1"/>
          </p:cNvSpPr>
          <p:nvPr>
            <p:ph type="sldNum" sz="quarter" idx="4"/>
          </p:nvPr>
        </p:nvSpPr>
        <p:spPr>
          <a:xfrm>
            <a:off x="11484864" y="6305550"/>
            <a:ext cx="609600" cy="476250"/>
          </a:xfrm>
          <a:prstGeom prst="rect">
            <a:avLst/>
          </a:prstGeom>
        </p:spPr>
        <p:txBody>
          <a:bodyPr rtlCol="0" anchor="b"/>
          <a:lstStyle>
            <a:lvl1pPr algn="ctr" eaLnBrk="1" latinLnBrk="0" hangingPunct="1">
              <a:defRPr kumimoji="0" sz="1100">
                <a:solidFill>
                  <a:schemeClr val="tx2"/>
                </a:solidFill>
                <a:effectLst/>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60038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1" kern="1200">
          <a:solidFill>
            <a:schemeClr val="accent2">
              <a:lumMod val="50000"/>
            </a:schemeClr>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n-lt"/>
          <a:ea typeface="+mn-ea"/>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n-lt"/>
          <a:ea typeface="+mn-ea"/>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n-lt"/>
          <a:ea typeface="+mn-ea"/>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n-lt"/>
          <a:ea typeface="+mn-ea"/>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512" userDrawn="1">
          <p15:clr>
            <a:srgbClr val="F26B43"/>
          </p15:clr>
        </p15:guide>
        <p15:guide id="3" pos="1176" userDrawn="1">
          <p15:clr>
            <a:srgbClr val="F26B43"/>
          </p15:clr>
        </p15:guide>
        <p15:guide id="4" orient="horz" pos="3936" userDrawn="1">
          <p15:clr>
            <a:srgbClr val="F26B43"/>
          </p15:clr>
        </p15:guide>
        <p15:guide id="5" orient="horz" pos="888" userDrawn="1">
          <p15:clr>
            <a:srgbClr val="F26B43"/>
          </p15:clr>
        </p15:guide>
        <p15:guide id="6"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youtu.be/w5j2M-BPTB4?si=JDyXfESNYjPbejMQhttps://youtu.be/w5j2M-BPTB4?si=JDyXfESNYjPbejM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35760" y="552687"/>
            <a:ext cx="9875520" cy="1472184"/>
          </a:xfrm>
        </p:spPr>
        <p:txBody>
          <a:bodyPr lIns="91440" tIns="45720" rIns="91440" bIns="45720" rtlCol="0" anchor="b">
            <a:normAutofit fontScale="90000"/>
          </a:bodyPr>
          <a:lstStyle/>
          <a:p>
            <a:br>
              <a:rPr lang="es-ES" dirty="0"/>
            </a:br>
            <a:r>
              <a:rPr lang="es-ES" dirty="0"/>
              <a:t>SOFTWARE DEVELOPER </a:t>
            </a:r>
            <a:br>
              <a:rPr lang="es-ES" dirty="0"/>
            </a:br>
            <a:r>
              <a:rPr lang="es-ES" dirty="0"/>
              <a:t>JOB INTERVIEW </a:t>
            </a:r>
            <a:br>
              <a:rPr lang="es-ES" dirty="0"/>
            </a:br>
            <a:r>
              <a:rPr lang="es-ES" sz="1600" dirty="0"/>
              <a:t>Brayan </a:t>
            </a:r>
            <a:r>
              <a:rPr lang="es-ES" sz="1600" err="1"/>
              <a:t>Andres</a:t>
            </a:r>
            <a:r>
              <a:rPr lang="es-ES" sz="1600" dirty="0"/>
              <a:t> Carrillo Quiñones</a:t>
            </a:r>
          </a:p>
        </p:txBody>
      </p:sp>
      <p:sp>
        <p:nvSpPr>
          <p:cNvPr id="3" name="Subtítulo 2"/>
          <p:cNvSpPr>
            <a:spLocks noGrp="1"/>
          </p:cNvSpPr>
          <p:nvPr>
            <p:ph type="subTitle" idx="1"/>
          </p:nvPr>
        </p:nvSpPr>
        <p:spPr>
          <a:xfrm>
            <a:off x="1635760" y="2024870"/>
            <a:ext cx="10120811" cy="4833129"/>
          </a:xfrm>
        </p:spPr>
        <p:txBody>
          <a:bodyPr lIns="91440" tIns="0" rIns="91440" bIns="45720" rtlCol="0" anchor="t">
            <a:normAutofit fontScale="55000" lnSpcReduction="20000"/>
          </a:bodyPr>
          <a:lstStyle/>
          <a:p>
            <a:pPr marL="27305"/>
            <a:r>
              <a:rPr lang="en-US" sz="2000" u="sng" dirty="0">
                <a:hlinkClick r:id="rId3"/>
              </a:rPr>
              <a:t>https://youtu.be/w5j2M-BPTB4?si=JDyXfESNYjPbejMQhttps://youtu.be/w5j2M-BPTB4?si=JDyXfESNYjPbejMQ</a:t>
            </a:r>
            <a:endParaRPr lang="en-US" sz="2000" u="sng" dirty="0"/>
          </a:p>
          <a:p>
            <a:pPr marL="27305"/>
            <a:endParaRPr lang="es-MX" u="sng" dirty="0"/>
          </a:p>
          <a:p>
            <a:pPr marL="27305" algn="l">
              <a:lnSpc>
                <a:spcPct val="120000"/>
              </a:lnSpc>
            </a:pPr>
            <a:endParaRPr lang="en-US" dirty="0"/>
          </a:p>
          <a:p>
            <a:pPr marL="541655" indent="-514350" algn="l">
              <a:lnSpc>
                <a:spcPct val="120000"/>
              </a:lnSpc>
              <a:buAutoNum type="arabicPeriod"/>
            </a:pPr>
            <a:r>
              <a:rPr lang="en-US" dirty="0"/>
              <a:t>What does David answer to the question “What do you know about our company? David responds that he has know about Smart Tech for a long time and mentions its specialization in internet search and web solutions.</a:t>
            </a:r>
          </a:p>
          <a:p>
            <a:pPr marL="541655" indent="-514350" algn="l">
              <a:lnSpc>
                <a:spcPct val="120000"/>
              </a:lnSpc>
              <a:buClr>
                <a:srgbClr val="355D7E"/>
              </a:buClr>
              <a:buAutoNum type="arabicPeriod"/>
            </a:pPr>
            <a:r>
              <a:rPr lang="en-US" dirty="0"/>
              <a:t>Why do you think is important to know about the company you are applying to work with? It shows genuine interest and helps prepare for the interview. Understanding the company's culture and needs is essential to being hired.</a:t>
            </a:r>
          </a:p>
          <a:p>
            <a:pPr marL="541655" indent="-514350" algn="l">
              <a:lnSpc>
                <a:spcPct val="120000"/>
              </a:lnSpc>
              <a:buFont typeface="+mj-lt"/>
              <a:buAutoNum type="arabicPeriod"/>
            </a:pPr>
            <a:r>
              <a:rPr lang="en-US" dirty="0"/>
              <a:t>What’s David’s answer when the interviewer asks him about how familiar is he with programming Languages?   David mentions his experience with various </a:t>
            </a:r>
            <a:r>
              <a:rPr lang="en-US" dirty="0" err="1"/>
              <a:t>languajes</a:t>
            </a:r>
            <a:r>
              <a:rPr lang="en-US" dirty="0"/>
              <a:t>, especially Java, Python and C++ and expresses excitement about learning CSS.</a:t>
            </a:r>
          </a:p>
          <a:p>
            <a:pPr marL="541655" indent="-514350" algn="l">
              <a:lnSpc>
                <a:spcPct val="120000"/>
              </a:lnSpc>
              <a:buFont typeface="+mj-lt"/>
              <a:buAutoNum type="arabicPeriod"/>
            </a:pPr>
            <a:r>
              <a:rPr lang="en-US" dirty="0"/>
              <a:t>Why is David leaving his current job?  Due to management changes and being asked to work overtime, affecting his health and family.</a:t>
            </a:r>
          </a:p>
          <a:p>
            <a:pPr marL="541655" indent="-514350" algn="l">
              <a:lnSpc>
                <a:spcPct val="120000"/>
              </a:lnSpc>
              <a:buFont typeface="+mj-lt"/>
              <a:buAutoNum type="arabicPeriod"/>
            </a:pPr>
            <a:r>
              <a:rPr lang="es-MX" dirty="0" err="1"/>
              <a:t>What</a:t>
            </a:r>
            <a:r>
              <a:rPr lang="es-MX" dirty="0"/>
              <a:t> </a:t>
            </a:r>
            <a:r>
              <a:rPr lang="es-MX" dirty="0" err="1"/>
              <a:t>is</a:t>
            </a:r>
            <a:r>
              <a:rPr lang="es-MX" dirty="0"/>
              <a:t> </a:t>
            </a:r>
            <a:r>
              <a:rPr lang="es-MX" dirty="0" err="1"/>
              <a:t>the</a:t>
            </a:r>
            <a:r>
              <a:rPr lang="es-MX" dirty="0"/>
              <a:t> </a:t>
            </a:r>
            <a:r>
              <a:rPr lang="en-US" dirty="0"/>
              <a:t>meaning</a:t>
            </a:r>
            <a:r>
              <a:rPr lang="es-MX" dirty="0"/>
              <a:t> </a:t>
            </a:r>
            <a:r>
              <a:rPr lang="en-US" dirty="0"/>
              <a:t>of the expression “wraps up” in the interview</a:t>
            </a:r>
            <a:r>
              <a:rPr lang="es-MX" dirty="0"/>
              <a:t>?  </a:t>
            </a:r>
            <a:r>
              <a:rPr lang="es-MX" dirty="0" err="1"/>
              <a:t>means</a:t>
            </a:r>
            <a:r>
              <a:rPr lang="es-MX" dirty="0"/>
              <a:t> </a:t>
            </a:r>
            <a:r>
              <a:rPr lang="es-MX" dirty="0" err="1"/>
              <a:t>that</a:t>
            </a:r>
            <a:r>
              <a:rPr lang="es-MX" dirty="0"/>
              <a:t> </a:t>
            </a:r>
            <a:r>
              <a:rPr lang="es-MX" dirty="0" err="1"/>
              <a:t>the</a:t>
            </a:r>
            <a:r>
              <a:rPr lang="es-MX" dirty="0"/>
              <a:t> interview </a:t>
            </a:r>
            <a:r>
              <a:rPr lang="es-MX" dirty="0" err="1"/>
              <a:t>ends</a:t>
            </a:r>
            <a:endParaRPr lang="es-MX"/>
          </a:p>
          <a:p>
            <a:pPr marL="541655" indent="-514350" algn="l">
              <a:lnSpc>
                <a:spcPct val="120000"/>
              </a:lnSpc>
              <a:buFont typeface="+mj-lt"/>
              <a:buAutoNum type="arabicPeriod"/>
            </a:pPr>
            <a:r>
              <a:rPr lang="en-US" dirty="0"/>
              <a:t>What is the question David asks the interviewer at the end of the interview? David asks about the next steps in the application process</a:t>
            </a:r>
          </a:p>
          <a:p>
            <a:pPr marL="27305"/>
            <a:endParaRPr lang="es-ES" dirty="0"/>
          </a:p>
        </p:txBody>
      </p:sp>
    </p:spTree>
    <p:extLst>
      <p:ext uri="{BB962C8B-B14F-4D97-AF65-F5344CB8AC3E}">
        <p14:creationId xmlns:p14="http://schemas.microsoft.com/office/powerpoint/2010/main" val="26339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Hojas prensada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_13565505_TF03460542" id="{1ADF4024-4EA3-48C0-B7B9-A53AAF96B5E2}" vid="{86DC3CE7-42B0-45CD-AA75-071BA72D1665}"/>
    </a:ext>
  </a:extLst>
</a:theme>
</file>

<file path=ppt/theme/theme2.xml><?xml version="1.0" encoding="utf-8"?>
<a:theme xmlns:a="http://schemas.openxmlformats.org/drawingml/2006/main" name="Tema de Off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FED04C-AD43-4E06-AD63-36D8B5E83787}">
  <ds:schemaRefs>
    <ds:schemaRef ds:uri="http://schemas.microsoft.com/office/infopath/2007/PartnerControls"/>
    <ds:schemaRef ds:uri="a4f35948-e619-41b3-aa29-22878b09cfd2"/>
    <ds:schemaRef ds:uri="http://www.w3.org/XML/1998/namespace"/>
    <ds:schemaRef ds:uri="http://purl.org/dc/elements/1.1/"/>
    <ds:schemaRef ds:uri="http://purl.org/dc/dcmitype/"/>
    <ds:schemaRef ds:uri="http://schemas.microsoft.com/office/2006/documentManagement/types"/>
    <ds:schemaRef ds:uri="40262f94-9f35-4ac3-9a90-690165a166b7"/>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B0710C29-A897-44AD-9F83-BE5F874C2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B5BEE-6806-4BF1-A9A7-4B4A72C0C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del diseño Hojas prensadas</Template>
  <TotalTime>178</TotalTime>
  <Words>117</Words>
  <Application>Microsoft Office PowerPoint</Application>
  <PresentationFormat>Panorámica</PresentationFormat>
  <Paragraphs>11</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Plantilla de diseño Hojas prensadas</vt:lpstr>
      <vt:lpstr> SOFTWARE DEVELOPER  JOB INTERVIEW  Brayan Andres Carrillo Quiñones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ENGINNER  JOB INTERVIEW</dc:title>
  <dc:creator>2023</dc:creator>
  <cp:lastModifiedBy>IVAN</cp:lastModifiedBy>
  <cp:revision>119</cp:revision>
  <dcterms:created xsi:type="dcterms:W3CDTF">2023-11-04T03:56:17Z</dcterms:created>
  <dcterms:modified xsi:type="dcterms:W3CDTF">2024-03-05T21:12:48Z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74065700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