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lacial Indifference" panose="020B0604020202020204" charset="0"/>
      <p:regular r:id="rId7"/>
    </p:embeddedFont>
    <p:embeddedFont>
      <p:font typeface="Glacial Indifference Bold" panose="020B0604020202020204" charset="0"/>
      <p:regular r:id="rId8"/>
    </p:embeddedFont>
    <p:embeddedFont>
      <p:font typeface="League Spartan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77078"/>
            <a:ext cx="9558551" cy="460344"/>
            <a:chOff x="0" y="0"/>
            <a:chExt cx="2517478" cy="1212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7478" cy="121243"/>
            </a:xfrm>
            <a:custGeom>
              <a:avLst/>
              <a:gdLst/>
              <a:ahLst/>
              <a:cxnLst/>
              <a:rect l="l" t="t" r="r" b="b"/>
              <a:pathLst>
                <a:path w="2517478" h="121243">
                  <a:moveTo>
                    <a:pt x="0" y="0"/>
                  </a:moveTo>
                  <a:lnTo>
                    <a:pt x="2517478" y="0"/>
                  </a:lnTo>
                  <a:lnTo>
                    <a:pt x="2517478" y="121243"/>
                  </a:lnTo>
                  <a:lnTo>
                    <a:pt x="0" y="121243"/>
                  </a:lnTo>
                  <a:close/>
                </a:path>
              </a:pathLst>
            </a:custGeom>
            <a:solidFill>
              <a:srgbClr val="E9D8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28700"/>
            <a:ext cx="10909317" cy="868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19"/>
              </a:lnSpc>
            </a:pPr>
            <a:r>
              <a:rPr lang="en-US" sz="5718">
                <a:solidFill>
                  <a:srgbClr val="000000"/>
                </a:solidFill>
                <a:latin typeface="League Spartan"/>
              </a:rPr>
              <a:t>OBJETIVOS ESPECÍFICOS​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3844" y="2412107"/>
            <a:ext cx="16230600" cy="5062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43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Glacial Indifference Bold"/>
              </a:rPr>
              <a:t>Implementar</a:t>
            </a:r>
            <a:r>
              <a:rPr lang="en-US" sz="3999" dirty="0">
                <a:solidFill>
                  <a:srgbClr val="000000"/>
                </a:solidFill>
                <a:latin typeface="Glacial Indifference Bold"/>
              </a:rPr>
              <a:t>: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El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sistema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debe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permitir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que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el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mesero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ingrese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el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pedido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del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cliente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confirmar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los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ingredientes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disponibles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y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transmitir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la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orden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a la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cocina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de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manera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rápida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 y </a:t>
            </a:r>
            <a:r>
              <a:rPr lang="en-US" sz="3999" dirty="0" err="1">
                <a:solidFill>
                  <a:srgbClr val="000000"/>
                </a:solidFill>
                <a:latin typeface="Glacial Indifference"/>
              </a:rPr>
              <a:t>precisa</a:t>
            </a:r>
            <a:r>
              <a:rPr lang="en-US" sz="3999" dirty="0">
                <a:solidFill>
                  <a:srgbClr val="000000"/>
                </a:solidFill>
                <a:latin typeface="Glacial Indifference"/>
              </a:rPr>
              <a:t>.​</a:t>
            </a:r>
          </a:p>
          <a:p>
            <a:pPr marL="863599" lvl="1" indent="-431800">
              <a:lnSpc>
                <a:spcPts val="5439"/>
              </a:lnSpc>
              <a:buFont typeface="Arial"/>
              <a:buChar char="•"/>
            </a:pPr>
            <a:r>
              <a:rPr lang="es-MX" sz="4000" b="1" i="0" u="none" strike="noStrike">
                <a:solidFill>
                  <a:srgbClr val="000000"/>
                </a:solidFill>
                <a:effectLst/>
              </a:rPr>
              <a:t>Organizar:</a:t>
            </a:r>
            <a:r>
              <a:rPr lang="es-MX" sz="4000" b="0" i="0" u="none" strike="noStrike">
                <a:solidFill>
                  <a:srgbClr val="000000"/>
                </a:solidFill>
                <a:effectLst/>
              </a:rPr>
              <a:t> El sistema debe asignar un número, una hora a cada orden, mostrar el estado y tiempo estimado de entrega en una pantalla visible para el mesero, el cocinero y el cliente.​</a:t>
            </a:r>
            <a:endParaRPr lang="en-US" sz="3999" dirty="0">
              <a:solidFill>
                <a:srgbClr val="000000"/>
              </a:solidFill>
              <a:latin typeface="Glacial Indifference"/>
            </a:endParaRPr>
          </a:p>
          <a:p>
            <a:pPr>
              <a:lnSpc>
                <a:spcPts val="8076"/>
              </a:lnSpc>
            </a:pPr>
            <a:endParaRPr lang="en-US" sz="3999" dirty="0">
              <a:solidFill>
                <a:srgbClr val="000000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Glacial Indifference</vt:lpstr>
      <vt:lpstr>Calibri</vt:lpstr>
      <vt:lpstr>Glacial Indifference Bold</vt:lpstr>
      <vt:lpstr>League Spartan</vt:lpstr>
      <vt:lpstr>Arial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Brayan Andres Carrillo Quiñones</cp:lastModifiedBy>
  <cp:revision>3</cp:revision>
  <dcterms:created xsi:type="dcterms:W3CDTF">2006-08-16T00:00:00Z</dcterms:created>
  <dcterms:modified xsi:type="dcterms:W3CDTF">2023-04-21T02:52:47Z</dcterms:modified>
  <dc:identifier>DAFgsjHI06s</dc:identifier>
</cp:coreProperties>
</file>