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010400" cy="92964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FBF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flipH="1" rot="10800000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rgbClr val="0F243E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rot="2736822">
            <a:off x="4091941" y="3634402"/>
            <a:ext cx="485982" cy="458297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1" name="Google Shape;91;p13"/>
            <p:cNvSpPr/>
            <p:nvPr/>
          </p:nvSpPr>
          <p:spPr>
            <a:xfrm>
              <a:off x="1" y="0"/>
              <a:ext cx="9144000" cy="6858000"/>
            </a:xfrm>
            <a:prstGeom prst="rect">
              <a:avLst/>
            </a:prstGeom>
            <a:solidFill>
              <a:srgbClr val="10253F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EECC2.png"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 b="30265" l="-3107" r="-4805" t="-27493"/>
            <a:stretch/>
          </p:blipFill>
          <p:spPr>
            <a:xfrm>
              <a:off x="2837387" y="1884137"/>
              <a:ext cx="3317753" cy="1254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9144000" cy="219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6638939"/>
              <a:ext cx="9144000" cy="2190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3"/>
          <p:cNvSpPr txBox="1"/>
          <p:nvPr/>
        </p:nvSpPr>
        <p:spPr>
          <a:xfrm>
            <a:off x="643917" y="3429000"/>
            <a:ext cx="7704692" cy="1692771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</a:rPr>
              <a:t>FastMed (Servicio </a:t>
            </a:r>
            <a:r>
              <a:rPr lang="es-ES" sz="3600">
                <a:solidFill>
                  <a:schemeClr val="lt1"/>
                </a:solidFill>
              </a:rPr>
              <a:t>médico</a:t>
            </a:r>
            <a:r>
              <a:rPr lang="es-ES" sz="3600">
                <a:solidFill>
                  <a:schemeClr val="lt1"/>
                </a:solidFill>
              </a:rPr>
              <a:t>)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633701" y="268522"/>
            <a:ext cx="76615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Explicación y necesidad</a:t>
            </a:r>
            <a:endParaRPr b="1" i="0" sz="2800" u="none" cap="none" strike="noStrike">
              <a:solidFill>
                <a:srgbClr val="FFD4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23806" y="1751133"/>
            <a:ext cx="82350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En Chile distintos aplicativos y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tratan de brindar una solución a la hora de agendar atención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médica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pero no existe una general para todo el mundo, además estas tampoco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gente con problemas de movilidad o algún otro, ahí es donde nace FastMed, un servicio general que permite no solo agendar horas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médicas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una red nacional con disponibilidad para todos los centros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médicos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posibilidad de agregar servicios de movilización para quienes lo necesiten.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806" y="146573"/>
            <a:ext cx="1785937" cy="41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189275" y="257400"/>
            <a:ext cx="8138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endParaRPr b="1" sz="2800">
              <a:solidFill>
                <a:srgbClr val="FFD44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Agendar / editar y cancelar horas de </a:t>
            </a: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atención</a:t>
            </a:r>
            <a:endParaRPr b="1" sz="2800">
              <a:solidFill>
                <a:srgbClr val="FFD4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806" y="146573"/>
            <a:ext cx="1785937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500" y="1412550"/>
            <a:ext cx="6286699" cy="46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1" y="268522"/>
            <a:ext cx="69728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Acceso al </a:t>
            </a: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registro nacional de prestadores individuales de salud</a:t>
            </a:r>
            <a:endParaRPr b="1" i="0" sz="2800" u="none" cap="none" strike="noStrike">
              <a:solidFill>
                <a:srgbClr val="FFD4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806" y="146573"/>
            <a:ext cx="1785937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hol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475" y="1885222"/>
            <a:ext cx="8839200" cy="401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2159826" y="335216"/>
            <a:ext cx="914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FFD44B"/>
                </a:solidFill>
                <a:latin typeface="Open Sans"/>
                <a:ea typeface="Open Sans"/>
                <a:cs typeface="Open Sans"/>
                <a:sym typeface="Open Sans"/>
              </a:rPr>
              <a:t>Servicios de movilidad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D44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20436" y="1995055"/>
            <a:ext cx="7963190" cy="387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806" y="146573"/>
            <a:ext cx="1785937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200" y="1414888"/>
            <a:ext cx="5039600" cy="5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