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508A6-F9A0-494E-AAC0-4D97B97CAEE5}" type="datetimeFigureOut">
              <a:rPr lang="es-PE" smtClean="0"/>
              <a:t>09/06/2018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BCFB-FEA8-494E-AD1E-0972959DB7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21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4BDECA-7852-4F15-BD5E-C52EED512F9B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9F61-820D-4316-B5DE-5DEC96064A02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B91-03D1-43A5-885F-D6348F745795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E58C-8B44-4018-A9EF-0D7A9C2E5754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86D1-5883-4811-BFA4-F06063F2BA1F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0FC-E3F0-4A5C-8BE0-3AC20603BB31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345F-A0CA-4BBC-8725-ED4734854A45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159B-30DB-4E8E-930D-0A5D3ADB0E30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4D37-D5D2-4640-A063-DEFC0CAD7972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8F17-C4F0-491B-8BE4-4B5923381D0F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1B77-B97E-429B-9E52-1754F81F243D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D1E01B-372E-4231-9B75-3D02AD1E40BD}" type="datetime1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DA8D-D5A5-4301-93AE-F9153B010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Desarrollo de aplicaciones java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ED124-FEC7-4A06-B13C-977039B7A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Ing. Ronald Angulo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A43854-1A58-4E49-A25C-0EFC9FAB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3648E5-D953-49C1-AC7A-A752C4C0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495B4-200B-4462-975B-696633EE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docente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D57D5-FB49-4DBE-A431-665D680B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b="1" dirty="0"/>
              <a:t>Ing. Ronald Angulo</a:t>
            </a:r>
          </a:p>
          <a:p>
            <a:pPr algn="just"/>
            <a:r>
              <a:rPr lang="es-PE" dirty="0"/>
              <a:t>Ingeniero de Sistemas egresado de la Universidad Privada del Norte, con experiencia en Gestión de Proyectos de Software en las arquitecturas Cliente Servidor, Web, Servicios Web y Móvil bajo Metodologías Ágiles, Estándares de Programación y Modelo CMMI. Gestión de Servidores Linux. En Banca, Telecomunicaciones, Belleza, Gobierno, Telefonía.</a:t>
            </a:r>
          </a:p>
          <a:p>
            <a:pPr algn="just"/>
            <a:r>
              <a:rPr lang="es-PE" dirty="0"/>
              <a:t>Empresas en las que brindé consultoría: IBM, Telefónica, </a:t>
            </a:r>
            <a:r>
              <a:rPr lang="es-PE" dirty="0" err="1"/>
              <a:t>Everis</a:t>
            </a:r>
            <a:r>
              <a:rPr lang="es-PE" dirty="0"/>
              <a:t>, Belcorp, </a:t>
            </a:r>
            <a:r>
              <a:rPr lang="es-PE" dirty="0" err="1"/>
              <a:t>Avantiva</a:t>
            </a:r>
            <a:r>
              <a:rPr lang="es-PE" dirty="0"/>
              <a:t>, </a:t>
            </a:r>
            <a:r>
              <a:rPr lang="es-PE" dirty="0" err="1"/>
              <a:t>Tismart</a:t>
            </a:r>
            <a:r>
              <a:rPr lang="es-PE" dirty="0"/>
              <a:t>, Hiper, MDP </a:t>
            </a:r>
            <a:r>
              <a:rPr lang="es-PE" dirty="0" err="1"/>
              <a:t>Consulting</a:t>
            </a:r>
            <a:r>
              <a:rPr lang="es-PE" dirty="0"/>
              <a:t>, BBVA, Interbank, </a:t>
            </a:r>
            <a:r>
              <a:rPr lang="es-PE" dirty="0" err="1"/>
              <a:t>Cjava</a:t>
            </a:r>
            <a:r>
              <a:rPr lang="es-PE" dirty="0"/>
              <a:t>, USMP, OSCE, </a:t>
            </a:r>
            <a:r>
              <a:rPr lang="es-PE" dirty="0" err="1"/>
              <a:t>Optical</a:t>
            </a:r>
            <a:r>
              <a:rPr lang="es-PE" dirty="0"/>
              <a:t> Networks.</a:t>
            </a:r>
          </a:p>
          <a:p>
            <a:pPr algn="just"/>
            <a:r>
              <a:rPr lang="es-PE" dirty="0"/>
              <a:t>Skype: </a:t>
            </a:r>
            <a:r>
              <a:rPr lang="es-PE" dirty="0" err="1"/>
              <a:t>angulovigo</a:t>
            </a:r>
            <a:r>
              <a:rPr lang="es-PE" dirty="0"/>
              <a:t> | Celular: 972661522 |Correo: angulovigo@gmail.com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90C055-A0DF-44B5-9212-0F419E44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A2127-62F1-4A3C-B7FB-486AFE74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8114-1920-4CD7-A50A-9385886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Desarrollo de aplicaciones java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FA9BA-9E87-406A-9AF6-049734BC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Patrón </a:t>
            </a:r>
            <a:r>
              <a:rPr lang="es-PE" dirty="0" err="1"/>
              <a:t>Model</a:t>
            </a:r>
            <a:r>
              <a:rPr lang="es-PE" dirty="0"/>
              <a:t> View </a:t>
            </a:r>
            <a:r>
              <a:rPr lang="es-PE" dirty="0" err="1"/>
              <a:t>Controller</a:t>
            </a:r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CD8C08-7B8D-4B89-B8A4-13C8BA78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B3CAC5-B1CE-444B-A85C-C5FE9EF9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3074" name="Picture 2" descr="Resultado de imagen para pattern mvc java">
            <a:extLst>
              <a:ext uri="{FF2B5EF4-FFF2-40B4-BE49-F238E27FC236}">
                <a16:creationId xmlns:a16="http://schemas.microsoft.com/office/drawing/2014/main" id="{244639B1-9FF5-4AB8-B7B7-914F71EA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21" y="2787967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0EE87-CD0B-45ED-9AB1-9FAAF81B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MODEL:orm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433DC-D69C-4CE9-9A64-625AC489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688E03-4D53-49D2-9CF7-CE3878BD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8A66ED-1FDE-4424-BF08-B9C6DB9B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Resultado de imagen para orm">
            <a:extLst>
              <a:ext uri="{FF2B5EF4-FFF2-40B4-BE49-F238E27FC236}">
                <a16:creationId xmlns:a16="http://schemas.microsoft.com/office/drawing/2014/main" id="{E887F7AF-D368-473E-AAAE-AC7E33F3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1" y="2246176"/>
            <a:ext cx="4142420" cy="339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9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68C1A-6384-4E7D-AF18-12A24AC5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Orm</a:t>
            </a:r>
            <a:r>
              <a:rPr lang="es-PE" dirty="0"/>
              <a:t>: </a:t>
            </a:r>
            <a:r>
              <a:rPr lang="es-PE" dirty="0" err="1"/>
              <a:t>hibernate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1BCF1-9D75-48A9-AB2C-4E6109E1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A9D493-71B4-4FCE-863C-B79F81EE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1D823D-EC6E-422C-A8B9-A6CFDB35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2054" name="Picture 6" descr="Resultado de imagen para hibernate">
            <a:extLst>
              <a:ext uri="{FF2B5EF4-FFF2-40B4-BE49-F238E27FC236}">
                <a16:creationId xmlns:a16="http://schemas.microsoft.com/office/drawing/2014/main" id="{A864A2EF-3B66-49A2-8216-A2C88787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81" y="1546860"/>
            <a:ext cx="52482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Resultado de imagen para hibernate">
            <a:extLst>
              <a:ext uri="{FF2B5EF4-FFF2-40B4-BE49-F238E27FC236}">
                <a16:creationId xmlns:a16="http://schemas.microsoft.com/office/drawing/2014/main" id="{FBD63E2E-233D-4130-A6E0-361DE3F54D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872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074CA-0AF3-434C-9223-26A8F0E6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360CD-3755-4960-B9D0-E7086143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CB8934-E667-488D-883F-F2D41C7C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Desarrollo de Aplicaciones Java Web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B455E0-D009-4BC7-94B3-363AAE49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Resultado de imagen para DEVELOPER">
            <a:extLst>
              <a:ext uri="{FF2B5EF4-FFF2-40B4-BE49-F238E27FC236}">
                <a16:creationId xmlns:a16="http://schemas.microsoft.com/office/drawing/2014/main" id="{A2F9709E-A82D-449A-8BCC-D25387E55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64" y="681037"/>
            <a:ext cx="91440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1047F6-20C0-4BC5-803E-EE5F96C07937}"/>
              </a:ext>
            </a:extLst>
          </p:cNvPr>
          <p:cNvSpPr txBox="1"/>
          <p:nvPr/>
        </p:nvSpPr>
        <p:spPr>
          <a:xfrm>
            <a:off x="1635854" y="1066576"/>
            <a:ext cx="410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>
                <a:solidFill>
                  <a:srgbClr val="FF0000"/>
                </a:solidFill>
              </a:rPr>
              <a:t>¡A programar!</a:t>
            </a:r>
          </a:p>
        </p:txBody>
      </p:sp>
    </p:spTree>
    <p:extLst>
      <p:ext uri="{BB962C8B-B14F-4D97-AF65-F5344CB8AC3E}">
        <p14:creationId xmlns:p14="http://schemas.microsoft.com/office/powerpoint/2010/main" val="232524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</TotalTime>
  <Words>179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Desarrollo de aplicaciones java web</vt:lpstr>
      <vt:lpstr>docente</vt:lpstr>
      <vt:lpstr>Desarrollo de aplicaciones java web</vt:lpstr>
      <vt:lpstr>MODEL:orm</vt:lpstr>
      <vt:lpstr>Orm: hibernate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java web</dc:title>
  <dc:creator>IPESOF</dc:creator>
  <cp:lastModifiedBy>IPESOF</cp:lastModifiedBy>
  <cp:revision>20</cp:revision>
  <dcterms:created xsi:type="dcterms:W3CDTF">2018-06-09T15:07:49Z</dcterms:created>
  <dcterms:modified xsi:type="dcterms:W3CDTF">2018-06-09T15:33:20Z</dcterms:modified>
</cp:coreProperties>
</file>