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32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96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999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74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593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345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38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656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47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080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3D4E-725A-439D-B3EF-0EE09D582409}" type="datetimeFigureOut">
              <a:rPr lang="es-PE" smtClean="0"/>
              <a:t>18/04/2016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E899-C674-4130-AA8D-A5C7A20F8D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544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" sz="4000" b="1" kern="12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Leopoldo </a:t>
            </a:r>
            <a:r>
              <a:rPr lang="es-ES" sz="4000" b="1" kern="12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Santos </a:t>
            </a:r>
            <a:r>
              <a:rPr lang="es-ES" sz="4000" b="1" kern="12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Argumedo</a:t>
            </a:r>
            <a:r>
              <a:rPr lang="es-ES" sz="4000" b="1" kern="12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(México)</a:t>
            </a:r>
            <a:r>
              <a:rPr lang="es-ES" sz="4000" b="1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4000" b="1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4000" b="1" kern="12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PE" sz="2400" dirty="0"/>
              <a:t> Actual Presidente de la Asociación Latinoamericana de Inmunología (ALAI) </a:t>
            </a:r>
          </a:p>
          <a:p>
            <a:pPr>
              <a:buFont typeface="Wingdings" pitchFamily="2" charset="2"/>
              <a:buChar char="v"/>
            </a:pPr>
            <a:r>
              <a:rPr lang="es-PE" sz="2400" dirty="0"/>
              <a:t>Centro de Investigación y Estudios Avanzados-México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3003177" cy="3167261"/>
          </a:xfrm>
        </p:spPr>
      </p:pic>
    </p:spTree>
    <p:extLst>
      <p:ext uri="{BB962C8B-B14F-4D97-AF65-F5344CB8AC3E}">
        <p14:creationId xmlns:p14="http://schemas.microsoft.com/office/powerpoint/2010/main" val="9827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Dr. Leopoldo Santos Argumedo  (México)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Leopoldo Santos Argumedo  (México) </dc:title>
  <dc:creator>DIFUSION</dc:creator>
  <cp:lastModifiedBy>DIFUSION</cp:lastModifiedBy>
  <cp:revision>1</cp:revision>
  <dcterms:created xsi:type="dcterms:W3CDTF">2016-04-18T17:50:04Z</dcterms:created>
  <dcterms:modified xsi:type="dcterms:W3CDTF">2016-04-18T17:53:04Z</dcterms:modified>
</cp:coreProperties>
</file>