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26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40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7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7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61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8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6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51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50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9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CAFE-957C-4108-BF17-A48DBC4A7C6D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9789-1963-48D0-8333-E49B0A90B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9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</a:t>
            </a:r>
            <a:r>
              <a:rPr lang="es-PE" dirty="0"/>
              <a:t>.</a:t>
            </a:r>
            <a:r>
              <a:rPr lang="es-PE" dirty="0" smtClean="0"/>
              <a:t> </a:t>
            </a:r>
            <a:r>
              <a:rPr lang="es-PE" dirty="0" err="1" smtClean="0"/>
              <a:t>Julie</a:t>
            </a:r>
            <a:r>
              <a:rPr lang="es-PE" dirty="0" smtClean="0"/>
              <a:t> Wang (USA)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Instituto </a:t>
            </a:r>
            <a:r>
              <a:rPr lang="es-PE" dirty="0" err="1" smtClean="0"/>
              <a:t>Jaffe</a:t>
            </a:r>
            <a:r>
              <a:rPr lang="es-PE" dirty="0" smtClean="0"/>
              <a:t> de Alergias Alimentarias.</a:t>
            </a:r>
          </a:p>
          <a:p>
            <a:pPr marL="0" indent="0">
              <a:buNone/>
            </a:pPr>
            <a:r>
              <a:rPr lang="es-PE" dirty="0" smtClean="0"/>
              <a:t>Mount </a:t>
            </a:r>
            <a:r>
              <a:rPr lang="es-PE" dirty="0" err="1" smtClean="0"/>
              <a:t>Sinai</a:t>
            </a:r>
            <a:r>
              <a:rPr lang="es-PE" dirty="0" smtClean="0"/>
              <a:t> Hospital</a:t>
            </a:r>
            <a:r>
              <a:rPr lang="es-ES" dirty="0" smtClean="0"/>
              <a:t>-NY USA.</a:t>
            </a:r>
            <a:endParaRPr lang="es-PE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00200"/>
            <a:ext cx="33843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1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Dr. Wayne </a:t>
            </a:r>
            <a:r>
              <a:rPr lang="es-PE" dirty="0" err="1" smtClean="0"/>
              <a:t>Shreffler</a:t>
            </a:r>
            <a:r>
              <a:rPr lang="es-PE" dirty="0" smtClean="0"/>
              <a:t> (USA)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 smtClean="0"/>
              <a:t>Massachusetts General Hospital</a:t>
            </a:r>
          </a:p>
          <a:p>
            <a:r>
              <a:rPr lang="es-PE" dirty="0" smtClean="0"/>
              <a:t>Jefe del Servicio de Alergias, Asma e Inmunología</a:t>
            </a:r>
          </a:p>
          <a:p>
            <a:r>
              <a:rPr lang="es-PE" dirty="0" smtClean="0"/>
              <a:t>Director del Centro de Alergias Alimentarias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2808312" cy="2808312"/>
          </a:xfrm>
        </p:spPr>
      </p:pic>
    </p:spTree>
    <p:extLst>
      <p:ext uri="{BB962C8B-B14F-4D97-AF65-F5344CB8AC3E}">
        <p14:creationId xmlns:p14="http://schemas.microsoft.com/office/powerpoint/2010/main" val="27614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Dr. José Luis Franco (COLOMBIA)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Laboratorio de Medicina Molecular e Inmunología</a:t>
            </a:r>
          </a:p>
          <a:p>
            <a:r>
              <a:rPr lang="es-PE" dirty="0" smtClean="0"/>
              <a:t>Universidad de Antioquía-Colombia</a:t>
            </a:r>
          </a:p>
          <a:p>
            <a:r>
              <a:rPr lang="es-PE" dirty="0" err="1" smtClean="0"/>
              <a:t>Past</a:t>
            </a:r>
            <a:r>
              <a:rPr lang="es-PE" dirty="0" smtClean="0"/>
              <a:t> Presidente de Sociedad Latinoamericana de Inmunodeficiencias Primarias</a:t>
            </a: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5" y="1600200"/>
            <a:ext cx="38734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Dr. Laura </a:t>
            </a:r>
            <a:r>
              <a:rPr lang="es-PE" dirty="0" err="1" smtClean="0"/>
              <a:t>Gochicoa</a:t>
            </a:r>
            <a:r>
              <a:rPr lang="es-PE" dirty="0" smtClean="0"/>
              <a:t> Rangel (MÉXICO)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Departamento de Fisiología Respiratoria</a:t>
            </a:r>
          </a:p>
          <a:p>
            <a:r>
              <a:rPr lang="es-ES" dirty="0"/>
              <a:t>Instituto Nacional de Enfermedades Respiratorias "Ismael Cosío </a:t>
            </a:r>
            <a:r>
              <a:rPr lang="es-ES" dirty="0" smtClean="0"/>
              <a:t>Villegas”- México</a:t>
            </a:r>
          </a:p>
          <a:p>
            <a:r>
              <a:rPr lang="es-ES" dirty="0"/>
              <a:t>Centro de Evaluación del Paciente Asmático Infantil, Centro Médico Santa Teresa, Texcoco, Estado de México, México</a:t>
            </a: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29681"/>
            <a:ext cx="2667000" cy="2667000"/>
          </a:xfrm>
        </p:spPr>
      </p:pic>
    </p:spTree>
    <p:extLst>
      <p:ext uri="{BB962C8B-B14F-4D97-AF65-F5344CB8AC3E}">
        <p14:creationId xmlns:p14="http://schemas.microsoft.com/office/powerpoint/2010/main" val="4187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Dr. Luis Torre </a:t>
            </a:r>
            <a:r>
              <a:rPr lang="es-PE" dirty="0" err="1" smtClean="0"/>
              <a:t>Bouscoulet</a:t>
            </a:r>
            <a:r>
              <a:rPr lang="es-PE" dirty="0" smtClean="0"/>
              <a:t> (MÉXICO)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Departamento de Fisiología Respiratoria</a:t>
            </a:r>
          </a:p>
          <a:p>
            <a:r>
              <a:rPr lang="es-ES" dirty="0"/>
              <a:t>Instituto Nacional de Enfermedades Respiratorias "Ismael Cosío Villegas”- México</a:t>
            </a:r>
          </a:p>
          <a:p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Dr. Alexis </a:t>
            </a:r>
            <a:r>
              <a:rPr lang="es-PE" dirty="0" err="1" smtClean="0"/>
              <a:t>Kalergis</a:t>
            </a:r>
            <a:r>
              <a:rPr lang="es-PE" dirty="0" smtClean="0"/>
              <a:t> (CHILE)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Facultad de Ciencias Biológicas</a:t>
            </a:r>
          </a:p>
          <a:p>
            <a:r>
              <a:rPr lang="es-PE" dirty="0" smtClean="0"/>
              <a:t>Pontificia Universidad Católica de </a:t>
            </a:r>
            <a:r>
              <a:rPr lang="es-PE" dirty="0" smtClean="0"/>
              <a:t>Chile</a:t>
            </a:r>
          </a:p>
          <a:p>
            <a:r>
              <a:rPr lang="es-PE" dirty="0" smtClean="0"/>
              <a:t>Profesor asociado e investigador en el Departamento de Genética Molecular y Microbiología de la Facultad</a:t>
            </a: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24036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Dr. </a:t>
            </a:r>
            <a:r>
              <a:rPr lang="es-PE" dirty="0" err="1" smtClean="0"/>
              <a:t>Jhann</a:t>
            </a:r>
            <a:r>
              <a:rPr lang="es-PE" dirty="0" smtClean="0"/>
              <a:t> Arturo (COLOMBIA)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PE" dirty="0" smtClean="0"/>
          </a:p>
          <a:p>
            <a:r>
              <a:rPr lang="es-PE" dirty="0" smtClean="0"/>
              <a:t>Director Científico para Latinoamérica de </a:t>
            </a:r>
            <a:r>
              <a:rPr lang="en-US" i="1" dirty="0" smtClean="0"/>
              <a:t>International</a:t>
            </a:r>
            <a:r>
              <a:rPr lang="en-US" dirty="0" smtClean="0"/>
              <a:t> </a:t>
            </a:r>
            <a:r>
              <a:rPr lang="en-US" dirty="0"/>
              <a:t>Society for Cellular Therapy </a:t>
            </a:r>
            <a:r>
              <a:rPr lang="en-US" dirty="0" smtClean="0"/>
              <a:t>(ISCT)</a:t>
            </a:r>
            <a:endParaRPr lang="es-PE" dirty="0"/>
          </a:p>
          <a:p>
            <a:r>
              <a:rPr lang="es-ES" dirty="0" smtClean="0"/>
              <a:t>Director científico Inmugen Corporation Colombia</a:t>
            </a:r>
          </a:p>
          <a:p>
            <a:r>
              <a:rPr lang="es-PE" dirty="0"/>
              <a:t>Pontificia Universidad Javeriana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34342"/>
            <a:ext cx="2952328" cy="3453519"/>
          </a:xfrm>
        </p:spPr>
      </p:pic>
    </p:spTree>
    <p:extLst>
      <p:ext uri="{BB962C8B-B14F-4D97-AF65-F5344CB8AC3E}">
        <p14:creationId xmlns:p14="http://schemas.microsoft.com/office/powerpoint/2010/main" val="113138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Dr. Ricardo Cardona (COL)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 err="1" smtClean="0"/>
              <a:t>Past</a:t>
            </a:r>
            <a:r>
              <a:rPr lang="es-PE" dirty="0" smtClean="0"/>
              <a:t> Presidente Asociación Colombiana de Alergias, Asma e Inmunología</a:t>
            </a:r>
          </a:p>
          <a:p>
            <a:r>
              <a:rPr lang="es-PE" dirty="0" smtClean="0"/>
              <a:t>Jefe del Servicio de Alergología Clínica de IPS Universitaria- Universidad de Antioquia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295232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Dr. Iván </a:t>
            </a:r>
            <a:r>
              <a:rPr lang="es-PE" dirty="0" err="1" smtClean="0"/>
              <a:t>Cherrez</a:t>
            </a:r>
            <a:r>
              <a:rPr lang="es-PE" dirty="0" smtClean="0"/>
              <a:t> (ECUADOR)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Hospital Clínica Kennedy de Guayaquil-Ecuador</a:t>
            </a:r>
          </a:p>
          <a:p>
            <a:pPr algn="just"/>
            <a:r>
              <a:rPr lang="es-PE" dirty="0" smtClean="0"/>
              <a:t>Miembro </a:t>
            </a:r>
            <a:r>
              <a:rPr lang="es-PE" dirty="0"/>
              <a:t>del Comité de Asma de La Organización Mundial de Alergia</a:t>
            </a:r>
          </a:p>
          <a:p>
            <a:pPr algn="just"/>
            <a:r>
              <a:rPr lang="es-PE" dirty="0" smtClean="0"/>
              <a:t>Director </a:t>
            </a:r>
            <a:r>
              <a:rPr lang="es-PE" dirty="0"/>
              <a:t>Médico RESPIRALAB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1327"/>
            <a:ext cx="4104456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16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249</Words>
  <Application>Microsoft Office PowerPoint</Application>
  <PresentationFormat>Presentación en pantalla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Dr. Julie Wang (USA)</vt:lpstr>
      <vt:lpstr>Dr. Wayne Shreffler (USA)</vt:lpstr>
      <vt:lpstr>Dr. José Luis Franco (COLOMBIA)</vt:lpstr>
      <vt:lpstr>Dr. Laura Gochicoa Rangel (MÉXICO)</vt:lpstr>
      <vt:lpstr>Dr. Luis Torre Bouscoulet (MÉXICO)</vt:lpstr>
      <vt:lpstr>Dr. Alexis Kalergis (CHILE)</vt:lpstr>
      <vt:lpstr>Dr. Jhann Arturo (COLOMBIA)</vt:lpstr>
      <vt:lpstr>Dr. Ricardo Cardona (COL)</vt:lpstr>
      <vt:lpstr>Dr. Iván Cherrez (ECUADOR)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Alexis Kalergis (CHI)</dc:title>
  <dc:creator>Victor</dc:creator>
  <cp:lastModifiedBy>DIFUSION</cp:lastModifiedBy>
  <cp:revision>19</cp:revision>
  <dcterms:created xsi:type="dcterms:W3CDTF">2016-05-11T05:58:11Z</dcterms:created>
  <dcterms:modified xsi:type="dcterms:W3CDTF">2016-06-02T21:38:28Z</dcterms:modified>
</cp:coreProperties>
</file>