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Santiago Pedraza Cardenas" initials="ASPC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Aaron Santiago Pedraza Cardenas" initials="ASPC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90"/>
  </p:normalViewPr>
  <p:slideViewPr>
    <p:cSldViewPr snapToGrid="0" snapToObjects="1">
      <p:cViewPr varScale="1">
        <p:scale>
          <a:sx n="82" d="100"/>
          <a:sy n="82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3T23:39:47.1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6-10-13T23:39:52.595" idx="1">
    <p:pos x="146" y="14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1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093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71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0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351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7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4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60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6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257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2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4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0825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98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14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71C6BA-54B9-9C4E-95B8-184FE20D2DBB}" type="datetimeFigureOut">
              <a:rPr lang="es-ES_tradnl" smtClean="0"/>
              <a:t>13/10/16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FE4327-A4FF-704C-BC7F-D6ADB7CA60B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474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multiuser</a:t>
            </a:r>
            <a:r>
              <a:rPr lang="es-ES_tradnl" dirty="0"/>
              <a:t> </a:t>
            </a:r>
            <a:r>
              <a:rPr lang="es-ES_tradnl" dirty="0" err="1"/>
              <a:t>heart</a:t>
            </a:r>
            <a:r>
              <a:rPr lang="es-ES_tradnl" dirty="0"/>
              <a:t> monitor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Aaron </a:t>
            </a:r>
            <a:r>
              <a:rPr lang="es-ES_tradnl" dirty="0" err="1" smtClean="0"/>
              <a:t>santiago</a:t>
            </a:r>
            <a:r>
              <a:rPr lang="es-ES_tradnl" dirty="0" smtClean="0"/>
              <a:t> </a:t>
            </a:r>
            <a:r>
              <a:rPr lang="es-ES_tradnl" dirty="0" err="1" smtClean="0"/>
              <a:t>pedraza</a:t>
            </a:r>
            <a:r>
              <a:rPr lang="es-ES_tradnl" dirty="0" smtClean="0"/>
              <a:t> </a:t>
            </a:r>
            <a:r>
              <a:rPr lang="es-ES_tradnl" dirty="0" err="1" smtClean="0"/>
              <a:t>cardenas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493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1" y="976296"/>
            <a:ext cx="5380962" cy="23480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1" y="976297"/>
            <a:ext cx="5512231" cy="2348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6" y="3708400"/>
            <a:ext cx="5036950" cy="24727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24" y="3235640"/>
            <a:ext cx="5512231" cy="287219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33993" y="68659"/>
            <a:ext cx="230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i="1" dirty="0" smtClean="0"/>
              <a:t>BLACK BOXES</a:t>
            </a:r>
            <a:endParaRPr lang="es-ES_tradnl" sz="2400" b="1" i="1" dirty="0"/>
          </a:p>
        </p:txBody>
      </p:sp>
    </p:spTree>
    <p:extLst>
      <p:ext uri="{BB962C8B-B14F-4D97-AF65-F5344CB8AC3E}">
        <p14:creationId xmlns:p14="http://schemas.microsoft.com/office/powerpoint/2010/main" val="24025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1" y="555789"/>
            <a:ext cx="6120582" cy="3006672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518119"/>
            <a:ext cx="5268718" cy="300667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3562459"/>
            <a:ext cx="4886877" cy="26619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54" y="3562460"/>
            <a:ext cx="6504188" cy="269959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44454" y="10229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i="1" dirty="0" smtClean="0"/>
              <a:t>FMS</a:t>
            </a:r>
            <a:endParaRPr lang="es-ES_tradnl" sz="2400" b="1" i="1" dirty="0"/>
          </a:p>
        </p:txBody>
      </p:sp>
    </p:spTree>
    <p:extLst>
      <p:ext uri="{BB962C8B-B14F-4D97-AF65-F5344CB8AC3E}">
        <p14:creationId xmlns:p14="http://schemas.microsoft.com/office/powerpoint/2010/main" val="208580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609600"/>
            <a:ext cx="10860437" cy="56663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866468" y="14793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i="1" dirty="0" smtClean="0"/>
              <a:t>TIME</a:t>
            </a:r>
            <a:endParaRPr lang="es-ES_tradnl" sz="2400" b="1" i="1" dirty="0"/>
          </a:p>
        </p:txBody>
      </p:sp>
    </p:spTree>
    <p:extLst>
      <p:ext uri="{BB962C8B-B14F-4D97-AF65-F5344CB8AC3E}">
        <p14:creationId xmlns:p14="http://schemas.microsoft.com/office/powerpoint/2010/main" val="74114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401519" y="1952786"/>
            <a:ext cx="2868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9272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13</Words>
  <Application>Microsoft Macintosh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Garamond</vt:lpstr>
      <vt:lpstr>Arial</vt:lpstr>
      <vt:lpstr>Orgánico</vt:lpstr>
      <vt:lpstr>multiuser heart monitor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multiuser heart monitor</dc:title>
  <dc:creator>Aaron Santiago Pedraza Cardenas</dc:creator>
  <cp:lastModifiedBy>Aaron Santiago Pedraza Cardenas</cp:lastModifiedBy>
  <cp:revision>6</cp:revision>
  <dcterms:created xsi:type="dcterms:W3CDTF">2016-10-14T03:49:58Z</dcterms:created>
  <dcterms:modified xsi:type="dcterms:W3CDTF">2016-10-14T04:55:00Z</dcterms:modified>
</cp:coreProperties>
</file>