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D581E-526C-4478-9CE4-910A822A5F50}" type="datetimeFigureOut">
              <a:rPr lang="es-CO" smtClean="0"/>
              <a:t>13/10/2016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5F04B-2B6D-4A3D-A0ED-A976B80A2FA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44557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D581E-526C-4478-9CE4-910A822A5F50}" type="datetimeFigureOut">
              <a:rPr lang="es-CO" smtClean="0"/>
              <a:t>13/10/2016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5F04B-2B6D-4A3D-A0ED-A976B80A2FA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255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D581E-526C-4478-9CE4-910A822A5F50}" type="datetimeFigureOut">
              <a:rPr lang="es-CO" smtClean="0"/>
              <a:t>13/10/2016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5F04B-2B6D-4A3D-A0ED-A976B80A2FA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51268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D581E-526C-4478-9CE4-910A822A5F50}" type="datetimeFigureOut">
              <a:rPr lang="es-CO" smtClean="0"/>
              <a:t>13/10/2016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5F04B-2B6D-4A3D-A0ED-A976B80A2FA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96174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D581E-526C-4478-9CE4-910A822A5F50}" type="datetimeFigureOut">
              <a:rPr lang="es-CO" smtClean="0"/>
              <a:t>13/10/2016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5F04B-2B6D-4A3D-A0ED-A976B80A2FA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03716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D581E-526C-4478-9CE4-910A822A5F50}" type="datetimeFigureOut">
              <a:rPr lang="es-CO" smtClean="0"/>
              <a:t>13/10/2016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5F04B-2B6D-4A3D-A0ED-A976B80A2FA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69364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D581E-526C-4478-9CE4-910A822A5F50}" type="datetimeFigureOut">
              <a:rPr lang="es-CO" smtClean="0"/>
              <a:t>13/10/2016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5F04B-2B6D-4A3D-A0ED-A976B80A2FA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95684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D581E-526C-4478-9CE4-910A822A5F50}" type="datetimeFigureOut">
              <a:rPr lang="es-CO" smtClean="0"/>
              <a:t>13/10/2016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5F04B-2B6D-4A3D-A0ED-A976B80A2FA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81918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D581E-526C-4478-9CE4-910A822A5F50}" type="datetimeFigureOut">
              <a:rPr lang="es-CO" smtClean="0"/>
              <a:t>13/10/2016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5F04B-2B6D-4A3D-A0ED-A976B80A2FA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85506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D581E-526C-4478-9CE4-910A822A5F50}" type="datetimeFigureOut">
              <a:rPr lang="es-CO" smtClean="0"/>
              <a:t>13/10/2016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5F04B-2B6D-4A3D-A0ED-A976B80A2FA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38386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D581E-526C-4478-9CE4-910A822A5F50}" type="datetimeFigureOut">
              <a:rPr lang="es-CO" smtClean="0"/>
              <a:t>13/10/2016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5F04B-2B6D-4A3D-A0ED-A976B80A2FA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54101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9D581E-526C-4478-9CE4-910A822A5F50}" type="datetimeFigureOut">
              <a:rPr lang="es-CO" smtClean="0"/>
              <a:t>13/10/2016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5F04B-2B6D-4A3D-A0ED-A976B80A2FA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96406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90311" y="79023"/>
            <a:ext cx="12011378" cy="5907270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CuadroTexto 2"/>
          <p:cNvSpPr txBox="1"/>
          <p:nvPr/>
        </p:nvSpPr>
        <p:spPr>
          <a:xfrm>
            <a:off x="90311" y="6045136"/>
            <a:ext cx="12011378" cy="307777"/>
          </a:xfrm>
          <a:prstGeom prst="rect">
            <a:avLst/>
          </a:prstGeom>
          <a:noFill/>
          <a:ln w="3175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b="1" dirty="0"/>
              <a:t>Software para Procesadores @ “</a:t>
            </a:r>
            <a:r>
              <a:rPr lang="es-ES" sz="1400" b="1" i="1" dirty="0"/>
              <a:t>Electrónica Javeriana</a:t>
            </a:r>
            <a:r>
              <a:rPr lang="es-ES" sz="1400" b="1" dirty="0"/>
              <a:t>” – Bogotá – Colombia con Juan C. Giraldo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90311" y="6352912"/>
            <a:ext cx="4525805" cy="307776"/>
          </a:xfrm>
          <a:prstGeom prst="rect">
            <a:avLst/>
          </a:prstGeom>
          <a:noFill/>
          <a:ln w="3175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b="1" dirty="0" smtClean="0"/>
              <a:t>“</a:t>
            </a:r>
            <a:r>
              <a:rPr lang="es-ES" sz="1400" b="1" i="1" dirty="0" smtClean="0"/>
              <a:t>Time </a:t>
            </a:r>
            <a:r>
              <a:rPr lang="es-ES" sz="1400" b="1" i="1" dirty="0" err="1" smtClean="0"/>
              <a:t>diagram</a:t>
            </a:r>
            <a:r>
              <a:rPr lang="es-ES" sz="1400" b="1" dirty="0" smtClean="0"/>
              <a:t>”</a:t>
            </a:r>
            <a:r>
              <a:rPr lang="es-ES" sz="1400" dirty="0" smtClean="0"/>
              <a:t>: </a:t>
            </a:r>
            <a:r>
              <a:rPr lang="es-ES" sz="1400" dirty="0" err="1" smtClean="0"/>
              <a:t>Debounced</a:t>
            </a:r>
            <a:endParaRPr lang="es-ES" sz="1400" i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4616116" y="6352913"/>
            <a:ext cx="1828800" cy="307777"/>
          </a:xfrm>
          <a:prstGeom prst="rect">
            <a:avLst/>
          </a:prstGeom>
          <a:noFill/>
          <a:ln w="3175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b="1" dirty="0"/>
              <a:t>Dedicación</a:t>
            </a:r>
            <a:r>
              <a:rPr lang="es-ES" sz="1400" dirty="0"/>
              <a:t>: </a:t>
            </a:r>
            <a:r>
              <a:rPr lang="es-ES" sz="1400" i="1" dirty="0"/>
              <a:t>20 min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6444917" y="6352912"/>
            <a:ext cx="5656772" cy="307766"/>
          </a:xfrm>
          <a:prstGeom prst="rect">
            <a:avLst/>
          </a:prstGeom>
          <a:noFill/>
          <a:ln w="3175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b="1" dirty="0"/>
              <a:t>Elaborado por</a:t>
            </a:r>
            <a:r>
              <a:rPr lang="es-ES" sz="1400" dirty="0"/>
              <a:t>:</a:t>
            </a:r>
            <a:r>
              <a:rPr lang="es-ES" sz="1400" i="1" dirty="0"/>
              <a:t>     </a:t>
            </a:r>
            <a:r>
              <a:rPr lang="es-ES" sz="1400" i="1" dirty="0" err="1" smtClean="0"/>
              <a:t>Libardo</a:t>
            </a:r>
            <a:r>
              <a:rPr lang="es-ES" sz="1400" i="1" dirty="0" smtClean="0"/>
              <a:t> </a:t>
            </a:r>
            <a:r>
              <a:rPr lang="es-ES" sz="1400" i="1" dirty="0" err="1" smtClean="0"/>
              <a:t>Andres</a:t>
            </a:r>
            <a:r>
              <a:rPr lang="es-ES" sz="1400" i="1" dirty="0" smtClean="0"/>
              <a:t> </a:t>
            </a:r>
            <a:r>
              <a:rPr lang="es-ES" sz="1400" i="1" dirty="0"/>
              <a:t>C</a:t>
            </a:r>
            <a:r>
              <a:rPr lang="es-ES" sz="1400" i="1" dirty="0" smtClean="0"/>
              <a:t>arpio Sepúlveda</a:t>
            </a:r>
            <a:endParaRPr lang="es-ES" sz="1400" i="1" dirty="0"/>
          </a:p>
        </p:txBody>
      </p:sp>
      <p:sp>
        <p:nvSpPr>
          <p:cNvPr id="7" name="Rectángulo 6"/>
          <p:cNvSpPr/>
          <p:nvPr/>
        </p:nvSpPr>
        <p:spPr>
          <a:xfrm>
            <a:off x="3591059" y="1737811"/>
            <a:ext cx="4803819" cy="2768958"/>
          </a:xfrm>
          <a:prstGeom prst="rect">
            <a:avLst/>
          </a:prstGeom>
          <a:ln w="5715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4000" dirty="0" smtClean="0"/>
              <a:t>DEBOUNCED</a:t>
            </a:r>
            <a:endParaRPr lang="es-CO" sz="4000" dirty="0"/>
          </a:p>
        </p:txBody>
      </p:sp>
      <p:cxnSp>
        <p:nvCxnSpPr>
          <p:cNvPr id="9" name="Conector recto de flecha 8"/>
          <p:cNvCxnSpPr>
            <a:endCxn id="7" idx="1"/>
          </p:cNvCxnSpPr>
          <p:nvPr/>
        </p:nvCxnSpPr>
        <p:spPr>
          <a:xfrm>
            <a:off x="1183670" y="3122290"/>
            <a:ext cx="2407389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" name="Conector recto de flecha 10"/>
          <p:cNvCxnSpPr>
            <a:stCxn id="7" idx="3"/>
          </p:cNvCxnSpPr>
          <p:nvPr/>
        </p:nvCxnSpPr>
        <p:spPr>
          <a:xfrm>
            <a:off x="8394878" y="3122290"/>
            <a:ext cx="2151733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" name="Conector recto 12"/>
          <p:cNvCxnSpPr/>
          <p:nvPr/>
        </p:nvCxnSpPr>
        <p:spPr>
          <a:xfrm flipH="1">
            <a:off x="2009104" y="2588654"/>
            <a:ext cx="734096" cy="1017431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onector recto 13"/>
          <p:cNvCxnSpPr/>
          <p:nvPr/>
        </p:nvCxnSpPr>
        <p:spPr>
          <a:xfrm flipH="1">
            <a:off x="8906255" y="2613574"/>
            <a:ext cx="734096" cy="1017431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/>
        </p:nvSpPr>
        <p:spPr>
          <a:xfrm>
            <a:off x="2042039" y="3816555"/>
            <a:ext cx="334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dirty="0" smtClean="0"/>
              <a:t>4</a:t>
            </a:r>
            <a:endParaRPr lang="es-CO" sz="3600" dirty="0"/>
          </a:p>
        </p:txBody>
      </p:sp>
      <p:sp>
        <p:nvSpPr>
          <p:cNvPr id="16" name="CuadroTexto 15"/>
          <p:cNvSpPr txBox="1"/>
          <p:nvPr/>
        </p:nvSpPr>
        <p:spPr>
          <a:xfrm>
            <a:off x="9136631" y="3816554"/>
            <a:ext cx="334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dirty="0" smtClean="0"/>
              <a:t>4</a:t>
            </a:r>
            <a:endParaRPr lang="es-CO" sz="3600" dirty="0"/>
          </a:p>
        </p:txBody>
      </p:sp>
      <p:sp>
        <p:nvSpPr>
          <p:cNvPr id="17" name="CuadroTexto 16"/>
          <p:cNvSpPr txBox="1"/>
          <p:nvPr/>
        </p:nvSpPr>
        <p:spPr>
          <a:xfrm>
            <a:off x="1265542" y="1968385"/>
            <a:ext cx="2175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 err="1" smtClean="0"/>
              <a:t>Bounced_Signal</a:t>
            </a:r>
            <a:endParaRPr lang="es-CO" sz="24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8552680" y="2093066"/>
            <a:ext cx="2175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 err="1" smtClean="0"/>
              <a:t>Clean_Signal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2567362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90311" y="79023"/>
            <a:ext cx="12011378" cy="5907270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CuadroTexto 2"/>
          <p:cNvSpPr txBox="1"/>
          <p:nvPr/>
        </p:nvSpPr>
        <p:spPr>
          <a:xfrm>
            <a:off x="90311" y="6045136"/>
            <a:ext cx="12011378" cy="307777"/>
          </a:xfrm>
          <a:prstGeom prst="rect">
            <a:avLst/>
          </a:prstGeom>
          <a:noFill/>
          <a:ln w="3175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b="1" dirty="0"/>
              <a:t>Software para Procesadores @ “</a:t>
            </a:r>
            <a:r>
              <a:rPr lang="es-ES" sz="1400" b="1" i="1" dirty="0"/>
              <a:t>Electrónica Javeriana</a:t>
            </a:r>
            <a:r>
              <a:rPr lang="es-ES" sz="1400" b="1" dirty="0"/>
              <a:t>” – Bogotá – Colombia con Juan C. Giraldo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90311" y="6352912"/>
            <a:ext cx="4525805" cy="307776"/>
          </a:xfrm>
          <a:prstGeom prst="rect">
            <a:avLst/>
          </a:prstGeom>
          <a:noFill/>
          <a:ln w="3175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b="1" dirty="0" smtClean="0"/>
              <a:t>“</a:t>
            </a:r>
            <a:r>
              <a:rPr lang="es-ES" sz="1400" b="1" i="1" dirty="0" smtClean="0"/>
              <a:t>Time </a:t>
            </a:r>
            <a:r>
              <a:rPr lang="es-ES" sz="1400" b="1" i="1" dirty="0" err="1" smtClean="0"/>
              <a:t>diagram</a:t>
            </a:r>
            <a:r>
              <a:rPr lang="es-ES" sz="1400" b="1" dirty="0" smtClean="0"/>
              <a:t>”</a:t>
            </a:r>
            <a:r>
              <a:rPr lang="es-ES" sz="1400" dirty="0" smtClean="0"/>
              <a:t>: </a:t>
            </a:r>
            <a:r>
              <a:rPr lang="es-ES" sz="1400" dirty="0" err="1" smtClean="0"/>
              <a:t>Heart_Monitor</a:t>
            </a:r>
            <a:endParaRPr lang="es-ES" sz="1400" i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4616116" y="6352913"/>
            <a:ext cx="1828800" cy="307777"/>
          </a:xfrm>
          <a:prstGeom prst="rect">
            <a:avLst/>
          </a:prstGeom>
          <a:noFill/>
          <a:ln w="3175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b="1" dirty="0"/>
              <a:t>Dedicación</a:t>
            </a:r>
            <a:r>
              <a:rPr lang="es-ES" sz="1400" dirty="0"/>
              <a:t>: </a:t>
            </a:r>
            <a:r>
              <a:rPr lang="es-ES" sz="1400" i="1" dirty="0"/>
              <a:t>20 min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6444917" y="6352912"/>
            <a:ext cx="5656772" cy="307766"/>
          </a:xfrm>
          <a:prstGeom prst="rect">
            <a:avLst/>
          </a:prstGeom>
          <a:noFill/>
          <a:ln w="3175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b="1" dirty="0"/>
              <a:t>Elaborado por</a:t>
            </a:r>
            <a:r>
              <a:rPr lang="es-ES" sz="1400" dirty="0"/>
              <a:t>:</a:t>
            </a:r>
            <a:r>
              <a:rPr lang="es-ES" sz="1400" i="1" dirty="0"/>
              <a:t>   </a:t>
            </a:r>
            <a:r>
              <a:rPr lang="es-ES" sz="1400" i="1" dirty="0" err="1" smtClean="0"/>
              <a:t>Libardo</a:t>
            </a:r>
            <a:r>
              <a:rPr lang="es-ES" sz="1400" i="1" dirty="0" smtClean="0"/>
              <a:t> </a:t>
            </a:r>
            <a:r>
              <a:rPr lang="es-ES" sz="1400" i="1" dirty="0" err="1" smtClean="0"/>
              <a:t>Andres</a:t>
            </a:r>
            <a:r>
              <a:rPr lang="es-ES" sz="1400" i="1" dirty="0" smtClean="0"/>
              <a:t> Carpio Sepúlveda</a:t>
            </a:r>
            <a:endParaRPr lang="es-ES" sz="1400" i="1" dirty="0"/>
          </a:p>
        </p:txBody>
      </p:sp>
      <p:sp>
        <p:nvSpPr>
          <p:cNvPr id="7" name="Rectángulo 6"/>
          <p:cNvSpPr/>
          <p:nvPr/>
        </p:nvSpPr>
        <p:spPr>
          <a:xfrm>
            <a:off x="3591059" y="1737811"/>
            <a:ext cx="4803819" cy="2768958"/>
          </a:xfrm>
          <a:prstGeom prst="rect">
            <a:avLst/>
          </a:prstGeom>
          <a:ln w="5715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4000" dirty="0" err="1" smtClean="0"/>
              <a:t>Heart_Monitor</a:t>
            </a:r>
            <a:endParaRPr lang="es-CO" sz="4000" dirty="0"/>
          </a:p>
        </p:txBody>
      </p:sp>
      <p:cxnSp>
        <p:nvCxnSpPr>
          <p:cNvPr id="8" name="Conector recto de flecha 7"/>
          <p:cNvCxnSpPr>
            <a:endCxn id="7" idx="1"/>
          </p:cNvCxnSpPr>
          <p:nvPr/>
        </p:nvCxnSpPr>
        <p:spPr>
          <a:xfrm>
            <a:off x="1183670" y="3122290"/>
            <a:ext cx="2407389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" name="Conector recto de flecha 8"/>
          <p:cNvCxnSpPr>
            <a:stCxn id="7" idx="3"/>
          </p:cNvCxnSpPr>
          <p:nvPr/>
        </p:nvCxnSpPr>
        <p:spPr>
          <a:xfrm>
            <a:off x="8394878" y="3122290"/>
            <a:ext cx="2151733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" name="Conector recto 9"/>
          <p:cNvCxnSpPr/>
          <p:nvPr/>
        </p:nvCxnSpPr>
        <p:spPr>
          <a:xfrm flipH="1">
            <a:off x="2009104" y="2588654"/>
            <a:ext cx="734096" cy="1017431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 flipH="1">
            <a:off x="8906255" y="2613574"/>
            <a:ext cx="734096" cy="1017431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2042039" y="3816555"/>
            <a:ext cx="334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dirty="0" smtClean="0"/>
              <a:t>4</a:t>
            </a:r>
            <a:endParaRPr lang="es-CO" sz="3600" dirty="0"/>
          </a:p>
        </p:txBody>
      </p:sp>
      <p:sp>
        <p:nvSpPr>
          <p:cNvPr id="13" name="CuadroTexto 12"/>
          <p:cNvSpPr txBox="1"/>
          <p:nvPr/>
        </p:nvSpPr>
        <p:spPr>
          <a:xfrm>
            <a:off x="9136631" y="3816554"/>
            <a:ext cx="334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dirty="0" smtClean="0"/>
              <a:t>4</a:t>
            </a:r>
            <a:endParaRPr lang="es-CO" sz="3600" dirty="0"/>
          </a:p>
        </p:txBody>
      </p:sp>
      <p:sp>
        <p:nvSpPr>
          <p:cNvPr id="14" name="CuadroTexto 13"/>
          <p:cNvSpPr txBox="1"/>
          <p:nvPr/>
        </p:nvSpPr>
        <p:spPr>
          <a:xfrm>
            <a:off x="1265542" y="1968385"/>
            <a:ext cx="2175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 err="1" smtClean="0"/>
              <a:t>Clean_Signal</a:t>
            </a:r>
            <a:endParaRPr lang="es-CO" sz="2400" dirty="0"/>
          </a:p>
        </p:txBody>
      </p:sp>
      <p:sp>
        <p:nvSpPr>
          <p:cNvPr id="15" name="CuadroTexto 14"/>
          <p:cNvSpPr txBox="1"/>
          <p:nvPr/>
        </p:nvSpPr>
        <p:spPr>
          <a:xfrm>
            <a:off x="8906255" y="2074964"/>
            <a:ext cx="2175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 smtClean="0"/>
              <a:t>Frecuencia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1450688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90311" y="79023"/>
            <a:ext cx="12011378" cy="5907270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CuadroTexto 2"/>
          <p:cNvSpPr txBox="1"/>
          <p:nvPr/>
        </p:nvSpPr>
        <p:spPr>
          <a:xfrm>
            <a:off x="90311" y="6045136"/>
            <a:ext cx="12011378" cy="307777"/>
          </a:xfrm>
          <a:prstGeom prst="rect">
            <a:avLst/>
          </a:prstGeom>
          <a:noFill/>
          <a:ln w="3175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b="1" dirty="0"/>
              <a:t>Software para Procesadores @ “</a:t>
            </a:r>
            <a:r>
              <a:rPr lang="es-ES" sz="1400" b="1" i="1" dirty="0"/>
              <a:t>Electrónica Javeriana</a:t>
            </a:r>
            <a:r>
              <a:rPr lang="es-ES" sz="1400" b="1" dirty="0"/>
              <a:t>” – Bogotá – Colombia con Juan C. Giraldo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90311" y="6352912"/>
            <a:ext cx="4525805" cy="307776"/>
          </a:xfrm>
          <a:prstGeom prst="rect">
            <a:avLst/>
          </a:prstGeom>
          <a:noFill/>
          <a:ln w="3175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b="1" dirty="0" smtClean="0"/>
              <a:t>“</a:t>
            </a:r>
            <a:r>
              <a:rPr lang="es-ES" sz="1400" b="1" i="1" dirty="0" smtClean="0"/>
              <a:t>Time </a:t>
            </a:r>
            <a:r>
              <a:rPr lang="es-ES" sz="1400" b="1" i="1" dirty="0" err="1" smtClean="0"/>
              <a:t>diagram</a:t>
            </a:r>
            <a:r>
              <a:rPr lang="es-ES" sz="1400" b="1" dirty="0" smtClean="0"/>
              <a:t>”</a:t>
            </a:r>
            <a:r>
              <a:rPr lang="es-ES" sz="1400" dirty="0" smtClean="0"/>
              <a:t>: </a:t>
            </a:r>
            <a:r>
              <a:rPr lang="es-ES" sz="1400" dirty="0" err="1" smtClean="0"/>
              <a:t>Multiplexer</a:t>
            </a:r>
            <a:r>
              <a:rPr lang="es-ES" sz="1400" dirty="0" smtClean="0"/>
              <a:t> </a:t>
            </a:r>
            <a:endParaRPr lang="es-ES" sz="1400" i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4616116" y="6352913"/>
            <a:ext cx="1828800" cy="307777"/>
          </a:xfrm>
          <a:prstGeom prst="rect">
            <a:avLst/>
          </a:prstGeom>
          <a:noFill/>
          <a:ln w="3175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b="1" dirty="0"/>
              <a:t>Dedicación</a:t>
            </a:r>
            <a:r>
              <a:rPr lang="es-ES" sz="1400" dirty="0"/>
              <a:t>: </a:t>
            </a:r>
            <a:r>
              <a:rPr lang="es-ES" sz="1400" i="1" dirty="0"/>
              <a:t>20 min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6444917" y="6352912"/>
            <a:ext cx="5656772" cy="307766"/>
          </a:xfrm>
          <a:prstGeom prst="rect">
            <a:avLst/>
          </a:prstGeom>
          <a:noFill/>
          <a:ln w="3175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b="1" dirty="0"/>
              <a:t>Elaborado por</a:t>
            </a:r>
            <a:r>
              <a:rPr lang="es-ES" sz="1400" dirty="0"/>
              <a:t>:</a:t>
            </a:r>
            <a:r>
              <a:rPr lang="es-ES" sz="1400" i="1" dirty="0"/>
              <a:t>     </a:t>
            </a:r>
            <a:r>
              <a:rPr lang="es-ES" sz="1400" i="1" dirty="0" err="1" smtClean="0"/>
              <a:t>Libardo</a:t>
            </a:r>
            <a:r>
              <a:rPr lang="es-ES" sz="1400" i="1" dirty="0" smtClean="0"/>
              <a:t> </a:t>
            </a:r>
            <a:r>
              <a:rPr lang="es-ES" sz="1400" i="1" dirty="0" err="1" smtClean="0"/>
              <a:t>Andres</a:t>
            </a:r>
            <a:r>
              <a:rPr lang="es-ES" sz="1400" i="1" dirty="0" smtClean="0"/>
              <a:t> Carpio Sepúlveda</a:t>
            </a:r>
            <a:endParaRPr lang="es-ES" sz="1400" i="1" dirty="0"/>
          </a:p>
        </p:txBody>
      </p:sp>
      <p:sp>
        <p:nvSpPr>
          <p:cNvPr id="7" name="Rectángulo 6"/>
          <p:cNvSpPr/>
          <p:nvPr/>
        </p:nvSpPr>
        <p:spPr>
          <a:xfrm>
            <a:off x="3591059" y="655985"/>
            <a:ext cx="4803819" cy="2768958"/>
          </a:xfrm>
          <a:prstGeom prst="rect">
            <a:avLst/>
          </a:prstGeom>
          <a:ln w="5715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4000" dirty="0" err="1" smtClean="0"/>
              <a:t>Multiplexer</a:t>
            </a:r>
            <a:endParaRPr lang="es-CO" sz="4000" dirty="0"/>
          </a:p>
        </p:txBody>
      </p:sp>
      <p:cxnSp>
        <p:nvCxnSpPr>
          <p:cNvPr id="8" name="Conector recto de flecha 7"/>
          <p:cNvCxnSpPr>
            <a:endCxn id="7" idx="1"/>
          </p:cNvCxnSpPr>
          <p:nvPr/>
        </p:nvCxnSpPr>
        <p:spPr>
          <a:xfrm>
            <a:off x="1183670" y="2040464"/>
            <a:ext cx="2407389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" name="Conector recto de flecha 8"/>
          <p:cNvCxnSpPr>
            <a:stCxn id="7" idx="3"/>
          </p:cNvCxnSpPr>
          <p:nvPr/>
        </p:nvCxnSpPr>
        <p:spPr>
          <a:xfrm>
            <a:off x="8394878" y="2040464"/>
            <a:ext cx="2151733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" name="Conector recto 9"/>
          <p:cNvCxnSpPr/>
          <p:nvPr/>
        </p:nvCxnSpPr>
        <p:spPr>
          <a:xfrm flipH="1">
            <a:off x="2009104" y="1506828"/>
            <a:ext cx="734096" cy="1017431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 flipH="1">
            <a:off x="8906255" y="1531748"/>
            <a:ext cx="734096" cy="1017431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2042039" y="2734729"/>
            <a:ext cx="334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dirty="0" smtClean="0"/>
              <a:t>4</a:t>
            </a:r>
            <a:endParaRPr lang="es-CO" sz="3600" dirty="0"/>
          </a:p>
        </p:txBody>
      </p:sp>
      <p:sp>
        <p:nvSpPr>
          <p:cNvPr id="13" name="CuadroTexto 12"/>
          <p:cNvSpPr txBox="1"/>
          <p:nvPr/>
        </p:nvSpPr>
        <p:spPr>
          <a:xfrm>
            <a:off x="9136631" y="2734728"/>
            <a:ext cx="334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dirty="0" smtClean="0"/>
              <a:t>4</a:t>
            </a:r>
            <a:endParaRPr lang="es-CO" sz="3600" dirty="0"/>
          </a:p>
        </p:txBody>
      </p:sp>
      <p:sp>
        <p:nvSpPr>
          <p:cNvPr id="14" name="CuadroTexto 13"/>
          <p:cNvSpPr txBox="1"/>
          <p:nvPr/>
        </p:nvSpPr>
        <p:spPr>
          <a:xfrm>
            <a:off x="1265542" y="886559"/>
            <a:ext cx="2175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 err="1" smtClean="0"/>
              <a:t>Clean_Signal</a:t>
            </a:r>
            <a:endParaRPr lang="es-CO" sz="2400" dirty="0"/>
          </a:p>
        </p:txBody>
      </p:sp>
      <p:sp>
        <p:nvSpPr>
          <p:cNvPr id="15" name="CuadroTexto 14"/>
          <p:cNvSpPr txBox="1"/>
          <p:nvPr/>
        </p:nvSpPr>
        <p:spPr>
          <a:xfrm>
            <a:off x="8906255" y="993138"/>
            <a:ext cx="2175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 smtClean="0"/>
              <a:t>Frecuencia</a:t>
            </a:r>
            <a:endParaRPr lang="es-CO" sz="2400" dirty="0"/>
          </a:p>
        </p:txBody>
      </p:sp>
      <p:cxnSp>
        <p:nvCxnSpPr>
          <p:cNvPr id="17" name="Conector recto de flecha 16"/>
          <p:cNvCxnSpPr/>
          <p:nvPr/>
        </p:nvCxnSpPr>
        <p:spPr>
          <a:xfrm flipV="1">
            <a:off x="5937162" y="3424943"/>
            <a:ext cx="0" cy="180000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ector recto 21"/>
          <p:cNvCxnSpPr/>
          <p:nvPr/>
        </p:nvCxnSpPr>
        <p:spPr>
          <a:xfrm flipH="1">
            <a:off x="5444065" y="4112339"/>
            <a:ext cx="986194" cy="42520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CuadroTexto 23"/>
          <p:cNvSpPr txBox="1"/>
          <p:nvPr/>
        </p:nvSpPr>
        <p:spPr>
          <a:xfrm>
            <a:off x="6664851" y="4059286"/>
            <a:ext cx="334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dirty="0"/>
              <a:t>2</a:t>
            </a:r>
            <a:endParaRPr lang="es-CO" sz="3600" dirty="0"/>
          </a:p>
        </p:txBody>
      </p:sp>
    </p:spTree>
    <p:extLst>
      <p:ext uri="{BB962C8B-B14F-4D97-AF65-F5344CB8AC3E}">
        <p14:creationId xmlns:p14="http://schemas.microsoft.com/office/powerpoint/2010/main" val="860586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90311" y="79023"/>
            <a:ext cx="12011378" cy="5907270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CuadroTexto 2"/>
          <p:cNvSpPr txBox="1"/>
          <p:nvPr/>
        </p:nvSpPr>
        <p:spPr>
          <a:xfrm>
            <a:off x="90311" y="6045136"/>
            <a:ext cx="12011378" cy="307777"/>
          </a:xfrm>
          <a:prstGeom prst="rect">
            <a:avLst/>
          </a:prstGeom>
          <a:noFill/>
          <a:ln w="3175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b="1" dirty="0"/>
              <a:t>Software para Procesadores @ “</a:t>
            </a:r>
            <a:r>
              <a:rPr lang="es-ES" sz="1400" b="1" i="1" dirty="0"/>
              <a:t>Electrónica Javeriana</a:t>
            </a:r>
            <a:r>
              <a:rPr lang="es-ES" sz="1400" b="1" dirty="0"/>
              <a:t>” – Bogotá – Colombia con Juan C. Giraldo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90311" y="6352912"/>
            <a:ext cx="4525805" cy="307776"/>
          </a:xfrm>
          <a:prstGeom prst="rect">
            <a:avLst/>
          </a:prstGeom>
          <a:noFill/>
          <a:ln w="3175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b="1" dirty="0" smtClean="0"/>
              <a:t>“</a:t>
            </a:r>
            <a:r>
              <a:rPr lang="es-ES" sz="1400" b="1" i="1" dirty="0" smtClean="0"/>
              <a:t>Time </a:t>
            </a:r>
            <a:r>
              <a:rPr lang="es-ES" sz="1400" b="1" i="1" dirty="0" err="1" smtClean="0"/>
              <a:t>diagram</a:t>
            </a:r>
            <a:r>
              <a:rPr lang="es-ES" sz="1400" b="1" dirty="0" smtClean="0"/>
              <a:t>”</a:t>
            </a:r>
            <a:r>
              <a:rPr lang="es-ES" sz="1400" dirty="0" smtClean="0"/>
              <a:t>: </a:t>
            </a:r>
            <a:r>
              <a:rPr lang="es-ES" sz="1400" dirty="0" err="1" smtClean="0"/>
              <a:t>Display</a:t>
            </a:r>
            <a:r>
              <a:rPr lang="es-ES" sz="1400" dirty="0" smtClean="0"/>
              <a:t> </a:t>
            </a:r>
            <a:endParaRPr lang="es-ES" sz="1400" i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4616116" y="6352913"/>
            <a:ext cx="1828800" cy="307777"/>
          </a:xfrm>
          <a:prstGeom prst="rect">
            <a:avLst/>
          </a:prstGeom>
          <a:noFill/>
          <a:ln w="3175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b="1" dirty="0"/>
              <a:t>Dedicación</a:t>
            </a:r>
            <a:r>
              <a:rPr lang="es-ES" sz="1400" dirty="0"/>
              <a:t>: </a:t>
            </a:r>
            <a:r>
              <a:rPr lang="es-ES" sz="1400" i="1" dirty="0"/>
              <a:t>20 min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6444917" y="6352912"/>
            <a:ext cx="5656772" cy="307766"/>
          </a:xfrm>
          <a:prstGeom prst="rect">
            <a:avLst/>
          </a:prstGeom>
          <a:noFill/>
          <a:ln w="3175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b="1" dirty="0"/>
              <a:t>Elaborado por</a:t>
            </a:r>
            <a:r>
              <a:rPr lang="es-ES" sz="1400" dirty="0"/>
              <a:t>:</a:t>
            </a:r>
            <a:r>
              <a:rPr lang="es-ES" sz="1400" i="1" dirty="0"/>
              <a:t>     </a:t>
            </a:r>
            <a:r>
              <a:rPr lang="es-ES" sz="1400" i="1" dirty="0" err="1" smtClean="0"/>
              <a:t>Libardo</a:t>
            </a:r>
            <a:r>
              <a:rPr lang="es-ES" sz="1400" i="1" dirty="0" smtClean="0"/>
              <a:t> </a:t>
            </a:r>
            <a:r>
              <a:rPr lang="es-ES" sz="1400" i="1" dirty="0" err="1" smtClean="0"/>
              <a:t>Andres</a:t>
            </a:r>
            <a:r>
              <a:rPr lang="es-ES" sz="1400" i="1" dirty="0" smtClean="0"/>
              <a:t> Carpio Sepúlveda</a:t>
            </a:r>
            <a:endParaRPr lang="es-ES" sz="1400" i="1" dirty="0"/>
          </a:p>
        </p:txBody>
      </p:sp>
      <p:sp>
        <p:nvSpPr>
          <p:cNvPr id="7" name="Rectángulo 6"/>
          <p:cNvSpPr/>
          <p:nvPr/>
        </p:nvSpPr>
        <p:spPr>
          <a:xfrm>
            <a:off x="3694090" y="1248414"/>
            <a:ext cx="4803819" cy="2768958"/>
          </a:xfrm>
          <a:prstGeom prst="rect">
            <a:avLst/>
          </a:prstGeom>
          <a:ln w="5715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4000" dirty="0" err="1" smtClean="0"/>
              <a:t>Display</a:t>
            </a:r>
            <a:endParaRPr lang="es-CO" sz="4000" dirty="0"/>
          </a:p>
        </p:txBody>
      </p:sp>
      <p:cxnSp>
        <p:nvCxnSpPr>
          <p:cNvPr id="8" name="Conector recto de flecha 7"/>
          <p:cNvCxnSpPr/>
          <p:nvPr/>
        </p:nvCxnSpPr>
        <p:spPr>
          <a:xfrm>
            <a:off x="1286701" y="2594255"/>
            <a:ext cx="2407389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" name="Conector recto de flecha 8"/>
          <p:cNvCxnSpPr/>
          <p:nvPr/>
        </p:nvCxnSpPr>
        <p:spPr>
          <a:xfrm>
            <a:off x="8497909" y="1870892"/>
            <a:ext cx="2407389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" name="Conector recto de flecha 9"/>
          <p:cNvCxnSpPr/>
          <p:nvPr/>
        </p:nvCxnSpPr>
        <p:spPr>
          <a:xfrm>
            <a:off x="8497909" y="3416356"/>
            <a:ext cx="2407389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" name="CuadroTexto 11"/>
          <p:cNvSpPr txBox="1"/>
          <p:nvPr/>
        </p:nvSpPr>
        <p:spPr>
          <a:xfrm>
            <a:off x="2042039" y="2734729"/>
            <a:ext cx="334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dirty="0" smtClean="0"/>
              <a:t>1</a:t>
            </a:r>
            <a:endParaRPr lang="es-CO" sz="3600" dirty="0"/>
          </a:p>
        </p:txBody>
      </p:sp>
      <p:sp>
        <p:nvSpPr>
          <p:cNvPr id="13" name="CuadroTexto 12"/>
          <p:cNvSpPr txBox="1"/>
          <p:nvPr/>
        </p:nvSpPr>
        <p:spPr>
          <a:xfrm>
            <a:off x="9367490" y="1166722"/>
            <a:ext cx="334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dirty="0"/>
              <a:t>4</a:t>
            </a:r>
            <a:endParaRPr lang="es-CO" sz="3600" dirty="0"/>
          </a:p>
        </p:txBody>
      </p:sp>
      <p:sp>
        <p:nvSpPr>
          <p:cNvPr id="14" name="CuadroTexto 13"/>
          <p:cNvSpPr txBox="1"/>
          <p:nvPr/>
        </p:nvSpPr>
        <p:spPr>
          <a:xfrm>
            <a:off x="9462784" y="2665445"/>
            <a:ext cx="334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dirty="0" smtClean="0"/>
              <a:t>7</a:t>
            </a:r>
            <a:endParaRPr lang="es-CO" sz="3600" dirty="0"/>
          </a:p>
        </p:txBody>
      </p:sp>
    </p:spTree>
    <p:extLst>
      <p:ext uri="{BB962C8B-B14F-4D97-AF65-F5344CB8AC3E}">
        <p14:creationId xmlns:p14="http://schemas.microsoft.com/office/powerpoint/2010/main" val="31367892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152</Words>
  <Application>Microsoft Office PowerPoint</Application>
  <PresentationFormat>Panorámica</PresentationFormat>
  <Paragraphs>36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estudiante</dc:creator>
  <cp:lastModifiedBy>EGG</cp:lastModifiedBy>
  <cp:revision>5</cp:revision>
  <dcterms:created xsi:type="dcterms:W3CDTF">2016-10-14T01:33:20Z</dcterms:created>
  <dcterms:modified xsi:type="dcterms:W3CDTF">2016-10-14T03:28:15Z</dcterms:modified>
</cp:coreProperties>
</file>