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53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58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1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355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47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79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8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7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46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F33A-A3FE-4AF8-B4F2-CC2227344937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E2A7-56FE-47A2-979C-F5A11D47D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68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148582" y="98474"/>
            <a:ext cx="11884391" cy="6633630"/>
            <a:chOff x="115426" y="437874"/>
            <a:chExt cx="6527807" cy="7665296"/>
          </a:xfrm>
        </p:grpSpPr>
        <p:sp>
          <p:nvSpPr>
            <p:cNvPr id="4" name="Rectángulo 3"/>
            <p:cNvSpPr/>
            <p:nvPr/>
          </p:nvSpPr>
          <p:spPr>
            <a:xfrm>
              <a:off x="115426" y="437874"/>
              <a:ext cx="6527807" cy="766529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714665" y="7646868"/>
              <a:ext cx="1683710" cy="431861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Dedicación: </a:t>
              </a:r>
              <a:r>
                <a:rPr lang="es-ES" kern="0" noProof="0" dirty="0">
                  <a:solidFill>
                    <a:sysClr val="windowText" lastClr="000000"/>
                  </a:solidFill>
                </a:rPr>
                <a:t>40</a:t>
              </a:r>
              <a:r>
                <a:rPr lang="es-ES" kern="0" dirty="0">
                  <a:solidFill>
                    <a:sysClr val="windowText" lastClr="000000"/>
                  </a:solidFill>
                </a:rPr>
                <a:t> min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24236" y="7201812"/>
              <a:ext cx="6518997" cy="45630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Software para Procesadores @ “</a:t>
              </a:r>
              <a:r>
                <a:rPr kumimoji="0" lang="es-ES" sz="18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Electrónica Javeriana</a:t>
              </a: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” – Bogotá – Colombia con Juan Carlos Giraldo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24235" y="7646867"/>
              <a:ext cx="1581620" cy="431861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“FSM” </a:t>
              </a:r>
              <a:r>
                <a:rPr kumimoji="0" lang="es-ES" sz="180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Debouncing</a:t>
              </a:r>
              <a:endParaRPr kumimoji="0" lang="es-E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407185" y="7658114"/>
              <a:ext cx="3227238" cy="4267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Diseñado por</a:t>
              </a:r>
              <a:r>
                <a:rPr kumimoji="0" lang="es-E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 </a:t>
              </a:r>
              <a:r>
                <a:rPr kumimoji="0" lang="es-E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Libardo</a:t>
              </a:r>
              <a:r>
                <a:rPr kumimoji="0" lang="es-E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s-E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Andres</a:t>
              </a:r>
              <a:r>
                <a:rPr kumimoji="0" lang="es-E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Carpio Sepúlveda </a:t>
              </a:r>
              <a:r>
                <a: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– Equipo 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08385" y="1249892"/>
            <a:ext cx="11624588" cy="3826454"/>
            <a:chOff x="520652" y="1614310"/>
            <a:chExt cx="9305369" cy="3067621"/>
          </a:xfrm>
        </p:grpSpPr>
        <p:sp>
          <p:nvSpPr>
            <p:cNvPr id="2" name="Diagrama de flujo: conector 1"/>
            <p:cNvSpPr/>
            <p:nvPr/>
          </p:nvSpPr>
          <p:spPr>
            <a:xfrm>
              <a:off x="3315468" y="2721384"/>
              <a:ext cx="506964" cy="51725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3600" dirty="0"/>
                <a:t>0</a:t>
              </a:r>
            </a:p>
          </p:txBody>
        </p:sp>
        <p:sp>
          <p:nvSpPr>
            <p:cNvPr id="3" name="Forma libre: forma 2"/>
            <p:cNvSpPr/>
            <p:nvPr/>
          </p:nvSpPr>
          <p:spPr>
            <a:xfrm>
              <a:off x="1611725" y="1931489"/>
              <a:ext cx="1768288" cy="893379"/>
            </a:xfrm>
            <a:custGeom>
              <a:avLst/>
              <a:gdLst>
                <a:gd name="connsiteX0" fmla="*/ 0 w 1030514"/>
                <a:gd name="connsiteY0" fmla="*/ 0 h 914400"/>
                <a:gd name="connsiteX1" fmla="*/ 711200 w 1030514"/>
                <a:gd name="connsiteY1" fmla="*/ 304800 h 914400"/>
                <a:gd name="connsiteX2" fmla="*/ 1030514 w 103051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514" h="914400">
                  <a:moveTo>
                    <a:pt x="0" y="0"/>
                  </a:moveTo>
                  <a:cubicBezTo>
                    <a:pt x="269724" y="76200"/>
                    <a:pt x="539448" y="152400"/>
                    <a:pt x="711200" y="304800"/>
                  </a:cubicBezTo>
                  <a:cubicBezTo>
                    <a:pt x="882952" y="457200"/>
                    <a:pt x="956733" y="685800"/>
                    <a:pt x="1030514" y="9144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3600"/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1815589" y="1614310"/>
              <a:ext cx="2507232" cy="271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600" dirty="0" smtClean="0"/>
                <a:t>NULL / </a:t>
              </a:r>
              <a:r>
                <a:rPr lang="es-CO" sz="1600" dirty="0"/>
                <a:t>DATA_T *</a:t>
              </a:r>
              <a:r>
                <a:rPr lang="es-CO" sz="1600" dirty="0" err="1"/>
                <a:t>Boton</a:t>
              </a:r>
              <a:endParaRPr lang="es-CO" sz="1600" dirty="0"/>
            </a:p>
          </p:txBody>
        </p:sp>
        <p:sp>
          <p:nvSpPr>
            <p:cNvPr id="110" name="Diagrama de flujo: conector 109"/>
            <p:cNvSpPr/>
            <p:nvPr/>
          </p:nvSpPr>
          <p:spPr>
            <a:xfrm>
              <a:off x="7478816" y="3367299"/>
              <a:ext cx="506964" cy="51725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3600" dirty="0"/>
                <a:t>1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520652" y="3818339"/>
              <a:ext cx="3515509" cy="863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600" dirty="0" err="1"/>
                <a:t>Boton</a:t>
              </a:r>
              <a:r>
                <a:rPr lang="es-CO" sz="1600" dirty="0"/>
                <a:t>-&gt;</a:t>
              </a:r>
              <a:r>
                <a:rPr lang="es-CO" sz="1600" dirty="0" err="1"/>
                <a:t>Botton</a:t>
              </a:r>
              <a:r>
                <a:rPr lang="es-CO" sz="1600" dirty="0"/>
                <a:t> </a:t>
              </a:r>
              <a:r>
                <a:rPr lang="es-CO" sz="1600" dirty="0" smtClean="0"/>
                <a:t>== </a:t>
              </a:r>
              <a:r>
                <a:rPr lang="es-CO" sz="1600" dirty="0" err="1" smtClean="0"/>
                <a:t>Boton</a:t>
              </a:r>
              <a:r>
                <a:rPr lang="es-CO" sz="1600" dirty="0" smtClean="0"/>
                <a:t>-</a:t>
              </a:r>
              <a:r>
                <a:rPr lang="es-CO" sz="1600" dirty="0"/>
                <a:t>&gt;</a:t>
              </a:r>
              <a:r>
                <a:rPr lang="es-CO" sz="1600" dirty="0" err="1"/>
                <a:t>previus_D</a:t>
              </a:r>
              <a:r>
                <a:rPr lang="es-CO" sz="1600" dirty="0"/>
                <a:t> </a:t>
              </a:r>
              <a:r>
                <a:rPr lang="es-CO" sz="1600" dirty="0" smtClean="0"/>
                <a:t> / </a:t>
              </a:r>
              <a:r>
                <a:rPr lang="es-CO" sz="1600" dirty="0"/>
                <a:t> </a:t>
              </a:r>
              <a:endParaRPr lang="es-CO" sz="1600" dirty="0" smtClean="0"/>
            </a:p>
            <a:p>
              <a:r>
                <a:rPr lang="en-US" sz="1600" dirty="0" err="1" smtClean="0"/>
                <a:t>Boton</a:t>
              </a:r>
              <a:r>
                <a:rPr lang="en-US" sz="1600" dirty="0" smtClean="0"/>
                <a:t>-</a:t>
              </a:r>
              <a:r>
                <a:rPr lang="en-US" sz="1600" dirty="0"/>
                <a:t>&gt;</a:t>
              </a:r>
              <a:r>
                <a:rPr lang="en-US" sz="1600" dirty="0" err="1"/>
                <a:t>Clean_Signal_n</a:t>
              </a:r>
              <a:r>
                <a:rPr lang="en-US" sz="1600" dirty="0"/>
                <a:t> = </a:t>
              </a:r>
              <a:r>
                <a:rPr lang="en-US" sz="1600" dirty="0" err="1"/>
                <a:t>Boton</a:t>
              </a:r>
              <a:r>
                <a:rPr lang="en-US" sz="1600" dirty="0"/>
                <a:t>-&gt;</a:t>
              </a:r>
              <a:r>
                <a:rPr lang="en-US" sz="1600" dirty="0" err="1"/>
                <a:t>previus_D</a:t>
              </a:r>
              <a:r>
                <a:rPr lang="en-US" sz="1600" dirty="0"/>
                <a:t>;</a:t>
              </a:r>
            </a:p>
            <a:p>
              <a:r>
                <a:rPr lang="en-US" sz="1600" dirty="0" err="1" smtClean="0"/>
                <a:t>Boton</a:t>
              </a:r>
              <a:r>
                <a:rPr lang="en-US" sz="1600" dirty="0" smtClean="0"/>
                <a:t>-</a:t>
              </a:r>
              <a:r>
                <a:rPr lang="en-US" sz="1600" dirty="0"/>
                <a:t>&gt;</a:t>
              </a:r>
              <a:r>
                <a:rPr lang="en-US" sz="1600" dirty="0" err="1"/>
                <a:t>Botton</a:t>
              </a:r>
              <a:r>
                <a:rPr lang="en-US" sz="1600" dirty="0"/>
                <a:t> = </a:t>
              </a:r>
              <a:r>
                <a:rPr lang="en-US" sz="1600" dirty="0" err="1"/>
                <a:t>digitalRead</a:t>
              </a:r>
              <a:r>
                <a:rPr lang="en-US" sz="1600" dirty="0"/>
                <a:t>(</a:t>
              </a:r>
              <a:r>
                <a:rPr lang="en-US" sz="1600" dirty="0" err="1"/>
                <a:t>Boton</a:t>
              </a:r>
              <a:r>
                <a:rPr lang="en-US" sz="1600" dirty="0"/>
                <a:t>-&gt;pin);</a:t>
              </a:r>
            </a:p>
            <a:p>
              <a:endParaRPr lang="es-CO" sz="1600" dirty="0" smtClean="0"/>
            </a:p>
          </p:txBody>
        </p:sp>
        <p:sp>
          <p:nvSpPr>
            <p:cNvPr id="15" name="Forma libre: forma 14"/>
            <p:cNvSpPr/>
            <p:nvPr/>
          </p:nvSpPr>
          <p:spPr>
            <a:xfrm>
              <a:off x="1679129" y="2660542"/>
              <a:ext cx="1817888" cy="1054178"/>
            </a:xfrm>
            <a:custGeom>
              <a:avLst/>
              <a:gdLst>
                <a:gd name="connsiteX0" fmla="*/ 1895058 w 2107329"/>
                <a:gd name="connsiteY0" fmla="*/ 0 h 488940"/>
                <a:gd name="connsiteX1" fmla="*/ 944 w 2107329"/>
                <a:gd name="connsiteY1" fmla="*/ 481693 h 488940"/>
                <a:gd name="connsiteX2" fmla="*/ 2107329 w 2107329"/>
                <a:gd name="connsiteY2" fmla="*/ 244929 h 488940"/>
                <a:gd name="connsiteX0" fmla="*/ 1895058 w 2107329"/>
                <a:gd name="connsiteY0" fmla="*/ 0 h 488940"/>
                <a:gd name="connsiteX1" fmla="*/ 944 w 2107329"/>
                <a:gd name="connsiteY1" fmla="*/ 481693 h 488940"/>
                <a:gd name="connsiteX2" fmla="*/ 2107329 w 2107329"/>
                <a:gd name="connsiteY2" fmla="*/ 244929 h 488940"/>
                <a:gd name="connsiteX0" fmla="*/ 1941319 w 2153590"/>
                <a:gd name="connsiteY0" fmla="*/ 0 h 798826"/>
                <a:gd name="connsiteX1" fmla="*/ 47205 w 2153590"/>
                <a:gd name="connsiteY1" fmla="*/ 481693 h 798826"/>
                <a:gd name="connsiteX2" fmla="*/ 2153590 w 2153590"/>
                <a:gd name="connsiteY2" fmla="*/ 244929 h 798826"/>
                <a:gd name="connsiteX0" fmla="*/ 1938990 w 2151261"/>
                <a:gd name="connsiteY0" fmla="*/ 117304 h 916130"/>
                <a:gd name="connsiteX1" fmla="*/ 44876 w 2151261"/>
                <a:gd name="connsiteY1" fmla="*/ 598997 h 916130"/>
                <a:gd name="connsiteX2" fmla="*/ 2151261 w 2151261"/>
                <a:gd name="connsiteY2" fmla="*/ 362233 h 916130"/>
                <a:gd name="connsiteX0" fmla="*/ 1938990 w 2151261"/>
                <a:gd name="connsiteY0" fmla="*/ 117304 h 1080784"/>
                <a:gd name="connsiteX1" fmla="*/ 44876 w 2151261"/>
                <a:gd name="connsiteY1" fmla="*/ 598997 h 1080784"/>
                <a:gd name="connsiteX2" fmla="*/ 2151261 w 2151261"/>
                <a:gd name="connsiteY2" fmla="*/ 362233 h 1080784"/>
                <a:gd name="connsiteX0" fmla="*/ 1938990 w 2151261"/>
                <a:gd name="connsiteY0" fmla="*/ 117304 h 1018089"/>
                <a:gd name="connsiteX1" fmla="*/ 44876 w 2151261"/>
                <a:gd name="connsiteY1" fmla="*/ 598997 h 1018089"/>
                <a:gd name="connsiteX2" fmla="*/ 2151261 w 2151261"/>
                <a:gd name="connsiteY2" fmla="*/ 362233 h 1018089"/>
                <a:gd name="connsiteX0" fmla="*/ 1780826 w 1993097"/>
                <a:gd name="connsiteY0" fmla="*/ 149042 h 996811"/>
                <a:gd name="connsiteX1" fmla="*/ 49997 w 1993097"/>
                <a:gd name="connsiteY1" fmla="*/ 549092 h 996811"/>
                <a:gd name="connsiteX2" fmla="*/ 1993097 w 1993097"/>
                <a:gd name="connsiteY2" fmla="*/ 393971 h 996811"/>
                <a:gd name="connsiteX0" fmla="*/ 1855288 w 2067559"/>
                <a:gd name="connsiteY0" fmla="*/ 66398 h 784220"/>
                <a:gd name="connsiteX1" fmla="*/ 124459 w 2067559"/>
                <a:gd name="connsiteY1" fmla="*/ 466448 h 784220"/>
                <a:gd name="connsiteX2" fmla="*/ 2067559 w 2067559"/>
                <a:gd name="connsiteY2" fmla="*/ 311327 h 784220"/>
                <a:gd name="connsiteX0" fmla="*/ 1756551 w 1968822"/>
                <a:gd name="connsiteY0" fmla="*/ 254446 h 794417"/>
                <a:gd name="connsiteX1" fmla="*/ 131858 w 1968822"/>
                <a:gd name="connsiteY1" fmla="*/ 238118 h 794417"/>
                <a:gd name="connsiteX2" fmla="*/ 1968822 w 1968822"/>
                <a:gd name="connsiteY2" fmla="*/ 499375 h 794417"/>
                <a:gd name="connsiteX0" fmla="*/ 1636050 w 1848321"/>
                <a:gd name="connsiteY0" fmla="*/ 311869 h 886916"/>
                <a:gd name="connsiteX1" fmla="*/ 11357 w 1848321"/>
                <a:gd name="connsiteY1" fmla="*/ 295541 h 886916"/>
                <a:gd name="connsiteX2" fmla="*/ 1848321 w 1848321"/>
                <a:gd name="connsiteY2" fmla="*/ 556798 h 886916"/>
                <a:gd name="connsiteX0" fmla="*/ 1846813 w 2059084"/>
                <a:gd name="connsiteY0" fmla="*/ 194259 h 844678"/>
                <a:gd name="connsiteX1" fmla="*/ 9848 w 2059084"/>
                <a:gd name="connsiteY1" fmla="*/ 365710 h 844678"/>
                <a:gd name="connsiteX2" fmla="*/ 2059084 w 2059084"/>
                <a:gd name="connsiteY2" fmla="*/ 439188 h 844678"/>
                <a:gd name="connsiteX0" fmla="*/ 1749486 w 1961757"/>
                <a:gd name="connsiteY0" fmla="*/ 203378 h 846395"/>
                <a:gd name="connsiteX1" fmla="*/ 10493 w 1961757"/>
                <a:gd name="connsiteY1" fmla="*/ 358501 h 846395"/>
                <a:gd name="connsiteX2" fmla="*/ 1961757 w 1961757"/>
                <a:gd name="connsiteY2" fmla="*/ 448307 h 8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1757" h="846395">
                  <a:moveTo>
                    <a:pt x="1749486" y="203378"/>
                  </a:moveTo>
                  <a:cubicBezTo>
                    <a:pt x="866383" y="56422"/>
                    <a:pt x="154729" y="-237491"/>
                    <a:pt x="10493" y="358501"/>
                  </a:cubicBezTo>
                  <a:cubicBezTo>
                    <a:pt x="-133743" y="954493"/>
                    <a:pt x="1244661" y="1027970"/>
                    <a:pt x="1961757" y="448307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  <p:sp>
          <p:nvSpPr>
            <p:cNvPr id="16" name="Forma libre: forma 15"/>
            <p:cNvSpPr/>
            <p:nvPr/>
          </p:nvSpPr>
          <p:spPr>
            <a:xfrm>
              <a:off x="3796724" y="2699233"/>
              <a:ext cx="3706586" cy="792631"/>
            </a:xfrm>
            <a:custGeom>
              <a:avLst/>
              <a:gdLst>
                <a:gd name="connsiteX0" fmla="*/ 0 w 3706586"/>
                <a:gd name="connsiteY0" fmla="*/ 81405 h 726384"/>
                <a:gd name="connsiteX1" fmla="*/ 1722665 w 3706586"/>
                <a:gd name="connsiteY1" fmla="*/ 56912 h 726384"/>
                <a:gd name="connsiteX2" fmla="*/ 3706586 w 3706586"/>
                <a:gd name="connsiteY2" fmla="*/ 726384 h 726384"/>
                <a:gd name="connsiteX0" fmla="*/ 0 w 3706586"/>
                <a:gd name="connsiteY0" fmla="*/ 144186 h 789165"/>
                <a:gd name="connsiteX1" fmla="*/ 1926772 w 3706586"/>
                <a:gd name="connsiteY1" fmla="*/ 38051 h 789165"/>
                <a:gd name="connsiteX2" fmla="*/ 3706586 w 3706586"/>
                <a:gd name="connsiteY2" fmla="*/ 789165 h 789165"/>
                <a:gd name="connsiteX0" fmla="*/ 0 w 3706586"/>
                <a:gd name="connsiteY0" fmla="*/ 144186 h 789165"/>
                <a:gd name="connsiteX1" fmla="*/ 1853293 w 3706586"/>
                <a:gd name="connsiteY1" fmla="*/ 38051 h 789165"/>
                <a:gd name="connsiteX2" fmla="*/ 3706586 w 3706586"/>
                <a:gd name="connsiteY2" fmla="*/ 789165 h 789165"/>
                <a:gd name="connsiteX0" fmla="*/ 0 w 3706586"/>
                <a:gd name="connsiteY0" fmla="*/ 147652 h 792631"/>
                <a:gd name="connsiteX1" fmla="*/ 1853293 w 3706586"/>
                <a:gd name="connsiteY1" fmla="*/ 41517 h 792631"/>
                <a:gd name="connsiteX2" fmla="*/ 3706586 w 3706586"/>
                <a:gd name="connsiteY2" fmla="*/ 792631 h 792631"/>
                <a:gd name="connsiteX0" fmla="*/ 0 w 3706586"/>
                <a:gd name="connsiteY0" fmla="*/ 147652 h 792631"/>
                <a:gd name="connsiteX1" fmla="*/ 1853293 w 3706586"/>
                <a:gd name="connsiteY1" fmla="*/ 41517 h 792631"/>
                <a:gd name="connsiteX2" fmla="*/ 3706586 w 3706586"/>
                <a:gd name="connsiteY2" fmla="*/ 792631 h 79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586" h="792631">
                  <a:moveTo>
                    <a:pt x="0" y="147652"/>
                  </a:moveTo>
                  <a:cubicBezTo>
                    <a:pt x="552450" y="81657"/>
                    <a:pt x="843643" y="-74143"/>
                    <a:pt x="1853293" y="41517"/>
                  </a:cubicBezTo>
                  <a:cubicBezTo>
                    <a:pt x="2862943" y="157177"/>
                    <a:pt x="3211286" y="389179"/>
                    <a:pt x="3706586" y="79263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642103" y="2327042"/>
              <a:ext cx="2183918" cy="863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600" dirty="0" err="1"/>
                <a:t>millis</a:t>
              </a:r>
              <a:r>
                <a:rPr lang="es-CO" sz="1600" dirty="0"/>
                <a:t>() &lt; </a:t>
              </a:r>
              <a:r>
                <a:rPr lang="es-CO" sz="1600" dirty="0" err="1"/>
                <a:t>Boton</a:t>
              </a:r>
              <a:r>
                <a:rPr lang="es-CO" sz="1600" dirty="0"/>
                <a:t>-&gt;</a:t>
              </a:r>
              <a:r>
                <a:rPr lang="es-CO" sz="1600" dirty="0" err="1" smtClean="0"/>
                <a:t>A_D+tiempo</a:t>
              </a:r>
              <a:r>
                <a:rPr lang="es-CO" sz="1600" dirty="0" smtClean="0"/>
                <a:t> / </a:t>
              </a:r>
              <a:r>
                <a:rPr lang="es-CO" sz="1600" dirty="0" err="1"/>
                <a:t>Boton</a:t>
              </a:r>
              <a:r>
                <a:rPr lang="es-CO" sz="1600" dirty="0"/>
                <a:t>-&gt;</a:t>
              </a:r>
              <a:r>
                <a:rPr lang="es-CO" sz="1600" dirty="0" err="1"/>
                <a:t>Clean_Signal_n</a:t>
              </a:r>
              <a:r>
                <a:rPr lang="es-CO" sz="1600" dirty="0"/>
                <a:t> =</a:t>
              </a:r>
              <a:r>
                <a:rPr lang="es-CO" sz="1600" dirty="0" err="1"/>
                <a:t>Boton</a:t>
              </a:r>
              <a:r>
                <a:rPr lang="es-CO" sz="1600" dirty="0"/>
                <a:t>-&gt;</a:t>
              </a:r>
              <a:r>
                <a:rPr lang="es-CO" sz="1600" dirty="0" err="1"/>
                <a:t>previus_D</a:t>
              </a:r>
              <a:r>
                <a:rPr lang="es-CO" sz="1600" dirty="0"/>
                <a:t>;</a:t>
              </a:r>
              <a:r>
                <a:rPr lang="es-CO" sz="1600" dirty="0" smtClean="0"/>
                <a:t> </a:t>
              </a:r>
              <a:endParaRPr lang="es-CO" sz="1600" dirty="0"/>
            </a:p>
            <a:p>
              <a:endParaRPr lang="es-CO" sz="1600" dirty="0"/>
            </a:p>
          </p:txBody>
        </p:sp>
        <p:sp>
          <p:nvSpPr>
            <p:cNvPr id="17" name="Forma libre: forma 16"/>
            <p:cNvSpPr/>
            <p:nvPr/>
          </p:nvSpPr>
          <p:spPr>
            <a:xfrm>
              <a:off x="7919688" y="3258392"/>
              <a:ext cx="1682039" cy="772318"/>
            </a:xfrm>
            <a:custGeom>
              <a:avLst/>
              <a:gdLst>
                <a:gd name="connsiteX0" fmla="*/ 40821 w 1681883"/>
                <a:gd name="connsiteY0" fmla="*/ 0 h 310243"/>
                <a:gd name="connsiteX1" fmla="*/ 1681842 w 1681883"/>
                <a:gd name="connsiteY1" fmla="*/ 122465 h 310243"/>
                <a:gd name="connsiteX2" fmla="*/ 0 w 1681883"/>
                <a:gd name="connsiteY2" fmla="*/ 310243 h 310243"/>
                <a:gd name="connsiteX0" fmla="*/ 40821 w 1682109"/>
                <a:gd name="connsiteY0" fmla="*/ 170063 h 597697"/>
                <a:gd name="connsiteX1" fmla="*/ 1681842 w 1682109"/>
                <a:gd name="connsiteY1" fmla="*/ 292528 h 597697"/>
                <a:gd name="connsiteX2" fmla="*/ 0 w 1682109"/>
                <a:gd name="connsiteY2" fmla="*/ 480306 h 597697"/>
                <a:gd name="connsiteX0" fmla="*/ 40821 w 1682097"/>
                <a:gd name="connsiteY0" fmla="*/ 170063 h 668697"/>
                <a:gd name="connsiteX1" fmla="*/ 1681842 w 1682097"/>
                <a:gd name="connsiteY1" fmla="*/ 292528 h 668697"/>
                <a:gd name="connsiteX2" fmla="*/ 0 w 1682097"/>
                <a:gd name="connsiteY2" fmla="*/ 480306 h 668697"/>
                <a:gd name="connsiteX0" fmla="*/ 40821 w 1682077"/>
                <a:gd name="connsiteY0" fmla="*/ 170063 h 689537"/>
                <a:gd name="connsiteX1" fmla="*/ 1681842 w 1682077"/>
                <a:gd name="connsiteY1" fmla="*/ 292528 h 689537"/>
                <a:gd name="connsiteX2" fmla="*/ 0 w 1682077"/>
                <a:gd name="connsiteY2" fmla="*/ 480306 h 689537"/>
                <a:gd name="connsiteX0" fmla="*/ 40821 w 1682044"/>
                <a:gd name="connsiteY0" fmla="*/ 170063 h 683498"/>
                <a:gd name="connsiteX1" fmla="*/ 1681842 w 1682044"/>
                <a:gd name="connsiteY1" fmla="*/ 292528 h 683498"/>
                <a:gd name="connsiteX2" fmla="*/ 0 w 1682044"/>
                <a:gd name="connsiteY2" fmla="*/ 480306 h 683498"/>
                <a:gd name="connsiteX0" fmla="*/ 40821 w 1682039"/>
                <a:gd name="connsiteY0" fmla="*/ 170063 h 692580"/>
                <a:gd name="connsiteX1" fmla="*/ 1681842 w 1682039"/>
                <a:gd name="connsiteY1" fmla="*/ 292528 h 692580"/>
                <a:gd name="connsiteX2" fmla="*/ 0 w 1682039"/>
                <a:gd name="connsiteY2" fmla="*/ 480306 h 692580"/>
                <a:gd name="connsiteX0" fmla="*/ 40821 w 1682039"/>
                <a:gd name="connsiteY0" fmla="*/ 249801 h 772318"/>
                <a:gd name="connsiteX1" fmla="*/ 1681842 w 1682039"/>
                <a:gd name="connsiteY1" fmla="*/ 372266 h 772318"/>
                <a:gd name="connsiteX2" fmla="*/ 0 w 1682039"/>
                <a:gd name="connsiteY2" fmla="*/ 560044 h 77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2039" h="772318">
                  <a:moveTo>
                    <a:pt x="40821" y="249801"/>
                  </a:moveTo>
                  <a:cubicBezTo>
                    <a:pt x="529998" y="23923"/>
                    <a:pt x="1664153" y="-226448"/>
                    <a:pt x="1681842" y="372266"/>
                  </a:cubicBezTo>
                  <a:cubicBezTo>
                    <a:pt x="1699531" y="970980"/>
                    <a:pt x="527276" y="777758"/>
                    <a:pt x="0" y="560044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  <p:sp>
          <p:nvSpPr>
            <p:cNvPr id="18" name="Forma libre: forma 17"/>
            <p:cNvSpPr/>
            <p:nvPr/>
          </p:nvSpPr>
          <p:spPr>
            <a:xfrm>
              <a:off x="3723246" y="3197951"/>
              <a:ext cx="3918857" cy="1080716"/>
            </a:xfrm>
            <a:custGeom>
              <a:avLst/>
              <a:gdLst>
                <a:gd name="connsiteX0" fmla="*/ 3918857 w 3918857"/>
                <a:gd name="connsiteY0" fmla="*/ 669471 h 1080716"/>
                <a:gd name="connsiteX1" fmla="*/ 1730828 w 3918857"/>
                <a:gd name="connsiteY1" fmla="*/ 1053192 h 1080716"/>
                <a:gd name="connsiteX2" fmla="*/ 0 w 3918857"/>
                <a:gd name="connsiteY2" fmla="*/ 0 h 108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8857" h="1080716">
                  <a:moveTo>
                    <a:pt x="3918857" y="669471"/>
                  </a:moveTo>
                  <a:cubicBezTo>
                    <a:pt x="3151414" y="917120"/>
                    <a:pt x="2383971" y="1164770"/>
                    <a:pt x="1730828" y="1053192"/>
                  </a:cubicBezTo>
                  <a:cubicBezTo>
                    <a:pt x="1077685" y="941614"/>
                    <a:pt x="538842" y="47080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</p:grp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82511"/>
              </p:ext>
            </p:extLst>
          </p:nvPr>
        </p:nvGraphicFramePr>
        <p:xfrm>
          <a:off x="8629650" y="209953"/>
          <a:ext cx="3200399" cy="7788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59">
                  <a:extLst>
                    <a:ext uri="{9D8B030D-6E8A-4147-A177-3AD203B41FA5}">
                      <a16:colId xmlns:a16="http://schemas.microsoft.com/office/drawing/2014/main" xmlns="" val="1917623284"/>
                    </a:ext>
                  </a:extLst>
                </a:gridCol>
                <a:gridCol w="2806040">
                  <a:extLst>
                    <a:ext uri="{9D8B030D-6E8A-4147-A177-3AD203B41FA5}">
                      <a16:colId xmlns:a16="http://schemas.microsoft.com/office/drawing/2014/main" xmlns="" val="514612705"/>
                    </a:ext>
                  </a:extLst>
                </a:gridCol>
              </a:tblGrid>
              <a:tr h="248004">
                <a:tc>
                  <a:txBody>
                    <a:bodyPr/>
                    <a:lstStyle/>
                    <a:p>
                      <a:r>
                        <a:rPr lang="es-CO" sz="105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788093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r>
                        <a:rPr lang="es-CO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INDAGAR</a:t>
                      </a:r>
                      <a:r>
                        <a:rPr lang="es-CO" sz="1050" baseline="0" dirty="0"/>
                        <a:t> 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97106"/>
                  </a:ext>
                </a:extLst>
              </a:tr>
              <a:tr h="275889">
                <a:tc>
                  <a:txBody>
                    <a:bodyPr/>
                    <a:lstStyle/>
                    <a:p>
                      <a:r>
                        <a:rPr lang="es-CO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ESPERAR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7000714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5256231" y="4621820"/>
            <a:ext cx="3550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/>
              <a:t>millis</a:t>
            </a:r>
            <a:r>
              <a:rPr lang="es-CO" sz="1600" dirty="0"/>
              <a:t>() </a:t>
            </a:r>
            <a:r>
              <a:rPr lang="es-CO" sz="1600" dirty="0" smtClean="0"/>
              <a:t>&gt; </a:t>
            </a:r>
            <a:r>
              <a:rPr lang="es-CO" sz="1600" dirty="0" err="1"/>
              <a:t>Boton</a:t>
            </a:r>
            <a:r>
              <a:rPr lang="es-CO" sz="1600" dirty="0"/>
              <a:t>-&gt;</a:t>
            </a:r>
            <a:r>
              <a:rPr lang="es-CO" sz="1600" dirty="0" err="1" smtClean="0"/>
              <a:t>A_D+tiempo</a:t>
            </a:r>
            <a:r>
              <a:rPr lang="es-CO" sz="1600" dirty="0" smtClean="0"/>
              <a:t> / </a:t>
            </a:r>
            <a:r>
              <a:rPr lang="es-CO" sz="1600" dirty="0"/>
              <a:t> </a:t>
            </a:r>
            <a:r>
              <a:rPr lang="es-CO" sz="1600" dirty="0" err="1"/>
              <a:t>Boton</a:t>
            </a:r>
            <a:r>
              <a:rPr lang="es-CO" sz="1600" dirty="0"/>
              <a:t>-&gt;</a:t>
            </a:r>
            <a:r>
              <a:rPr lang="es-CO" sz="1600" dirty="0" err="1"/>
              <a:t>Botton</a:t>
            </a:r>
            <a:r>
              <a:rPr lang="es-CO" sz="1600" dirty="0"/>
              <a:t>=</a:t>
            </a:r>
            <a:r>
              <a:rPr lang="es-CO" sz="1600" dirty="0" err="1"/>
              <a:t>digitalRead</a:t>
            </a:r>
            <a:r>
              <a:rPr lang="es-CO" sz="1600" dirty="0"/>
              <a:t>(</a:t>
            </a:r>
            <a:r>
              <a:rPr lang="es-CO" sz="1600" dirty="0" err="1"/>
              <a:t>Boton</a:t>
            </a:r>
            <a:r>
              <a:rPr lang="es-CO" sz="1600" dirty="0"/>
              <a:t>-&gt;pin);</a:t>
            </a:r>
            <a:endParaRPr lang="es-CO" sz="1600" dirty="0"/>
          </a:p>
        </p:txBody>
      </p:sp>
      <p:sp>
        <p:nvSpPr>
          <p:cNvPr id="26" name="Rectángulo 25"/>
          <p:cNvSpPr/>
          <p:nvPr/>
        </p:nvSpPr>
        <p:spPr>
          <a:xfrm>
            <a:off x="5195997" y="1332163"/>
            <a:ext cx="43916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/>
              <a:t>Boton</a:t>
            </a:r>
            <a:r>
              <a:rPr lang="es-CO" sz="1600" dirty="0"/>
              <a:t>-&gt;</a:t>
            </a:r>
            <a:r>
              <a:rPr lang="es-CO" sz="1600" dirty="0" err="1"/>
              <a:t>Botton</a:t>
            </a:r>
            <a:r>
              <a:rPr lang="es-CO" sz="1600" dirty="0"/>
              <a:t> </a:t>
            </a:r>
            <a:r>
              <a:rPr lang="es-CO" sz="1600" dirty="0" smtClean="0"/>
              <a:t>== </a:t>
            </a:r>
            <a:r>
              <a:rPr lang="es-CO" sz="1600" dirty="0" err="1" smtClean="0"/>
              <a:t>Boton</a:t>
            </a:r>
            <a:r>
              <a:rPr lang="es-CO" sz="1600" dirty="0" smtClean="0"/>
              <a:t>-</a:t>
            </a:r>
            <a:r>
              <a:rPr lang="es-CO" sz="1600" dirty="0"/>
              <a:t>&gt;</a:t>
            </a:r>
            <a:r>
              <a:rPr lang="es-CO" sz="1600" dirty="0" err="1"/>
              <a:t>previus_D</a:t>
            </a:r>
            <a:r>
              <a:rPr lang="es-CO" sz="1600" dirty="0"/>
              <a:t> </a:t>
            </a:r>
            <a:r>
              <a:rPr lang="es-CO" sz="1600" dirty="0" smtClean="0"/>
              <a:t> / </a:t>
            </a:r>
            <a:r>
              <a:rPr lang="es-CO" sz="1600" dirty="0"/>
              <a:t> </a:t>
            </a:r>
            <a:endParaRPr lang="es-CO" sz="1600" dirty="0" smtClean="0"/>
          </a:p>
          <a:p>
            <a:r>
              <a:rPr lang="es-CO" sz="1600" dirty="0" err="1" smtClean="0"/>
              <a:t>Boton</a:t>
            </a:r>
            <a:r>
              <a:rPr lang="es-CO" sz="1600" dirty="0" smtClean="0"/>
              <a:t>-</a:t>
            </a:r>
            <a:r>
              <a:rPr lang="es-CO" sz="1600" dirty="0"/>
              <a:t>&gt;</a:t>
            </a:r>
            <a:r>
              <a:rPr lang="es-CO" sz="1600" dirty="0" err="1"/>
              <a:t>previus_D</a:t>
            </a:r>
            <a:r>
              <a:rPr lang="es-CO" sz="1600" dirty="0"/>
              <a:t>=</a:t>
            </a:r>
            <a:r>
              <a:rPr lang="es-CO" sz="1600" dirty="0" err="1"/>
              <a:t>Boton</a:t>
            </a:r>
            <a:r>
              <a:rPr lang="es-CO" sz="1600" dirty="0"/>
              <a:t>-&gt;</a:t>
            </a:r>
            <a:r>
              <a:rPr lang="es-CO" sz="1600" dirty="0" err="1"/>
              <a:t>Botton</a:t>
            </a:r>
            <a:r>
              <a:rPr lang="es-CO" sz="1600" dirty="0"/>
              <a:t>;</a:t>
            </a:r>
          </a:p>
          <a:p>
            <a:r>
              <a:rPr lang="es-CO" sz="1600" dirty="0" err="1" smtClean="0"/>
              <a:t>digitalWrite</a:t>
            </a:r>
            <a:r>
              <a:rPr lang="es-CO" sz="1600" dirty="0" smtClean="0"/>
              <a:t>(</a:t>
            </a:r>
            <a:r>
              <a:rPr lang="es-CO" sz="1600" dirty="0" err="1" smtClean="0"/>
              <a:t>Boton</a:t>
            </a:r>
            <a:r>
              <a:rPr lang="es-CO" sz="1600" dirty="0" smtClean="0"/>
              <a:t>-</a:t>
            </a:r>
            <a:r>
              <a:rPr lang="es-CO" sz="1600" dirty="0"/>
              <a:t>&gt;pin, </a:t>
            </a:r>
            <a:r>
              <a:rPr lang="es-CO" sz="1600" dirty="0" err="1"/>
              <a:t>Boton</a:t>
            </a:r>
            <a:r>
              <a:rPr lang="es-CO" sz="1600" dirty="0"/>
              <a:t>-&gt;</a:t>
            </a:r>
            <a:r>
              <a:rPr lang="es-CO" sz="1600" dirty="0" err="1"/>
              <a:t>Botton</a:t>
            </a:r>
            <a:r>
              <a:rPr lang="es-CO" sz="1600" dirty="0"/>
              <a:t>);</a:t>
            </a:r>
          </a:p>
          <a:p>
            <a:r>
              <a:rPr lang="es-CO" sz="1600" dirty="0" err="1" smtClean="0"/>
              <a:t>Boton</a:t>
            </a:r>
            <a:r>
              <a:rPr lang="es-CO" sz="1600" dirty="0" smtClean="0"/>
              <a:t>-</a:t>
            </a:r>
            <a:r>
              <a:rPr lang="es-CO" sz="1600" dirty="0"/>
              <a:t>&gt;</a:t>
            </a:r>
            <a:r>
              <a:rPr lang="es-CO" sz="1600" dirty="0" err="1"/>
              <a:t>Clean_Signal_n</a:t>
            </a:r>
            <a:r>
              <a:rPr lang="es-CO" sz="1600" dirty="0"/>
              <a:t> = </a:t>
            </a:r>
            <a:r>
              <a:rPr lang="es-CO" sz="1600" dirty="0" err="1"/>
              <a:t>Boton</a:t>
            </a:r>
            <a:r>
              <a:rPr lang="es-CO" sz="1600" dirty="0"/>
              <a:t>-&gt;</a:t>
            </a:r>
            <a:r>
              <a:rPr lang="es-CO" sz="1600" dirty="0" err="1" smtClean="0"/>
              <a:t>previus_D</a:t>
            </a:r>
            <a:r>
              <a:rPr lang="es-CO" sz="1600" dirty="0" smtClean="0"/>
              <a:t>;</a:t>
            </a:r>
          </a:p>
          <a:p>
            <a:r>
              <a:rPr lang="es-CO" sz="1600" dirty="0" err="1" smtClean="0"/>
              <a:t>Boton</a:t>
            </a:r>
            <a:r>
              <a:rPr lang="es-CO" sz="1600" dirty="0" smtClean="0"/>
              <a:t>-&gt;A_D = </a:t>
            </a:r>
            <a:r>
              <a:rPr lang="es-CO" sz="1600" dirty="0" err="1" smtClean="0"/>
              <a:t>millis</a:t>
            </a:r>
            <a:r>
              <a:rPr lang="es-CO" sz="1600" dirty="0" smtClean="0"/>
              <a:t>(); </a:t>
            </a:r>
          </a:p>
          <a:p>
            <a:endParaRPr lang="es-CO" sz="1600" dirty="0" smtClean="0"/>
          </a:p>
        </p:txBody>
      </p:sp>
    </p:spTree>
    <p:extLst>
      <p:ext uri="{BB962C8B-B14F-4D97-AF65-F5344CB8AC3E}">
        <p14:creationId xmlns:p14="http://schemas.microsoft.com/office/powerpoint/2010/main" val="31537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148582" y="98474"/>
            <a:ext cx="11884391" cy="6633630"/>
            <a:chOff x="115426" y="437874"/>
            <a:chExt cx="6527807" cy="7665296"/>
          </a:xfrm>
        </p:grpSpPr>
        <p:sp>
          <p:nvSpPr>
            <p:cNvPr id="4" name="Rectángulo 3"/>
            <p:cNvSpPr/>
            <p:nvPr/>
          </p:nvSpPr>
          <p:spPr>
            <a:xfrm>
              <a:off x="115426" y="437874"/>
              <a:ext cx="6527807" cy="766529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714665" y="7646868"/>
              <a:ext cx="1683710" cy="431861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Dedicación: </a:t>
              </a:r>
              <a:r>
                <a:rPr lang="es-ES" kern="0" dirty="0">
                  <a:solidFill>
                    <a:sysClr val="windowText" lastClr="000000"/>
                  </a:solidFill>
                </a:rPr>
                <a:t>30 min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24236" y="7201812"/>
              <a:ext cx="6518997" cy="45630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Software para Procesadores @ “</a:t>
              </a:r>
              <a:r>
                <a:rPr kumimoji="0" lang="es-ES" sz="18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Electrónica Javeriana</a:t>
              </a: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” – Bogotá – Colombia con Juan Carlos Giraldo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24235" y="7646867"/>
              <a:ext cx="1581620" cy="431861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“FSM”</a:t>
              </a:r>
              <a:r>
                <a:rPr kumimoji="0" lang="es-ES" sz="1800" b="1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lang="es-ES" kern="0" dirty="0">
                  <a:solidFill>
                    <a:sysClr val="windowText" lastClr="000000"/>
                  </a:solidFill>
                </a:rPr>
                <a:t>H</a:t>
              </a:r>
              <a:r>
                <a:rPr kumimoji="0" lang="es-ES" sz="1800" i="0" u="none" strike="noStrike" kern="0" cap="none" spc="0" normalizeH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eart_Monitor</a:t>
              </a:r>
              <a:r>
                <a:rPr kumimoji="0" lang="es-ES" sz="180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407185" y="7658114"/>
              <a:ext cx="3227238" cy="4267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Diseñado por</a:t>
              </a:r>
              <a:r>
                <a:rPr kumimoji="0" lang="es-E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 </a:t>
              </a:r>
              <a:r>
                <a:rPr kumimoji="0" lang="es-E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Libardo</a:t>
              </a:r>
              <a:r>
                <a:rPr kumimoji="0" lang="es-E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s-E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Andres</a:t>
              </a:r>
              <a:r>
                <a:rPr kumimoji="0" lang="es-E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Carpio Sepúlveda - Equipo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34171"/>
              </p:ext>
            </p:extLst>
          </p:nvPr>
        </p:nvGraphicFramePr>
        <p:xfrm>
          <a:off x="8523514" y="360485"/>
          <a:ext cx="3200399" cy="502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59">
                  <a:extLst>
                    <a:ext uri="{9D8B030D-6E8A-4147-A177-3AD203B41FA5}">
                      <a16:colId xmlns:a16="http://schemas.microsoft.com/office/drawing/2014/main" xmlns="" val="1917623284"/>
                    </a:ext>
                  </a:extLst>
                </a:gridCol>
                <a:gridCol w="2806040">
                  <a:extLst>
                    <a:ext uri="{9D8B030D-6E8A-4147-A177-3AD203B41FA5}">
                      <a16:colId xmlns:a16="http://schemas.microsoft.com/office/drawing/2014/main" xmlns="" val="514612705"/>
                    </a:ext>
                  </a:extLst>
                </a:gridCol>
              </a:tblGrid>
              <a:tr h="248004">
                <a:tc>
                  <a:txBody>
                    <a:bodyPr/>
                    <a:lstStyle/>
                    <a:p>
                      <a:r>
                        <a:rPr lang="es-CO" sz="105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788093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r>
                        <a:rPr lang="es-CO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FRECUENCIA</a:t>
                      </a:r>
                      <a:r>
                        <a:rPr lang="es-CO" sz="1050" baseline="0" dirty="0"/>
                        <a:t> 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97106"/>
                  </a:ext>
                </a:extLst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4013239" y="2735492"/>
            <a:ext cx="579549" cy="5795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18" name="Elipse 17"/>
          <p:cNvSpPr/>
          <p:nvPr/>
        </p:nvSpPr>
        <p:spPr>
          <a:xfrm>
            <a:off x="9858101" y="2874177"/>
            <a:ext cx="579549" cy="5795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13" name="Conector curvado 12"/>
          <p:cNvCxnSpPr>
            <a:endCxn id="2" idx="1"/>
          </p:cNvCxnSpPr>
          <p:nvPr/>
        </p:nvCxnSpPr>
        <p:spPr>
          <a:xfrm>
            <a:off x="1604351" y="1661375"/>
            <a:ext cx="2493761" cy="1158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curvado 15"/>
          <p:cNvCxnSpPr>
            <a:stCxn id="18" idx="4"/>
            <a:endCxn id="2" idx="4"/>
          </p:cNvCxnSpPr>
          <p:nvPr/>
        </p:nvCxnSpPr>
        <p:spPr>
          <a:xfrm rot="5400000" flipH="1">
            <a:off x="7156102" y="461953"/>
            <a:ext cx="138685" cy="5844862"/>
          </a:xfrm>
          <a:prstGeom prst="curvedConnector3">
            <a:avLst>
              <a:gd name="adj1" fmla="val -75916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curvado 19"/>
          <p:cNvCxnSpPr>
            <a:stCxn id="2" idx="7"/>
            <a:endCxn id="18" idx="0"/>
          </p:cNvCxnSpPr>
          <p:nvPr/>
        </p:nvCxnSpPr>
        <p:spPr>
          <a:xfrm rot="16200000" flipH="1">
            <a:off x="7300989" y="27291"/>
            <a:ext cx="53812" cy="5639961"/>
          </a:xfrm>
          <a:prstGeom prst="curvedConnector3">
            <a:avLst>
              <a:gd name="adj1" fmla="val -58253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onector curvado 25"/>
          <p:cNvCxnSpPr>
            <a:stCxn id="18" idx="7"/>
            <a:endCxn id="2" idx="0"/>
          </p:cNvCxnSpPr>
          <p:nvPr/>
        </p:nvCxnSpPr>
        <p:spPr>
          <a:xfrm rot="16200000" flipV="1">
            <a:off x="7216117" y="-177611"/>
            <a:ext cx="223558" cy="6049763"/>
          </a:xfrm>
          <a:prstGeom prst="curvedConnector3">
            <a:avLst>
              <a:gd name="adj1" fmla="val 76105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CuadroTexto 29"/>
          <p:cNvSpPr txBox="1"/>
          <p:nvPr/>
        </p:nvSpPr>
        <p:spPr>
          <a:xfrm>
            <a:off x="1777285" y="1440394"/>
            <a:ext cx="2815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NULL / </a:t>
            </a:r>
            <a:r>
              <a:rPr lang="es-CO" sz="1100" dirty="0"/>
              <a:t>DATA_T *</a:t>
            </a:r>
            <a:r>
              <a:rPr lang="es-CO" sz="1100" dirty="0" err="1"/>
              <a:t>Boton</a:t>
            </a:r>
            <a:r>
              <a:rPr lang="es-CO" sz="1100" dirty="0" smtClean="0"/>
              <a:t> </a:t>
            </a:r>
            <a:endParaRPr lang="es-CO" sz="11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765388" y="2168296"/>
            <a:ext cx="3649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/>
              <a:t>Boton</a:t>
            </a:r>
            <a:r>
              <a:rPr lang="es-CO" sz="1000" dirty="0"/>
              <a:t>-&gt;estado != </a:t>
            </a:r>
            <a:r>
              <a:rPr lang="es-CO" sz="1000" dirty="0" err="1"/>
              <a:t>Boton</a:t>
            </a:r>
            <a:r>
              <a:rPr lang="es-CO" sz="1000" dirty="0"/>
              <a:t>-&gt;</a:t>
            </a:r>
            <a:r>
              <a:rPr lang="es-CO" sz="1000" dirty="0" err="1"/>
              <a:t>previus_H</a:t>
            </a:r>
            <a:r>
              <a:rPr lang="es-CO" sz="1000" dirty="0" smtClean="0"/>
              <a:t> / NULL</a:t>
            </a:r>
            <a:endParaRPr lang="es-CO" sz="1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918238" y="3463072"/>
            <a:ext cx="2614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/>
              <a:t>Boton</a:t>
            </a:r>
            <a:r>
              <a:rPr lang="es-CO" sz="1000" dirty="0"/>
              <a:t>-&gt;estado == </a:t>
            </a:r>
            <a:r>
              <a:rPr lang="es-CO" sz="1000" dirty="0" smtClean="0"/>
              <a:t>1 /</a:t>
            </a:r>
            <a:r>
              <a:rPr lang="es-CO" sz="1000" dirty="0"/>
              <a:t>  </a:t>
            </a:r>
            <a:r>
              <a:rPr lang="es-CO" sz="1000" dirty="0" err="1"/>
              <a:t>Boton</a:t>
            </a:r>
            <a:r>
              <a:rPr lang="es-CO" sz="1000" dirty="0"/>
              <a:t>-&gt;k = </a:t>
            </a:r>
            <a:r>
              <a:rPr lang="es-CO" sz="1000" dirty="0" err="1"/>
              <a:t>Boton</a:t>
            </a:r>
            <a:r>
              <a:rPr lang="es-CO" sz="1000" dirty="0"/>
              <a:t>-&gt;</a:t>
            </a:r>
            <a:r>
              <a:rPr lang="es-CO" sz="1000" dirty="0" smtClean="0"/>
              <a:t>l; </a:t>
            </a:r>
            <a:r>
              <a:rPr lang="es-CO" sz="1000" dirty="0" err="1" smtClean="0"/>
              <a:t>Boton</a:t>
            </a:r>
            <a:r>
              <a:rPr lang="es-CO" sz="1000" dirty="0" smtClean="0"/>
              <a:t>-</a:t>
            </a:r>
            <a:r>
              <a:rPr lang="es-CO" sz="1000" dirty="0"/>
              <a:t>&gt;l = </a:t>
            </a:r>
            <a:r>
              <a:rPr lang="es-CO" sz="1000" dirty="0" err="1"/>
              <a:t>millis</a:t>
            </a:r>
            <a:r>
              <a:rPr lang="es-CO" sz="1000" dirty="0" smtClean="0"/>
              <a:t>(); </a:t>
            </a:r>
            <a:r>
              <a:rPr lang="es-CO" sz="1000" dirty="0" err="1"/>
              <a:t>Boton</a:t>
            </a:r>
            <a:r>
              <a:rPr lang="es-CO" sz="1000" dirty="0"/>
              <a:t>-&gt;T=(</a:t>
            </a:r>
            <a:r>
              <a:rPr lang="es-CO" sz="1000" dirty="0" err="1"/>
              <a:t>Boton</a:t>
            </a:r>
            <a:r>
              <a:rPr lang="es-CO" sz="1000" dirty="0"/>
              <a:t>-&gt;l)-(</a:t>
            </a:r>
            <a:r>
              <a:rPr lang="es-CO" sz="1000" dirty="0" err="1"/>
              <a:t>Boton</a:t>
            </a:r>
            <a:r>
              <a:rPr lang="es-CO" sz="1000" dirty="0"/>
              <a:t>-&gt;k</a:t>
            </a:r>
            <a:r>
              <a:rPr lang="es-CO" sz="1000" dirty="0" smtClean="0"/>
              <a:t>); </a:t>
            </a:r>
            <a:r>
              <a:rPr lang="es-CO" sz="1000" dirty="0" err="1" smtClean="0"/>
              <a:t>Boton</a:t>
            </a:r>
            <a:r>
              <a:rPr lang="es-CO" sz="1000" dirty="0" smtClean="0"/>
              <a:t>-</a:t>
            </a:r>
            <a:r>
              <a:rPr lang="es-CO" sz="1000" dirty="0"/>
              <a:t>&gt;</a:t>
            </a:r>
            <a:r>
              <a:rPr lang="es-CO" sz="1000" dirty="0" err="1"/>
              <a:t>frec</a:t>
            </a:r>
            <a:r>
              <a:rPr lang="es-CO" sz="1000" dirty="0"/>
              <a:t>= 600000/(</a:t>
            </a:r>
            <a:r>
              <a:rPr lang="es-CO" sz="1000" dirty="0" err="1"/>
              <a:t>Boton</a:t>
            </a:r>
            <a:r>
              <a:rPr lang="es-CO" sz="1000" dirty="0"/>
              <a:t>-&gt;T); </a:t>
            </a:r>
            <a:r>
              <a:rPr lang="es-CO" sz="1000" dirty="0" err="1" smtClean="0"/>
              <a:t>Boton</a:t>
            </a:r>
            <a:r>
              <a:rPr lang="es-CO" sz="1000" dirty="0" smtClean="0"/>
              <a:t>-</a:t>
            </a:r>
            <a:r>
              <a:rPr lang="es-CO" sz="1000" dirty="0"/>
              <a:t>&gt;</a:t>
            </a:r>
            <a:r>
              <a:rPr lang="es-CO" sz="1000" dirty="0" err="1"/>
              <a:t>Heart_rate_n</a:t>
            </a:r>
            <a:r>
              <a:rPr lang="es-CO" sz="1000" dirty="0"/>
              <a:t> = </a:t>
            </a:r>
            <a:r>
              <a:rPr lang="es-CO" sz="1000" dirty="0" err="1"/>
              <a:t>Boton</a:t>
            </a:r>
            <a:r>
              <a:rPr lang="es-CO" sz="1000" dirty="0"/>
              <a:t>-&gt;</a:t>
            </a:r>
            <a:r>
              <a:rPr lang="es-CO" sz="1000" dirty="0" err="1"/>
              <a:t>frec</a:t>
            </a:r>
            <a:r>
              <a:rPr lang="es-CO" sz="1000" dirty="0" smtClean="0"/>
              <a:t>;</a:t>
            </a:r>
            <a:r>
              <a:rPr lang="es-CO" sz="1000" dirty="0"/>
              <a:t> </a:t>
            </a:r>
            <a:r>
              <a:rPr lang="es-CO" sz="1000" dirty="0" err="1"/>
              <a:t>Boton</a:t>
            </a:r>
            <a:r>
              <a:rPr lang="es-CO" sz="1000" dirty="0"/>
              <a:t>-&gt;</a:t>
            </a:r>
            <a:r>
              <a:rPr lang="es-CO" sz="1000" dirty="0" err="1"/>
              <a:t>previus_H</a:t>
            </a:r>
            <a:r>
              <a:rPr lang="es-CO" sz="1000" dirty="0"/>
              <a:t>=</a:t>
            </a:r>
            <a:r>
              <a:rPr lang="es-CO" sz="1000" dirty="0" err="1"/>
              <a:t>Boton</a:t>
            </a:r>
            <a:r>
              <a:rPr lang="es-CO" sz="1000" dirty="0"/>
              <a:t>-&gt;estado; </a:t>
            </a:r>
            <a:endParaRPr lang="es-CO" sz="10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020689" y="765180"/>
            <a:ext cx="261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/>
              <a:t>Boton</a:t>
            </a:r>
            <a:r>
              <a:rPr lang="es-CO" sz="1000" dirty="0"/>
              <a:t>-&gt;estado </a:t>
            </a:r>
            <a:r>
              <a:rPr lang="es-CO" sz="1000" dirty="0" smtClean="0"/>
              <a:t>!= 1 /</a:t>
            </a:r>
            <a:r>
              <a:rPr lang="es-CO" sz="1000" dirty="0"/>
              <a:t> </a:t>
            </a:r>
            <a:r>
              <a:rPr lang="es-CO" sz="1000" dirty="0" err="1"/>
              <a:t>Boton</a:t>
            </a:r>
            <a:r>
              <a:rPr lang="es-CO" sz="1000" dirty="0"/>
              <a:t>-&gt;</a:t>
            </a:r>
            <a:r>
              <a:rPr lang="es-CO" sz="1000" dirty="0" err="1"/>
              <a:t>previus_H</a:t>
            </a:r>
            <a:r>
              <a:rPr lang="es-CO" sz="1000" dirty="0"/>
              <a:t>=</a:t>
            </a:r>
            <a:r>
              <a:rPr lang="es-CO" sz="1000" dirty="0" err="1"/>
              <a:t>Boton</a:t>
            </a:r>
            <a:r>
              <a:rPr lang="es-CO" sz="1000" dirty="0"/>
              <a:t>-&gt;estado;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84458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148582" y="98474"/>
            <a:ext cx="11884391" cy="6633630"/>
            <a:chOff x="115426" y="437874"/>
            <a:chExt cx="6527807" cy="7665296"/>
          </a:xfrm>
        </p:grpSpPr>
        <p:sp>
          <p:nvSpPr>
            <p:cNvPr id="4" name="Rectángulo 3"/>
            <p:cNvSpPr/>
            <p:nvPr/>
          </p:nvSpPr>
          <p:spPr>
            <a:xfrm>
              <a:off x="115426" y="437874"/>
              <a:ext cx="6527807" cy="766529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714665" y="7646868"/>
              <a:ext cx="1683710" cy="431861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Dedicación: </a:t>
              </a:r>
              <a:r>
                <a:rPr lang="es-ES" kern="0" dirty="0">
                  <a:solidFill>
                    <a:sysClr val="windowText" lastClr="000000"/>
                  </a:solidFill>
                </a:rPr>
                <a:t>30 min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24236" y="7201812"/>
              <a:ext cx="6518997" cy="45630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Software para Procesadores @ “</a:t>
              </a:r>
              <a:r>
                <a:rPr kumimoji="0" lang="es-ES" sz="18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Electrónica Javeriana</a:t>
              </a: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” – Bogotá – Colombia con Juan Carlos Giraldo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24235" y="7646867"/>
              <a:ext cx="1581620" cy="431861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685800"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“FSM”</a:t>
              </a:r>
              <a:r>
                <a:rPr kumimoji="0" lang="es-ES" sz="1800" b="1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lang="es-ES" kern="0" dirty="0" err="1">
                  <a:solidFill>
                    <a:sysClr val="windowText" lastClr="000000"/>
                  </a:solidFill>
                </a:rPr>
                <a:t>Multiplexer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407185" y="7658114"/>
              <a:ext cx="3227238" cy="4267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Diseñado por</a:t>
              </a:r>
              <a:r>
                <a:rPr kumimoji="0" lang="es-E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 </a:t>
              </a:r>
              <a:r>
                <a:rPr kumimoji="0" lang="es-E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Libardo</a:t>
              </a:r>
              <a:r>
                <a:rPr kumimoji="0" lang="es-E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s-E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Andres</a:t>
              </a:r>
              <a:r>
                <a:rPr kumimoji="0" lang="es-E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Carpio Sepúlveda - Equipo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04172"/>
              </p:ext>
            </p:extLst>
          </p:nvPr>
        </p:nvGraphicFramePr>
        <p:xfrm>
          <a:off x="8523514" y="360485"/>
          <a:ext cx="3200399" cy="502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59">
                  <a:extLst>
                    <a:ext uri="{9D8B030D-6E8A-4147-A177-3AD203B41FA5}">
                      <a16:colId xmlns:a16="http://schemas.microsoft.com/office/drawing/2014/main" xmlns="" val="1917623284"/>
                    </a:ext>
                  </a:extLst>
                </a:gridCol>
                <a:gridCol w="2806040">
                  <a:extLst>
                    <a:ext uri="{9D8B030D-6E8A-4147-A177-3AD203B41FA5}">
                      <a16:colId xmlns:a16="http://schemas.microsoft.com/office/drawing/2014/main" xmlns="" val="514612705"/>
                    </a:ext>
                  </a:extLst>
                </a:gridCol>
              </a:tblGrid>
              <a:tr h="248004">
                <a:tc>
                  <a:txBody>
                    <a:bodyPr/>
                    <a:lstStyle/>
                    <a:p>
                      <a:r>
                        <a:rPr lang="es-CO" sz="105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788093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r>
                        <a:rPr lang="es-CO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SELECTOR</a:t>
                      </a:r>
                      <a:r>
                        <a:rPr lang="es-CO" sz="1050" baseline="0" dirty="0"/>
                        <a:t> 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97106"/>
                  </a:ext>
                </a:extLst>
              </a:tr>
            </a:tbl>
          </a:graphicData>
        </a:graphic>
      </p:graphicFrame>
      <p:grpSp>
        <p:nvGrpSpPr>
          <p:cNvPr id="27" name="Grupo 26"/>
          <p:cNvGrpSpPr/>
          <p:nvPr/>
        </p:nvGrpSpPr>
        <p:grpSpPr>
          <a:xfrm>
            <a:off x="823822" y="609587"/>
            <a:ext cx="8745719" cy="4727008"/>
            <a:chOff x="1694134" y="861607"/>
            <a:chExt cx="7303682" cy="3603904"/>
          </a:xfrm>
        </p:grpSpPr>
        <p:sp>
          <p:nvSpPr>
            <p:cNvPr id="17" name="Diagrama de flujo: conector 16"/>
            <p:cNvSpPr/>
            <p:nvPr/>
          </p:nvSpPr>
          <p:spPr>
            <a:xfrm>
              <a:off x="5580897" y="2659726"/>
              <a:ext cx="584503" cy="5963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2800" dirty="0"/>
                <a:t>0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5195269" y="1783322"/>
              <a:ext cx="2331453" cy="398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400" dirty="0"/>
                <a:t>Selector_1 =0 &amp;&amp; Selector_2 =0 /</a:t>
              </a:r>
            </a:p>
            <a:p>
              <a:r>
                <a:rPr lang="es-CO" sz="1400" dirty="0"/>
                <a:t>Heart_rate_Out = Heart_rate_0;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694134" y="861607"/>
              <a:ext cx="2817900" cy="1220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400" dirty="0" smtClean="0"/>
                <a:t>Heart_rate_0</a:t>
              </a:r>
              <a:r>
                <a:rPr lang="es-CO" sz="1400" dirty="0"/>
                <a:t>;</a:t>
              </a:r>
            </a:p>
            <a:p>
              <a:r>
                <a:rPr lang="es-CO" sz="1400" dirty="0"/>
                <a:t>Heart_rate_1;</a:t>
              </a:r>
            </a:p>
            <a:p>
              <a:r>
                <a:rPr lang="es-CO" sz="1400" dirty="0"/>
                <a:t>Heart_rate_2;</a:t>
              </a:r>
            </a:p>
            <a:p>
              <a:r>
                <a:rPr lang="es-CO" sz="1400" dirty="0"/>
                <a:t>Heart_rate_3</a:t>
              </a:r>
              <a:r>
                <a:rPr lang="es-CO" sz="1400" dirty="0" smtClean="0"/>
                <a:t>;</a:t>
              </a:r>
            </a:p>
            <a:p>
              <a:r>
                <a:rPr lang="es-CO" sz="1400" dirty="0"/>
                <a:t>Selector_1= </a:t>
              </a:r>
              <a:r>
                <a:rPr lang="es-CO" sz="1400" dirty="0" err="1"/>
                <a:t>digitalRead</a:t>
              </a:r>
              <a:r>
                <a:rPr lang="es-CO" sz="1400" dirty="0"/>
                <a:t>(pin_Selector_1);  </a:t>
              </a:r>
              <a:endParaRPr lang="es-CO" sz="1400" dirty="0" smtClean="0"/>
            </a:p>
            <a:p>
              <a:r>
                <a:rPr lang="es-CO" sz="1400" dirty="0" smtClean="0"/>
                <a:t>Selector_2</a:t>
              </a:r>
              <a:r>
                <a:rPr lang="es-CO" sz="1400" dirty="0"/>
                <a:t>= </a:t>
              </a:r>
              <a:r>
                <a:rPr lang="es-CO" sz="1400" dirty="0" err="1"/>
                <a:t>digitalRead</a:t>
              </a:r>
              <a:r>
                <a:rPr lang="es-CO" sz="1400" dirty="0"/>
                <a:t>(pin_Selector_2);</a:t>
              </a:r>
            </a:p>
            <a:p>
              <a:endParaRPr lang="es-CO" sz="1400" dirty="0" smtClean="0"/>
            </a:p>
          </p:txBody>
        </p:sp>
        <p:sp>
          <p:nvSpPr>
            <p:cNvPr id="2" name="Forma libre: forma 1"/>
            <p:cNvSpPr/>
            <p:nvPr/>
          </p:nvSpPr>
          <p:spPr>
            <a:xfrm>
              <a:off x="3014576" y="2085965"/>
              <a:ext cx="2599981" cy="737609"/>
            </a:xfrm>
            <a:custGeom>
              <a:avLst/>
              <a:gdLst>
                <a:gd name="connsiteX0" fmla="*/ 0 w 1916935"/>
                <a:gd name="connsiteY0" fmla="*/ 0 h 1013552"/>
                <a:gd name="connsiteX1" fmla="*/ 1079653 w 1916935"/>
                <a:gd name="connsiteY1" fmla="*/ 231354 h 1013552"/>
                <a:gd name="connsiteX2" fmla="*/ 1916935 w 1916935"/>
                <a:gd name="connsiteY2" fmla="*/ 1013552 h 101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935" h="1013552">
                  <a:moveTo>
                    <a:pt x="0" y="0"/>
                  </a:moveTo>
                  <a:cubicBezTo>
                    <a:pt x="380082" y="31214"/>
                    <a:pt x="760164" y="62429"/>
                    <a:pt x="1079653" y="231354"/>
                  </a:cubicBezTo>
                  <a:cubicBezTo>
                    <a:pt x="1399142" y="400279"/>
                    <a:pt x="1658038" y="706915"/>
                    <a:pt x="1916935" y="1013552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00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6551028" y="2895510"/>
              <a:ext cx="2291510" cy="398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400" dirty="0"/>
                <a:t>Selector_1 =0 &amp;&amp; Selector_2 =1 /</a:t>
              </a:r>
            </a:p>
            <a:p>
              <a:r>
                <a:rPr lang="es-CO" sz="1400" dirty="0"/>
                <a:t>Heart_rate_Out = Heart_rate_1;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051896" y="3833461"/>
              <a:ext cx="2291510" cy="398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400" dirty="0"/>
                <a:t>Selector_1 =1 &amp;&amp; Selector_2 =0 /</a:t>
              </a:r>
            </a:p>
            <a:p>
              <a:r>
                <a:rPr lang="es-CO" sz="1400" dirty="0" err="1"/>
                <a:t>Heart_rate_Out</a:t>
              </a:r>
              <a:r>
                <a:rPr lang="es-CO" sz="1400" dirty="0"/>
                <a:t> = Heart_rate_2;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3079454" y="2895384"/>
              <a:ext cx="2436565" cy="398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400" dirty="0"/>
                <a:t>Selector_1 =1 &amp;&amp; Selector_2 =1 /</a:t>
              </a:r>
            </a:p>
            <a:p>
              <a:r>
                <a:rPr lang="es-CO" sz="1400" dirty="0"/>
                <a:t>Heart_rate_Out = Heart_rate_3;</a:t>
              </a:r>
            </a:p>
          </p:txBody>
        </p:sp>
        <p:sp>
          <p:nvSpPr>
            <p:cNvPr id="3" name="Forma libre: forma 2"/>
            <p:cNvSpPr/>
            <p:nvPr/>
          </p:nvSpPr>
          <p:spPr>
            <a:xfrm>
              <a:off x="5062876" y="1434812"/>
              <a:ext cx="2418782" cy="1355713"/>
            </a:xfrm>
            <a:custGeom>
              <a:avLst/>
              <a:gdLst>
                <a:gd name="connsiteX0" fmla="*/ 32862 w 374385"/>
                <a:gd name="connsiteY0" fmla="*/ 1333406 h 1443575"/>
                <a:gd name="connsiteX1" fmla="*/ 32862 w 374385"/>
                <a:gd name="connsiteY1" fmla="*/ 365 h 1443575"/>
                <a:gd name="connsiteX2" fmla="*/ 374385 w 374385"/>
                <a:gd name="connsiteY2" fmla="*/ 1443575 h 1443575"/>
                <a:gd name="connsiteX0" fmla="*/ 648 w 950986"/>
                <a:gd name="connsiteY0" fmla="*/ 1344418 h 1454587"/>
                <a:gd name="connsiteX1" fmla="*/ 948099 w 950986"/>
                <a:gd name="connsiteY1" fmla="*/ 360 h 1454587"/>
                <a:gd name="connsiteX2" fmla="*/ 342171 w 950986"/>
                <a:gd name="connsiteY2" fmla="*/ 1454587 h 1454587"/>
                <a:gd name="connsiteX0" fmla="*/ 125284 w 1609611"/>
                <a:gd name="connsiteY0" fmla="*/ 1411541 h 1521710"/>
                <a:gd name="connsiteX1" fmla="*/ 1072735 w 1609611"/>
                <a:gd name="connsiteY1" fmla="*/ 67483 h 1521710"/>
                <a:gd name="connsiteX2" fmla="*/ 466807 w 1609611"/>
                <a:gd name="connsiteY2" fmla="*/ 1521710 h 1521710"/>
                <a:gd name="connsiteX0" fmla="*/ 125284 w 1896922"/>
                <a:gd name="connsiteY0" fmla="*/ 1411541 h 1521710"/>
                <a:gd name="connsiteX1" fmla="*/ 1072735 w 1896922"/>
                <a:gd name="connsiteY1" fmla="*/ 67483 h 1521710"/>
                <a:gd name="connsiteX2" fmla="*/ 466807 w 1896922"/>
                <a:gd name="connsiteY2" fmla="*/ 1521710 h 1521710"/>
                <a:gd name="connsiteX0" fmla="*/ 395943 w 2167581"/>
                <a:gd name="connsiteY0" fmla="*/ 1411007 h 1521176"/>
                <a:gd name="connsiteX1" fmla="*/ 1343394 w 2167581"/>
                <a:gd name="connsiteY1" fmla="*/ 66949 h 1521176"/>
                <a:gd name="connsiteX2" fmla="*/ 737466 w 2167581"/>
                <a:gd name="connsiteY2" fmla="*/ 1521176 h 1521176"/>
                <a:gd name="connsiteX0" fmla="*/ 277635 w 2382173"/>
                <a:gd name="connsiteY0" fmla="*/ 1369249 h 1479418"/>
                <a:gd name="connsiteX1" fmla="*/ 1687795 w 2382173"/>
                <a:gd name="connsiteY1" fmla="*/ 69259 h 1479418"/>
                <a:gd name="connsiteX2" fmla="*/ 619158 w 2382173"/>
                <a:gd name="connsiteY2" fmla="*/ 1479418 h 1479418"/>
                <a:gd name="connsiteX0" fmla="*/ 277635 w 2384487"/>
                <a:gd name="connsiteY0" fmla="*/ 1369249 h 1517106"/>
                <a:gd name="connsiteX1" fmla="*/ 1687795 w 2384487"/>
                <a:gd name="connsiteY1" fmla="*/ 69259 h 1517106"/>
                <a:gd name="connsiteX2" fmla="*/ 619158 w 2384487"/>
                <a:gd name="connsiteY2" fmla="*/ 1479418 h 1517106"/>
                <a:gd name="connsiteX0" fmla="*/ 257323 w 2448362"/>
                <a:gd name="connsiteY0" fmla="*/ 1317276 h 1466508"/>
                <a:gd name="connsiteX1" fmla="*/ 1777652 w 2448362"/>
                <a:gd name="connsiteY1" fmla="*/ 72370 h 1466508"/>
                <a:gd name="connsiteX2" fmla="*/ 598846 w 2448362"/>
                <a:gd name="connsiteY2" fmla="*/ 1427445 h 1466508"/>
                <a:gd name="connsiteX0" fmla="*/ 593937 w 2066914"/>
                <a:gd name="connsiteY0" fmla="*/ 1317276 h 1466508"/>
                <a:gd name="connsiteX1" fmla="*/ 1056647 w 2066914"/>
                <a:gd name="connsiteY1" fmla="*/ 72370 h 1466508"/>
                <a:gd name="connsiteX2" fmla="*/ 935460 w 2066914"/>
                <a:gd name="connsiteY2" fmla="*/ 1427445 h 1466508"/>
                <a:gd name="connsiteX0" fmla="*/ 635402 w 2153164"/>
                <a:gd name="connsiteY0" fmla="*/ 1245927 h 1388679"/>
                <a:gd name="connsiteX1" fmla="*/ 1098112 w 2153164"/>
                <a:gd name="connsiteY1" fmla="*/ 1021 h 1388679"/>
                <a:gd name="connsiteX2" fmla="*/ 976925 w 2153164"/>
                <a:gd name="connsiteY2" fmla="*/ 1356096 h 1388679"/>
                <a:gd name="connsiteX0" fmla="*/ 705919 w 2223681"/>
                <a:gd name="connsiteY0" fmla="*/ 1245544 h 1388296"/>
                <a:gd name="connsiteX1" fmla="*/ 1168629 w 2223681"/>
                <a:gd name="connsiteY1" fmla="*/ 638 h 1388296"/>
                <a:gd name="connsiteX2" fmla="*/ 1047442 w 2223681"/>
                <a:gd name="connsiteY2" fmla="*/ 1355713 h 1388296"/>
                <a:gd name="connsiteX0" fmla="*/ 705919 w 2418782"/>
                <a:gd name="connsiteY0" fmla="*/ 1245544 h 1355713"/>
                <a:gd name="connsiteX1" fmla="*/ 1168629 w 2418782"/>
                <a:gd name="connsiteY1" fmla="*/ 638 h 1355713"/>
                <a:gd name="connsiteX2" fmla="*/ 1047442 w 2418782"/>
                <a:gd name="connsiteY2" fmla="*/ 1355713 h 135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8782" h="1355713">
                  <a:moveTo>
                    <a:pt x="705919" y="1245544"/>
                  </a:moveTo>
                  <a:cubicBezTo>
                    <a:pt x="-137790" y="966451"/>
                    <a:pt x="-485737" y="-28740"/>
                    <a:pt x="1168629" y="638"/>
                  </a:cubicBezTo>
                  <a:cubicBezTo>
                    <a:pt x="2822995" y="30016"/>
                    <a:pt x="2888176" y="1128031"/>
                    <a:pt x="1047442" y="135571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000"/>
            </a:p>
          </p:txBody>
        </p:sp>
        <p:sp>
          <p:nvSpPr>
            <p:cNvPr id="13" name="Forma libre: forma 12"/>
            <p:cNvSpPr/>
            <p:nvPr/>
          </p:nvSpPr>
          <p:spPr>
            <a:xfrm>
              <a:off x="6143367" y="2742075"/>
              <a:ext cx="2854449" cy="825131"/>
            </a:xfrm>
            <a:custGeom>
              <a:avLst/>
              <a:gdLst>
                <a:gd name="connsiteX0" fmla="*/ 264405 w 2832420"/>
                <a:gd name="connsiteY0" fmla="*/ 0 h 308472"/>
                <a:gd name="connsiteX1" fmla="*/ 2831335 w 2832420"/>
                <a:gd name="connsiteY1" fmla="*/ 132203 h 308472"/>
                <a:gd name="connsiteX2" fmla="*/ 0 w 2832420"/>
                <a:gd name="connsiteY2" fmla="*/ 308472 h 308472"/>
                <a:gd name="connsiteX0" fmla="*/ 264405 w 2833005"/>
                <a:gd name="connsiteY0" fmla="*/ 441181 h 1154147"/>
                <a:gd name="connsiteX1" fmla="*/ 2831335 w 2833005"/>
                <a:gd name="connsiteY1" fmla="*/ 573384 h 1154147"/>
                <a:gd name="connsiteX2" fmla="*/ 0 w 2833005"/>
                <a:gd name="connsiteY2" fmla="*/ 749653 h 1154147"/>
                <a:gd name="connsiteX0" fmla="*/ 264405 w 3064119"/>
                <a:gd name="connsiteY0" fmla="*/ 34765 h 1318239"/>
                <a:gd name="connsiteX1" fmla="*/ 3062690 w 3064119"/>
                <a:gd name="connsiteY1" fmla="*/ 894082 h 1318239"/>
                <a:gd name="connsiteX2" fmla="*/ 0 w 3064119"/>
                <a:gd name="connsiteY2" fmla="*/ 343237 h 1318239"/>
                <a:gd name="connsiteX0" fmla="*/ 264405 w 3064119"/>
                <a:gd name="connsiteY0" fmla="*/ 34765 h 1387312"/>
                <a:gd name="connsiteX1" fmla="*/ 3062690 w 3064119"/>
                <a:gd name="connsiteY1" fmla="*/ 894082 h 1387312"/>
                <a:gd name="connsiteX2" fmla="*/ 0 w 3064119"/>
                <a:gd name="connsiteY2" fmla="*/ 343237 h 1387312"/>
                <a:gd name="connsiteX0" fmla="*/ 264405 w 3020091"/>
                <a:gd name="connsiteY0" fmla="*/ 249948 h 1271662"/>
                <a:gd name="connsiteX1" fmla="*/ 3018622 w 3020091"/>
                <a:gd name="connsiteY1" fmla="*/ 668590 h 1271662"/>
                <a:gd name="connsiteX2" fmla="*/ 0 w 3020091"/>
                <a:gd name="connsiteY2" fmla="*/ 558420 h 1271662"/>
                <a:gd name="connsiteX0" fmla="*/ 264405 w 3019605"/>
                <a:gd name="connsiteY0" fmla="*/ 333923 h 1355637"/>
                <a:gd name="connsiteX1" fmla="*/ 3018622 w 3019605"/>
                <a:gd name="connsiteY1" fmla="*/ 752565 h 1355637"/>
                <a:gd name="connsiteX2" fmla="*/ 0 w 3019605"/>
                <a:gd name="connsiteY2" fmla="*/ 642395 h 1355637"/>
                <a:gd name="connsiteX0" fmla="*/ 55085 w 2809330"/>
                <a:gd name="connsiteY0" fmla="*/ 46796 h 569266"/>
                <a:gd name="connsiteX1" fmla="*/ 2809302 w 2809330"/>
                <a:gd name="connsiteY1" fmla="*/ 465438 h 569266"/>
                <a:gd name="connsiteX2" fmla="*/ 0 w 2809330"/>
                <a:gd name="connsiteY2" fmla="*/ 355268 h 569266"/>
                <a:gd name="connsiteX0" fmla="*/ 55085 w 2809330"/>
                <a:gd name="connsiteY0" fmla="*/ 125878 h 881327"/>
                <a:gd name="connsiteX1" fmla="*/ 2809302 w 2809330"/>
                <a:gd name="connsiteY1" fmla="*/ 544520 h 881327"/>
                <a:gd name="connsiteX2" fmla="*/ 0 w 2809330"/>
                <a:gd name="connsiteY2" fmla="*/ 434350 h 881327"/>
                <a:gd name="connsiteX0" fmla="*/ 55085 w 2919497"/>
                <a:gd name="connsiteY0" fmla="*/ 193406 h 842101"/>
                <a:gd name="connsiteX1" fmla="*/ 2919471 w 2919497"/>
                <a:gd name="connsiteY1" fmla="*/ 435778 h 842101"/>
                <a:gd name="connsiteX2" fmla="*/ 0 w 2919497"/>
                <a:gd name="connsiteY2" fmla="*/ 501878 h 842101"/>
                <a:gd name="connsiteX0" fmla="*/ 55085 w 2886448"/>
                <a:gd name="connsiteY0" fmla="*/ 193406 h 842101"/>
                <a:gd name="connsiteX1" fmla="*/ 2886421 w 2886448"/>
                <a:gd name="connsiteY1" fmla="*/ 435778 h 842101"/>
                <a:gd name="connsiteX2" fmla="*/ 0 w 2886448"/>
                <a:gd name="connsiteY2" fmla="*/ 501878 h 842101"/>
                <a:gd name="connsiteX0" fmla="*/ 66101 w 2897476"/>
                <a:gd name="connsiteY0" fmla="*/ 60829 h 492575"/>
                <a:gd name="connsiteX1" fmla="*/ 2897437 w 2897476"/>
                <a:gd name="connsiteY1" fmla="*/ 303201 h 492575"/>
                <a:gd name="connsiteX2" fmla="*/ 0 w 2897476"/>
                <a:gd name="connsiteY2" fmla="*/ 325234 h 492575"/>
                <a:gd name="connsiteX0" fmla="*/ 66101 w 2897788"/>
                <a:gd name="connsiteY0" fmla="*/ 167962 h 767589"/>
                <a:gd name="connsiteX1" fmla="*/ 2897437 w 2897788"/>
                <a:gd name="connsiteY1" fmla="*/ 410334 h 767589"/>
                <a:gd name="connsiteX2" fmla="*/ 0 w 2897788"/>
                <a:gd name="connsiteY2" fmla="*/ 432367 h 767589"/>
                <a:gd name="connsiteX0" fmla="*/ 22033 w 2853373"/>
                <a:gd name="connsiteY0" fmla="*/ 58716 h 395390"/>
                <a:gd name="connsiteX1" fmla="*/ 2853369 w 2853373"/>
                <a:gd name="connsiteY1" fmla="*/ 301088 h 395390"/>
                <a:gd name="connsiteX2" fmla="*/ 0 w 2853373"/>
                <a:gd name="connsiteY2" fmla="*/ 190918 h 395390"/>
                <a:gd name="connsiteX0" fmla="*/ 22033 w 2854449"/>
                <a:gd name="connsiteY0" fmla="*/ 202684 h 793052"/>
                <a:gd name="connsiteX1" fmla="*/ 2853369 w 2854449"/>
                <a:gd name="connsiteY1" fmla="*/ 445056 h 793052"/>
                <a:gd name="connsiteX2" fmla="*/ 0 w 2854449"/>
                <a:gd name="connsiteY2" fmla="*/ 334886 h 793052"/>
                <a:gd name="connsiteX0" fmla="*/ 22033 w 2854449"/>
                <a:gd name="connsiteY0" fmla="*/ 202684 h 825131"/>
                <a:gd name="connsiteX1" fmla="*/ 2853369 w 2854449"/>
                <a:gd name="connsiteY1" fmla="*/ 445056 h 825131"/>
                <a:gd name="connsiteX2" fmla="*/ 0 w 2854449"/>
                <a:gd name="connsiteY2" fmla="*/ 334886 h 8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4449" h="825131">
                  <a:moveTo>
                    <a:pt x="22033" y="202684"/>
                  </a:moveTo>
                  <a:cubicBezTo>
                    <a:pt x="556350" y="-10309"/>
                    <a:pt x="2912125" y="-204939"/>
                    <a:pt x="2853369" y="445056"/>
                  </a:cubicBezTo>
                  <a:cubicBezTo>
                    <a:pt x="2794613" y="1095051"/>
                    <a:pt x="468217" y="812283"/>
                    <a:pt x="0" y="33488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000"/>
            </a:p>
          </p:txBody>
        </p:sp>
        <p:sp>
          <p:nvSpPr>
            <p:cNvPr id="15" name="Forma libre: forma 14"/>
            <p:cNvSpPr/>
            <p:nvPr/>
          </p:nvSpPr>
          <p:spPr>
            <a:xfrm>
              <a:off x="4921404" y="3209165"/>
              <a:ext cx="2466166" cy="1256346"/>
            </a:xfrm>
            <a:custGeom>
              <a:avLst/>
              <a:gdLst>
                <a:gd name="connsiteX0" fmla="*/ 231354 w 1180928"/>
                <a:gd name="connsiteY0" fmla="*/ 0 h 1608514"/>
                <a:gd name="connsiteX1" fmla="*/ 1178805 w 1180928"/>
                <a:gd name="connsiteY1" fmla="*/ 1608463 h 1608514"/>
                <a:gd name="connsiteX2" fmla="*/ 0 w 1180928"/>
                <a:gd name="connsiteY2" fmla="*/ 44067 h 1608514"/>
                <a:gd name="connsiteX0" fmla="*/ 231354 w 434680"/>
                <a:gd name="connsiteY0" fmla="*/ 0 h 1586482"/>
                <a:gd name="connsiteX1" fmla="*/ 132203 w 434680"/>
                <a:gd name="connsiteY1" fmla="*/ 1586430 h 1586482"/>
                <a:gd name="connsiteX2" fmla="*/ 0 w 434680"/>
                <a:gd name="connsiteY2" fmla="*/ 44067 h 1586482"/>
                <a:gd name="connsiteX0" fmla="*/ 630310 w 1306332"/>
                <a:gd name="connsiteY0" fmla="*/ 0 h 1593066"/>
                <a:gd name="connsiteX1" fmla="*/ 531159 w 1306332"/>
                <a:gd name="connsiteY1" fmla="*/ 1586430 h 1593066"/>
                <a:gd name="connsiteX2" fmla="*/ 398956 w 1306332"/>
                <a:gd name="connsiteY2" fmla="*/ 44067 h 1593066"/>
                <a:gd name="connsiteX0" fmla="*/ 1182002 w 1858024"/>
                <a:gd name="connsiteY0" fmla="*/ 0 h 1593066"/>
                <a:gd name="connsiteX1" fmla="*/ 1082851 w 1858024"/>
                <a:gd name="connsiteY1" fmla="*/ 1586430 h 1593066"/>
                <a:gd name="connsiteX2" fmla="*/ 950648 w 1858024"/>
                <a:gd name="connsiteY2" fmla="*/ 44067 h 1593066"/>
                <a:gd name="connsiteX0" fmla="*/ 1182002 w 2479300"/>
                <a:gd name="connsiteY0" fmla="*/ 0 h 1593543"/>
                <a:gd name="connsiteX1" fmla="*/ 1082851 w 2479300"/>
                <a:gd name="connsiteY1" fmla="*/ 1586430 h 1593543"/>
                <a:gd name="connsiteX2" fmla="*/ 950648 w 2479300"/>
                <a:gd name="connsiteY2" fmla="*/ 44067 h 1593543"/>
                <a:gd name="connsiteX0" fmla="*/ 1182002 w 2571620"/>
                <a:gd name="connsiteY0" fmla="*/ 0 h 1593993"/>
                <a:gd name="connsiteX1" fmla="*/ 1082851 w 2571620"/>
                <a:gd name="connsiteY1" fmla="*/ 1586430 h 1593993"/>
                <a:gd name="connsiteX2" fmla="*/ 950648 w 2571620"/>
                <a:gd name="connsiteY2" fmla="*/ 44067 h 1593993"/>
                <a:gd name="connsiteX0" fmla="*/ 1219179 w 2579257"/>
                <a:gd name="connsiteY0" fmla="*/ 0 h 1235877"/>
                <a:gd name="connsiteX1" fmla="*/ 1042910 w 2579257"/>
                <a:gd name="connsiteY1" fmla="*/ 1222874 h 1235877"/>
                <a:gd name="connsiteX2" fmla="*/ 987825 w 2579257"/>
                <a:gd name="connsiteY2" fmla="*/ 44067 h 1235877"/>
                <a:gd name="connsiteX0" fmla="*/ 1136612 w 2565701"/>
                <a:gd name="connsiteY0" fmla="*/ 0 h 1343750"/>
                <a:gd name="connsiteX1" fmla="*/ 1136613 w 2565701"/>
                <a:gd name="connsiteY1" fmla="*/ 1333042 h 1343750"/>
                <a:gd name="connsiteX2" fmla="*/ 905258 w 2565701"/>
                <a:gd name="connsiteY2" fmla="*/ 44067 h 1343750"/>
                <a:gd name="connsiteX0" fmla="*/ 1045144 w 2387849"/>
                <a:gd name="connsiteY0" fmla="*/ 0 h 1347303"/>
                <a:gd name="connsiteX1" fmla="*/ 1045145 w 2387849"/>
                <a:gd name="connsiteY1" fmla="*/ 1333042 h 1347303"/>
                <a:gd name="connsiteX2" fmla="*/ 813790 w 2387849"/>
                <a:gd name="connsiteY2" fmla="*/ 44067 h 1347303"/>
                <a:gd name="connsiteX0" fmla="*/ 994076 w 2287523"/>
                <a:gd name="connsiteY0" fmla="*/ 0 h 1334112"/>
                <a:gd name="connsiteX1" fmla="*/ 994077 w 2287523"/>
                <a:gd name="connsiteY1" fmla="*/ 1333042 h 1334112"/>
                <a:gd name="connsiteX2" fmla="*/ 762722 w 2287523"/>
                <a:gd name="connsiteY2" fmla="*/ 44067 h 1334112"/>
                <a:gd name="connsiteX0" fmla="*/ 1045143 w 2387848"/>
                <a:gd name="connsiteY0" fmla="*/ 0 h 1333409"/>
                <a:gd name="connsiteX1" fmla="*/ 1045144 w 2387848"/>
                <a:gd name="connsiteY1" fmla="*/ 1333042 h 1333409"/>
                <a:gd name="connsiteX2" fmla="*/ 813789 w 2387848"/>
                <a:gd name="connsiteY2" fmla="*/ 44067 h 1333409"/>
                <a:gd name="connsiteX0" fmla="*/ 1031228 w 2360604"/>
                <a:gd name="connsiteY0" fmla="*/ 0 h 1346018"/>
                <a:gd name="connsiteX1" fmla="*/ 1031229 w 2360604"/>
                <a:gd name="connsiteY1" fmla="*/ 1333042 h 1346018"/>
                <a:gd name="connsiteX2" fmla="*/ 799874 w 2360604"/>
                <a:gd name="connsiteY2" fmla="*/ 44067 h 1346018"/>
                <a:gd name="connsiteX0" fmla="*/ 1077803 w 2365808"/>
                <a:gd name="connsiteY0" fmla="*/ 0 h 1386061"/>
                <a:gd name="connsiteX1" fmla="*/ 963504 w 2365808"/>
                <a:gd name="connsiteY1" fmla="*/ 1373863 h 1386061"/>
                <a:gd name="connsiteX2" fmla="*/ 846449 w 2365808"/>
                <a:gd name="connsiteY2" fmla="*/ 44067 h 1386061"/>
                <a:gd name="connsiteX0" fmla="*/ 1133567 w 2469605"/>
                <a:gd name="connsiteY0" fmla="*/ 0 h 1377762"/>
                <a:gd name="connsiteX1" fmla="*/ 1019268 w 2469605"/>
                <a:gd name="connsiteY1" fmla="*/ 1373863 h 1377762"/>
                <a:gd name="connsiteX2" fmla="*/ 902213 w 2469605"/>
                <a:gd name="connsiteY2" fmla="*/ 44067 h 1377762"/>
                <a:gd name="connsiteX0" fmla="*/ 1122595 w 2467749"/>
                <a:gd name="connsiteY0" fmla="*/ 0 h 1296763"/>
                <a:gd name="connsiteX1" fmla="*/ 1032789 w 2467749"/>
                <a:gd name="connsiteY1" fmla="*/ 1292220 h 1296763"/>
                <a:gd name="connsiteX2" fmla="*/ 891241 w 2467749"/>
                <a:gd name="connsiteY2" fmla="*/ 44067 h 1296763"/>
                <a:gd name="connsiteX0" fmla="*/ 1111794 w 2466166"/>
                <a:gd name="connsiteY0" fmla="*/ 0 h 1256346"/>
                <a:gd name="connsiteX1" fmla="*/ 1046481 w 2466166"/>
                <a:gd name="connsiteY1" fmla="*/ 1251399 h 1256346"/>
                <a:gd name="connsiteX2" fmla="*/ 880440 w 2466166"/>
                <a:gd name="connsiteY2" fmla="*/ 44067 h 125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6166" h="1256346">
                  <a:moveTo>
                    <a:pt x="1111794" y="0"/>
                  </a:moveTo>
                  <a:cubicBezTo>
                    <a:pt x="3477666" y="921745"/>
                    <a:pt x="2272895" y="1305238"/>
                    <a:pt x="1046481" y="1251399"/>
                  </a:cubicBezTo>
                  <a:cubicBezTo>
                    <a:pt x="-179933" y="1197560"/>
                    <a:pt x="-444339" y="554515"/>
                    <a:pt x="880440" y="44067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000"/>
            </a:p>
          </p:txBody>
        </p:sp>
        <p:sp>
          <p:nvSpPr>
            <p:cNvPr id="16" name="Forma libre: forma 15"/>
            <p:cNvSpPr/>
            <p:nvPr/>
          </p:nvSpPr>
          <p:spPr>
            <a:xfrm>
              <a:off x="3011756" y="2668071"/>
              <a:ext cx="2613818" cy="901605"/>
            </a:xfrm>
            <a:custGeom>
              <a:avLst/>
              <a:gdLst>
                <a:gd name="connsiteX0" fmla="*/ 2633148 w 2688232"/>
                <a:gd name="connsiteY0" fmla="*/ 53593 h 262914"/>
                <a:gd name="connsiteX1" fmla="*/ 2578063 w 2688232"/>
                <a:gd name="connsiteY1" fmla="*/ 53593 h 262914"/>
                <a:gd name="connsiteX2" fmla="*/ 116 w 2688232"/>
                <a:gd name="connsiteY2" fmla="*/ 9526 h 262914"/>
                <a:gd name="connsiteX3" fmla="*/ 2688232 w 2688232"/>
                <a:gd name="connsiteY3" fmla="*/ 262914 h 262914"/>
                <a:gd name="connsiteX0" fmla="*/ 2677213 w 2831236"/>
                <a:gd name="connsiteY0" fmla="*/ 19586 h 288149"/>
                <a:gd name="connsiteX1" fmla="*/ 2622128 w 2831236"/>
                <a:gd name="connsiteY1" fmla="*/ 19586 h 288149"/>
                <a:gd name="connsiteX2" fmla="*/ 114 w 2831236"/>
                <a:gd name="connsiteY2" fmla="*/ 283991 h 288149"/>
                <a:gd name="connsiteX3" fmla="*/ 2732297 w 2831236"/>
                <a:gd name="connsiteY3" fmla="*/ 228907 h 288149"/>
                <a:gd name="connsiteX0" fmla="*/ 2680023 w 2834046"/>
                <a:gd name="connsiteY0" fmla="*/ 331522 h 1089232"/>
                <a:gd name="connsiteX1" fmla="*/ 2624938 w 2834046"/>
                <a:gd name="connsiteY1" fmla="*/ 331522 h 1089232"/>
                <a:gd name="connsiteX2" fmla="*/ 2924 w 2834046"/>
                <a:gd name="connsiteY2" fmla="*/ 595927 h 1089232"/>
                <a:gd name="connsiteX3" fmla="*/ 2735107 w 2834046"/>
                <a:gd name="connsiteY3" fmla="*/ 540843 h 1089232"/>
                <a:gd name="connsiteX0" fmla="*/ 2748519 w 2803603"/>
                <a:gd name="connsiteY0" fmla="*/ 366887 h 652803"/>
                <a:gd name="connsiteX1" fmla="*/ 963786 w 2803603"/>
                <a:gd name="connsiteY1" fmla="*/ 3331 h 652803"/>
                <a:gd name="connsiteX2" fmla="*/ 71420 w 2803603"/>
                <a:gd name="connsiteY2" fmla="*/ 631292 h 652803"/>
                <a:gd name="connsiteX3" fmla="*/ 2803603 w 2803603"/>
                <a:gd name="connsiteY3" fmla="*/ 576208 h 652803"/>
                <a:gd name="connsiteX0" fmla="*/ 2737383 w 2803484"/>
                <a:gd name="connsiteY0" fmla="*/ 366887 h 652803"/>
                <a:gd name="connsiteX1" fmla="*/ 963667 w 2803484"/>
                <a:gd name="connsiteY1" fmla="*/ 3331 h 652803"/>
                <a:gd name="connsiteX2" fmla="*/ 71301 w 2803484"/>
                <a:gd name="connsiteY2" fmla="*/ 631292 h 652803"/>
                <a:gd name="connsiteX3" fmla="*/ 2803484 w 2803484"/>
                <a:gd name="connsiteY3" fmla="*/ 576208 h 652803"/>
                <a:gd name="connsiteX0" fmla="*/ 2666125 w 2732226"/>
                <a:gd name="connsiteY0" fmla="*/ 0 h 285916"/>
                <a:gd name="connsiteX1" fmla="*/ 43 w 2732226"/>
                <a:gd name="connsiteY1" fmla="*/ 264405 h 285916"/>
                <a:gd name="connsiteX2" fmla="*/ 2732226 w 2732226"/>
                <a:gd name="connsiteY2" fmla="*/ 209321 h 285916"/>
                <a:gd name="connsiteX0" fmla="*/ 2686287 w 2752388"/>
                <a:gd name="connsiteY0" fmla="*/ 311664 h 1052308"/>
                <a:gd name="connsiteX1" fmla="*/ 20205 w 2752388"/>
                <a:gd name="connsiteY1" fmla="*/ 576069 h 1052308"/>
                <a:gd name="connsiteX2" fmla="*/ 2752388 w 2752388"/>
                <a:gd name="connsiteY2" fmla="*/ 520985 h 1052308"/>
                <a:gd name="connsiteX0" fmla="*/ 2686287 w 2752388"/>
                <a:gd name="connsiteY0" fmla="*/ 311664 h 1152796"/>
                <a:gd name="connsiteX1" fmla="*/ 20205 w 2752388"/>
                <a:gd name="connsiteY1" fmla="*/ 576069 h 1152796"/>
                <a:gd name="connsiteX2" fmla="*/ 2752388 w 2752388"/>
                <a:gd name="connsiteY2" fmla="*/ 520985 h 1152796"/>
                <a:gd name="connsiteX0" fmla="*/ 2686287 w 2752388"/>
                <a:gd name="connsiteY0" fmla="*/ 400287 h 1241419"/>
                <a:gd name="connsiteX1" fmla="*/ 20205 w 2752388"/>
                <a:gd name="connsiteY1" fmla="*/ 664692 h 1241419"/>
                <a:gd name="connsiteX2" fmla="*/ 2752388 w 2752388"/>
                <a:gd name="connsiteY2" fmla="*/ 609608 h 1241419"/>
                <a:gd name="connsiteX0" fmla="*/ 2555181 w 2621282"/>
                <a:gd name="connsiteY0" fmla="*/ 440407 h 1236727"/>
                <a:gd name="connsiteX1" fmla="*/ 21301 w 2621282"/>
                <a:gd name="connsiteY1" fmla="*/ 638711 h 1236727"/>
                <a:gd name="connsiteX2" fmla="*/ 2621282 w 2621282"/>
                <a:gd name="connsiteY2" fmla="*/ 649728 h 1236727"/>
                <a:gd name="connsiteX0" fmla="*/ 2545116 w 2611217"/>
                <a:gd name="connsiteY0" fmla="*/ 229980 h 803706"/>
                <a:gd name="connsiteX1" fmla="*/ 11236 w 2611217"/>
                <a:gd name="connsiteY1" fmla="*/ 428284 h 803706"/>
                <a:gd name="connsiteX2" fmla="*/ 2611217 w 2611217"/>
                <a:gd name="connsiteY2" fmla="*/ 439301 h 803706"/>
                <a:gd name="connsiteX0" fmla="*/ 2547717 w 2613818"/>
                <a:gd name="connsiteY0" fmla="*/ 276690 h 901605"/>
                <a:gd name="connsiteX1" fmla="*/ 13837 w 2613818"/>
                <a:gd name="connsiteY1" fmla="*/ 474994 h 901605"/>
                <a:gd name="connsiteX2" fmla="*/ 2613818 w 2613818"/>
                <a:gd name="connsiteY2" fmla="*/ 486011 h 9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818" h="901605">
                  <a:moveTo>
                    <a:pt x="2547717" y="276690"/>
                  </a:moveTo>
                  <a:cubicBezTo>
                    <a:pt x="1992283" y="34318"/>
                    <a:pt x="-193648" y="-281498"/>
                    <a:pt x="13837" y="474994"/>
                  </a:cubicBezTo>
                  <a:cubicBezTo>
                    <a:pt x="221322" y="1231486"/>
                    <a:pt x="2017070" y="817435"/>
                    <a:pt x="2613818" y="48601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000"/>
            </a:p>
          </p:txBody>
        </p:sp>
      </p:grpSp>
    </p:spTree>
    <p:extLst>
      <p:ext uri="{BB962C8B-B14F-4D97-AF65-F5344CB8AC3E}">
        <p14:creationId xmlns:p14="http://schemas.microsoft.com/office/powerpoint/2010/main" val="179810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148582" y="98474"/>
            <a:ext cx="11884391" cy="6633630"/>
            <a:chOff x="115426" y="437874"/>
            <a:chExt cx="6527807" cy="7665296"/>
          </a:xfrm>
        </p:grpSpPr>
        <p:sp>
          <p:nvSpPr>
            <p:cNvPr id="4" name="Rectángulo 3"/>
            <p:cNvSpPr/>
            <p:nvPr/>
          </p:nvSpPr>
          <p:spPr>
            <a:xfrm>
              <a:off x="115426" y="437874"/>
              <a:ext cx="6527807" cy="766529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714665" y="7646868"/>
              <a:ext cx="1683710" cy="431861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Dedicación: </a:t>
              </a:r>
              <a:r>
                <a:rPr lang="es-ES" kern="0" dirty="0">
                  <a:solidFill>
                    <a:sysClr val="windowText" lastClr="000000"/>
                  </a:solidFill>
                </a:rPr>
                <a:t>50 min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24236" y="7201812"/>
              <a:ext cx="6518997" cy="45630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Software para Procesadores @ “</a:t>
              </a:r>
              <a:r>
                <a:rPr kumimoji="0" lang="es-ES" sz="18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Electrónica Javeriana</a:t>
              </a: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” – Bogotá – Colombia con Juan Carlos Giraldo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24235" y="7646867"/>
              <a:ext cx="1581620" cy="431861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“FSM” </a:t>
              </a:r>
              <a:r>
                <a:rPr kumimoji="0" lang="es-E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Display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407185" y="7658114"/>
              <a:ext cx="3227238" cy="4267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Diseñado por</a:t>
              </a:r>
              <a:r>
                <a:rPr kumimoji="0" lang="es-E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 </a:t>
              </a:r>
              <a:r>
                <a:rPr kumimoji="0" lang="es-E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Libardo</a:t>
              </a:r>
              <a:r>
                <a:rPr kumimoji="0" lang="es-E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s-ES" sz="1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Andres</a:t>
              </a:r>
              <a:r>
                <a:rPr kumimoji="0" lang="es-E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Carpio </a:t>
              </a:r>
              <a:r>
                <a:rPr kumimoji="0" lang="es-ES" sz="1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Sepulveda</a:t>
              </a:r>
              <a:r>
                <a:rPr kumimoji="0" lang="es-E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- Equipo</a:t>
              </a: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07792"/>
              </p:ext>
            </p:extLst>
          </p:nvPr>
        </p:nvGraphicFramePr>
        <p:xfrm>
          <a:off x="8523514" y="360485"/>
          <a:ext cx="3200399" cy="1257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59">
                  <a:extLst>
                    <a:ext uri="{9D8B030D-6E8A-4147-A177-3AD203B41FA5}">
                      <a16:colId xmlns:a16="http://schemas.microsoft.com/office/drawing/2014/main" xmlns="" val="1917623284"/>
                    </a:ext>
                  </a:extLst>
                </a:gridCol>
                <a:gridCol w="2806040">
                  <a:extLst>
                    <a:ext uri="{9D8B030D-6E8A-4147-A177-3AD203B41FA5}">
                      <a16:colId xmlns:a16="http://schemas.microsoft.com/office/drawing/2014/main" xmlns="" val="514612705"/>
                    </a:ext>
                  </a:extLst>
                </a:gridCol>
              </a:tblGrid>
              <a:tr h="248004">
                <a:tc>
                  <a:txBody>
                    <a:bodyPr/>
                    <a:lstStyle/>
                    <a:p>
                      <a:r>
                        <a:rPr lang="es-CO" sz="105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788093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r>
                        <a:rPr lang="es-CO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baseline="0" dirty="0"/>
                        <a:t>AVANZAR_DIGITO 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97106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r>
                        <a:rPr lang="es-CO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DIGITO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297541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r>
                        <a:rPr lang="es-CO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NUMERO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9181537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r>
                        <a:rPr lang="es-CO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DELAY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285829"/>
                  </a:ext>
                </a:extLst>
              </a:tr>
            </a:tbl>
          </a:graphicData>
        </a:graphic>
      </p:graphicFrame>
      <p:sp>
        <p:nvSpPr>
          <p:cNvPr id="22" name="Diagrama de flujo: conector 21"/>
          <p:cNvSpPr/>
          <p:nvPr/>
        </p:nvSpPr>
        <p:spPr>
          <a:xfrm>
            <a:off x="2718162" y="3047234"/>
            <a:ext cx="440103" cy="3973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0</a:t>
            </a:r>
          </a:p>
        </p:txBody>
      </p:sp>
      <p:sp>
        <p:nvSpPr>
          <p:cNvPr id="5" name="Forma libre: forma 4"/>
          <p:cNvSpPr/>
          <p:nvPr/>
        </p:nvSpPr>
        <p:spPr>
          <a:xfrm>
            <a:off x="733473" y="2239263"/>
            <a:ext cx="2024743" cy="886936"/>
          </a:xfrm>
          <a:custGeom>
            <a:avLst/>
            <a:gdLst>
              <a:gd name="connsiteX0" fmla="*/ 0 w 1763485"/>
              <a:gd name="connsiteY0" fmla="*/ 176497 h 592875"/>
              <a:gd name="connsiteX1" fmla="*/ 1045028 w 1763485"/>
              <a:gd name="connsiteY1" fmla="*/ 21375 h 592875"/>
              <a:gd name="connsiteX2" fmla="*/ 1763485 w 1763485"/>
              <a:gd name="connsiteY2" fmla="*/ 592875 h 592875"/>
              <a:gd name="connsiteX0" fmla="*/ 0 w 1877785"/>
              <a:gd name="connsiteY0" fmla="*/ 97233 h 627911"/>
              <a:gd name="connsiteX1" fmla="*/ 1159328 w 1877785"/>
              <a:gd name="connsiteY1" fmla="*/ 56411 h 627911"/>
              <a:gd name="connsiteX2" fmla="*/ 1877785 w 1877785"/>
              <a:gd name="connsiteY2" fmla="*/ 627911 h 627911"/>
              <a:gd name="connsiteX0" fmla="*/ 0 w 1877785"/>
              <a:gd name="connsiteY0" fmla="*/ 76801 h 607479"/>
              <a:gd name="connsiteX1" fmla="*/ 1159328 w 1877785"/>
              <a:gd name="connsiteY1" fmla="*/ 35979 h 607479"/>
              <a:gd name="connsiteX2" fmla="*/ 1877785 w 1877785"/>
              <a:gd name="connsiteY2" fmla="*/ 607479 h 607479"/>
              <a:gd name="connsiteX0" fmla="*/ 0 w 1820635"/>
              <a:gd name="connsiteY0" fmla="*/ 20817 h 657630"/>
              <a:gd name="connsiteX1" fmla="*/ 1102178 w 1820635"/>
              <a:gd name="connsiteY1" fmla="*/ 86130 h 657630"/>
              <a:gd name="connsiteX2" fmla="*/ 1820635 w 1820635"/>
              <a:gd name="connsiteY2" fmla="*/ 657630 h 6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635" h="657630">
                <a:moveTo>
                  <a:pt x="0" y="20817"/>
                </a:moveTo>
                <a:cubicBezTo>
                  <a:pt x="408214" y="-9799"/>
                  <a:pt x="798739" y="-20006"/>
                  <a:pt x="1102178" y="86130"/>
                </a:cubicBezTo>
                <a:cubicBezTo>
                  <a:pt x="1405617" y="192266"/>
                  <a:pt x="1608363" y="406578"/>
                  <a:pt x="1820635" y="65763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517560" y="2384674"/>
            <a:ext cx="1570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Cont &lt;4</a:t>
            </a:r>
            <a:r>
              <a:rPr lang="es-CO" sz="1200" dirty="0" smtClean="0"/>
              <a:t>/</a:t>
            </a:r>
          </a:p>
          <a:p>
            <a:r>
              <a:rPr lang="es-CO" sz="1200" dirty="0" smtClean="0"/>
              <a:t> </a:t>
            </a:r>
            <a:r>
              <a:rPr lang="es-CO" sz="1200" dirty="0"/>
              <a:t>i=0</a:t>
            </a:r>
            <a:r>
              <a:rPr lang="es-CO" sz="1200" dirty="0" smtClean="0"/>
              <a:t>; </a:t>
            </a:r>
            <a:r>
              <a:rPr lang="es-CO" sz="1200" dirty="0"/>
              <a:t>        </a:t>
            </a:r>
          </a:p>
          <a:p>
            <a:r>
              <a:rPr lang="es-CO" sz="1200" dirty="0"/>
              <a:t> </a:t>
            </a:r>
            <a:r>
              <a:rPr lang="es-CO" sz="1200" dirty="0" err="1"/>
              <a:t>digitalWrite</a:t>
            </a:r>
            <a:r>
              <a:rPr lang="es-CO" sz="1200" dirty="0"/>
              <a:t>(a,1);</a:t>
            </a:r>
          </a:p>
          <a:p>
            <a:r>
              <a:rPr lang="es-CO" sz="1200" dirty="0"/>
              <a:t> </a:t>
            </a:r>
            <a:r>
              <a:rPr lang="es-CO" sz="1200" dirty="0" err="1"/>
              <a:t>digitalWrite</a:t>
            </a:r>
            <a:r>
              <a:rPr lang="es-CO" sz="1200" dirty="0"/>
              <a:t>(b,1);</a:t>
            </a:r>
          </a:p>
          <a:p>
            <a:r>
              <a:rPr lang="es-CO" sz="1200" dirty="0"/>
              <a:t> </a:t>
            </a:r>
            <a:r>
              <a:rPr lang="es-CO" sz="1200" dirty="0" err="1"/>
              <a:t>digitalWrite</a:t>
            </a:r>
            <a:r>
              <a:rPr lang="es-CO" sz="1200" dirty="0"/>
              <a:t>(c,1);</a:t>
            </a:r>
          </a:p>
          <a:p>
            <a:r>
              <a:rPr lang="es-CO" sz="1200" dirty="0"/>
              <a:t> </a:t>
            </a:r>
            <a:r>
              <a:rPr lang="es-CO" sz="1200" dirty="0" err="1"/>
              <a:t>digitalWrite</a:t>
            </a:r>
            <a:r>
              <a:rPr lang="es-CO" sz="1200" dirty="0"/>
              <a:t>(d,1);</a:t>
            </a:r>
          </a:p>
          <a:p>
            <a:r>
              <a:rPr lang="es-CO" sz="1200" dirty="0"/>
              <a:t> </a:t>
            </a:r>
            <a:r>
              <a:rPr lang="es-CO" sz="1200" dirty="0" err="1"/>
              <a:t>digitalWrite</a:t>
            </a:r>
            <a:r>
              <a:rPr lang="es-CO" sz="1200" dirty="0"/>
              <a:t>(e,1);</a:t>
            </a:r>
          </a:p>
          <a:p>
            <a:r>
              <a:rPr lang="es-CO" sz="1200" dirty="0"/>
              <a:t> </a:t>
            </a:r>
            <a:r>
              <a:rPr lang="es-CO" sz="1200" dirty="0" err="1"/>
              <a:t>digitalWrite</a:t>
            </a:r>
            <a:r>
              <a:rPr lang="es-CO" sz="1200" dirty="0"/>
              <a:t>(f,1);</a:t>
            </a:r>
          </a:p>
          <a:p>
            <a:r>
              <a:rPr lang="es-CO" sz="1200" dirty="0"/>
              <a:t> </a:t>
            </a:r>
            <a:r>
              <a:rPr lang="es-CO" sz="1200" dirty="0" err="1"/>
              <a:t>digitalWrite</a:t>
            </a:r>
            <a:r>
              <a:rPr lang="es-CO" sz="1200" dirty="0"/>
              <a:t>(g,1);</a:t>
            </a:r>
          </a:p>
          <a:p>
            <a:r>
              <a:rPr lang="es-CO" sz="1200" dirty="0"/>
              <a:t> </a:t>
            </a:r>
            <a:r>
              <a:rPr lang="es-CO" sz="1200" dirty="0" err="1"/>
              <a:t>digitalWrite</a:t>
            </a:r>
            <a:r>
              <a:rPr lang="es-CO" sz="1200" dirty="0"/>
              <a:t>(punto,1);</a:t>
            </a:r>
          </a:p>
          <a:p>
            <a:r>
              <a:rPr lang="es-CO" sz="1200" dirty="0"/>
              <a:t/>
            </a:r>
            <a:br>
              <a:rPr lang="es-CO" sz="1200" dirty="0"/>
            </a:br>
            <a:endParaRPr lang="es-CO" sz="1200" dirty="0"/>
          </a:p>
        </p:txBody>
      </p:sp>
      <p:sp>
        <p:nvSpPr>
          <p:cNvPr id="25" name="Rectángulo 24"/>
          <p:cNvSpPr/>
          <p:nvPr/>
        </p:nvSpPr>
        <p:spPr>
          <a:xfrm>
            <a:off x="338701" y="233797"/>
            <a:ext cx="369747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Frec; /* entrada*/</a:t>
            </a:r>
          </a:p>
          <a:p>
            <a:endParaRPr lang="es-CO" sz="1200" dirty="0"/>
          </a:p>
          <a:p>
            <a:r>
              <a:rPr lang="es-CO" sz="1200" dirty="0"/>
              <a:t>char Dig [4][4];</a:t>
            </a:r>
          </a:p>
          <a:p>
            <a:r>
              <a:rPr lang="es-CO" sz="1200" dirty="0"/>
              <a:t>char NUM [10][7]; long int A=0;</a:t>
            </a:r>
          </a:p>
          <a:p>
            <a:r>
              <a:rPr lang="es-CO" sz="1200" dirty="0"/>
              <a:t>Int num1 = Frec /1000;  /* centena */</a:t>
            </a:r>
          </a:p>
          <a:p>
            <a:r>
              <a:rPr lang="es-CO" sz="1200" dirty="0"/>
              <a:t>Int num2 = (Frec % 1000)/100;  /* decena */</a:t>
            </a:r>
          </a:p>
          <a:p>
            <a:r>
              <a:rPr lang="es-CO" sz="1200" dirty="0"/>
              <a:t>Int num3 =(Frec % 100) /10;  /* unidad */</a:t>
            </a:r>
          </a:p>
          <a:p>
            <a:r>
              <a:rPr lang="es-CO" sz="1200" dirty="0"/>
              <a:t>Int num4 = Frec %10;  /* punto flotante*/</a:t>
            </a:r>
          </a:p>
          <a:p>
            <a:r>
              <a:rPr lang="es-CO" sz="1200" dirty="0" err="1"/>
              <a:t>char</a:t>
            </a:r>
            <a:r>
              <a:rPr lang="es-CO" sz="1200" dirty="0"/>
              <a:t> Numeros [4] = { num1, num2, num3, num4 };</a:t>
            </a:r>
          </a:p>
          <a:p>
            <a:endParaRPr lang="es-CO" sz="1200" dirty="0"/>
          </a:p>
          <a:p>
            <a:endParaRPr lang="es-CO" sz="1200" dirty="0"/>
          </a:p>
          <a:p>
            <a:endParaRPr lang="es-CO" sz="1200" dirty="0"/>
          </a:p>
          <a:p>
            <a:endParaRPr lang="es-CO" sz="1200" dirty="0"/>
          </a:p>
        </p:txBody>
      </p:sp>
      <p:sp>
        <p:nvSpPr>
          <p:cNvPr id="28" name="Rectángulo 27"/>
          <p:cNvSpPr/>
          <p:nvPr/>
        </p:nvSpPr>
        <p:spPr>
          <a:xfrm>
            <a:off x="8341692" y="1815725"/>
            <a:ext cx="1417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char Dig[4][4] =</a:t>
            </a:r>
          </a:p>
          <a:p>
            <a:r>
              <a:rPr lang="es-CO" sz="900" dirty="0"/>
              <a:t>{ {1, 0, 0, 0}, // digito 1</a:t>
            </a:r>
          </a:p>
          <a:p>
            <a:r>
              <a:rPr lang="es-CO" sz="900" dirty="0"/>
              <a:t>  {0, 1, 0, 0}, // digito 2</a:t>
            </a:r>
          </a:p>
          <a:p>
            <a:r>
              <a:rPr lang="es-CO" sz="900" dirty="0"/>
              <a:t>  {0, 0, 1, 0}, // digito 3</a:t>
            </a:r>
          </a:p>
          <a:p>
            <a:r>
              <a:rPr lang="es-CO" sz="900" dirty="0"/>
              <a:t>  {0, 0, 0, 1}  // digito 4</a:t>
            </a:r>
          </a:p>
          <a:p>
            <a:r>
              <a:rPr lang="es-CO" sz="900" dirty="0"/>
              <a:t>};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9759173" y="1701371"/>
            <a:ext cx="225776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char NUM [10][7] = /*Numeros definidos*/</a:t>
            </a:r>
          </a:p>
          <a:p>
            <a:r>
              <a:rPr lang="es-CO" sz="900" dirty="0"/>
              <a:t>/*</a:t>
            </a:r>
            <a:r>
              <a:rPr lang="es-CO" sz="900" dirty="0">
                <a:solidFill>
                  <a:srgbClr val="FF0000"/>
                </a:solidFill>
              </a:rPr>
              <a:t>a  b  c  d  e   f  g</a:t>
            </a:r>
            <a:r>
              <a:rPr lang="es-CO" sz="900" dirty="0"/>
              <a:t>*/</a:t>
            </a:r>
          </a:p>
          <a:p>
            <a:r>
              <a:rPr lang="es-CO" sz="900" dirty="0"/>
              <a:t>{ {1, 1, 1, 1, 1, 1, 0}, // Numero 0</a:t>
            </a:r>
          </a:p>
          <a:p>
            <a:r>
              <a:rPr lang="es-CO" sz="900" dirty="0"/>
              <a:t>  {0, 1, 1, 0, 0, 0, 0}, // Numero 1</a:t>
            </a:r>
          </a:p>
          <a:p>
            <a:r>
              <a:rPr lang="es-CO" sz="900" dirty="0"/>
              <a:t>  {1, 1, 0, 1, 1, 0, 1}, // Numero 2</a:t>
            </a:r>
          </a:p>
          <a:p>
            <a:r>
              <a:rPr lang="es-CO" sz="900" dirty="0"/>
              <a:t>  {1, 1, 1, 1, 0, 0, 1}, // Numero 3 </a:t>
            </a:r>
          </a:p>
          <a:p>
            <a:r>
              <a:rPr lang="es-CO" sz="900" dirty="0"/>
              <a:t>  {0, 1, 1, 0, 0, 1, 1}, // Numero 4</a:t>
            </a:r>
          </a:p>
          <a:p>
            <a:r>
              <a:rPr lang="es-CO" sz="900" dirty="0"/>
              <a:t>  {1, 0, 1, 1, 0, 1, 1}, // Numero 5</a:t>
            </a:r>
          </a:p>
          <a:p>
            <a:r>
              <a:rPr lang="es-CO" sz="900" dirty="0"/>
              <a:t>  {1, 0, 1, 1, 1, 1, 1}, // Numero 6</a:t>
            </a:r>
          </a:p>
          <a:p>
            <a:r>
              <a:rPr lang="es-CO" sz="900" dirty="0"/>
              <a:t>  {1, 1, 1, 0, 0, 0, 0}, // Numero 7</a:t>
            </a:r>
          </a:p>
          <a:p>
            <a:r>
              <a:rPr lang="es-CO" sz="900" dirty="0"/>
              <a:t>  {1, 1, 1, 1, 1, 1, 1},  // Numero 8</a:t>
            </a:r>
          </a:p>
          <a:p>
            <a:r>
              <a:rPr lang="es-CO" sz="900" dirty="0"/>
              <a:t>  {1, 1, 1, 1, 0, 1, 1}   // Numero 9</a:t>
            </a:r>
          </a:p>
          <a:p>
            <a:r>
              <a:rPr lang="es-CO" sz="900" dirty="0"/>
              <a:t>};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8397378" y="2881688"/>
            <a:ext cx="1126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int Numeros [4] =</a:t>
            </a:r>
          </a:p>
          <a:p>
            <a:r>
              <a:rPr lang="es-CO" sz="900" dirty="0"/>
              <a:t>{  num1, </a:t>
            </a:r>
          </a:p>
          <a:p>
            <a:r>
              <a:rPr lang="es-CO" sz="900" dirty="0"/>
              <a:t>   num2, </a:t>
            </a:r>
          </a:p>
          <a:p>
            <a:r>
              <a:rPr lang="es-CO" sz="900" dirty="0"/>
              <a:t>   num3, </a:t>
            </a:r>
          </a:p>
          <a:p>
            <a:r>
              <a:rPr lang="es-CO" sz="900" dirty="0"/>
              <a:t>   num4</a:t>
            </a:r>
          </a:p>
          <a:p>
            <a:r>
              <a:rPr lang="es-CO" sz="900" dirty="0"/>
              <a:t>}; 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5069071" y="2130662"/>
            <a:ext cx="3353040" cy="806007"/>
            <a:chOff x="5878745" y="3430091"/>
            <a:chExt cx="3353040" cy="806007"/>
          </a:xfrm>
        </p:grpSpPr>
        <p:sp>
          <p:nvSpPr>
            <p:cNvPr id="32" name="Rectángulo 31"/>
            <p:cNvSpPr/>
            <p:nvPr/>
          </p:nvSpPr>
          <p:spPr>
            <a:xfrm>
              <a:off x="6638376" y="3483620"/>
              <a:ext cx="25934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/>
                <a:t>i &lt;4/</a:t>
              </a:r>
            </a:p>
            <a:p>
              <a:r>
                <a:rPr lang="es-CO" sz="1200" dirty="0"/>
                <a:t>digitalWrite( i, Dig [cont ][i ] );</a:t>
              </a:r>
            </a:p>
            <a:p>
              <a:r>
                <a:rPr lang="es-CO" sz="1200" dirty="0"/>
                <a:t>i=i+1;</a:t>
              </a:r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5878745" y="3430091"/>
              <a:ext cx="2820038" cy="806007"/>
              <a:chOff x="5878745" y="3430091"/>
              <a:chExt cx="2820038" cy="806007"/>
            </a:xfrm>
          </p:grpSpPr>
          <p:sp>
            <p:nvSpPr>
              <p:cNvPr id="31" name="Diagrama de flujo: conector 30"/>
              <p:cNvSpPr/>
              <p:nvPr/>
            </p:nvSpPr>
            <p:spPr>
              <a:xfrm>
                <a:off x="5878745" y="3543340"/>
                <a:ext cx="440103" cy="397373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2400" dirty="0"/>
                  <a:t>1</a:t>
                </a:r>
              </a:p>
            </p:txBody>
          </p:sp>
          <p:sp>
            <p:nvSpPr>
              <p:cNvPr id="12" name="Forma libre: forma 11"/>
              <p:cNvSpPr/>
              <p:nvPr/>
            </p:nvSpPr>
            <p:spPr>
              <a:xfrm>
                <a:off x="6257677" y="3430091"/>
                <a:ext cx="2441106" cy="806007"/>
              </a:xfrm>
              <a:custGeom>
                <a:avLst/>
                <a:gdLst>
                  <a:gd name="connsiteX0" fmla="*/ 23853 w 2751159"/>
                  <a:gd name="connsiteY0" fmla="*/ 0 h 238539"/>
                  <a:gd name="connsiteX1" fmla="*/ 2751151 w 2751159"/>
                  <a:gd name="connsiteY1" fmla="*/ 143123 h 238539"/>
                  <a:gd name="connsiteX2" fmla="*/ 0 w 2751159"/>
                  <a:gd name="connsiteY2" fmla="*/ 238539 h 238539"/>
                  <a:gd name="connsiteX0" fmla="*/ 23853 w 2751227"/>
                  <a:gd name="connsiteY0" fmla="*/ 143650 h 564850"/>
                  <a:gd name="connsiteX1" fmla="*/ 2751151 w 2751227"/>
                  <a:gd name="connsiteY1" fmla="*/ 286773 h 564850"/>
                  <a:gd name="connsiteX2" fmla="*/ 0 w 2751227"/>
                  <a:gd name="connsiteY2" fmla="*/ 382189 h 564850"/>
                  <a:gd name="connsiteX0" fmla="*/ 23853 w 2751227"/>
                  <a:gd name="connsiteY0" fmla="*/ 243154 h 664354"/>
                  <a:gd name="connsiteX1" fmla="*/ 2751151 w 2751227"/>
                  <a:gd name="connsiteY1" fmla="*/ 386277 h 664354"/>
                  <a:gd name="connsiteX2" fmla="*/ 0 w 2751227"/>
                  <a:gd name="connsiteY2" fmla="*/ 481693 h 664354"/>
                  <a:gd name="connsiteX0" fmla="*/ 23853 w 2751199"/>
                  <a:gd name="connsiteY0" fmla="*/ 243154 h 805248"/>
                  <a:gd name="connsiteX1" fmla="*/ 2751151 w 2751199"/>
                  <a:gd name="connsiteY1" fmla="*/ 386277 h 805248"/>
                  <a:gd name="connsiteX2" fmla="*/ 0 w 2751199"/>
                  <a:gd name="connsiteY2" fmla="*/ 481693 h 805248"/>
                  <a:gd name="connsiteX0" fmla="*/ 23853 w 2441106"/>
                  <a:gd name="connsiteY0" fmla="*/ 219559 h 806007"/>
                  <a:gd name="connsiteX1" fmla="*/ 2441050 w 2441106"/>
                  <a:gd name="connsiteY1" fmla="*/ 410390 h 806007"/>
                  <a:gd name="connsiteX2" fmla="*/ 0 w 2441106"/>
                  <a:gd name="connsiteY2" fmla="*/ 458098 h 80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1106" h="806007">
                    <a:moveTo>
                      <a:pt x="23853" y="219559"/>
                    </a:moveTo>
                    <a:cubicBezTo>
                      <a:pt x="737483" y="-38859"/>
                      <a:pt x="2429124" y="-170055"/>
                      <a:pt x="2441050" y="410390"/>
                    </a:cubicBezTo>
                    <a:cubicBezTo>
                      <a:pt x="2452976" y="990835"/>
                      <a:pt x="570506" y="867590"/>
                      <a:pt x="0" y="458098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37" name="Forma libre: forma 36"/>
          <p:cNvSpPr/>
          <p:nvPr/>
        </p:nvSpPr>
        <p:spPr>
          <a:xfrm>
            <a:off x="3132814" y="2326943"/>
            <a:ext cx="1940118" cy="845627"/>
          </a:xfrm>
          <a:custGeom>
            <a:avLst/>
            <a:gdLst>
              <a:gd name="connsiteX0" fmla="*/ 0 w 1940118"/>
              <a:gd name="connsiteY0" fmla="*/ 836304 h 836304"/>
              <a:gd name="connsiteX1" fmla="*/ 461176 w 1940118"/>
              <a:gd name="connsiteY1" fmla="*/ 80931 h 836304"/>
              <a:gd name="connsiteX2" fmla="*/ 1940118 w 1940118"/>
              <a:gd name="connsiteY2" fmla="*/ 57077 h 836304"/>
              <a:gd name="connsiteX0" fmla="*/ 0 w 1940118"/>
              <a:gd name="connsiteY0" fmla="*/ 855788 h 855788"/>
              <a:gd name="connsiteX1" fmla="*/ 723569 w 1940118"/>
              <a:gd name="connsiteY1" fmla="*/ 68610 h 855788"/>
              <a:gd name="connsiteX2" fmla="*/ 1940118 w 1940118"/>
              <a:gd name="connsiteY2" fmla="*/ 76561 h 855788"/>
              <a:gd name="connsiteX0" fmla="*/ 0 w 1940118"/>
              <a:gd name="connsiteY0" fmla="*/ 845627 h 845627"/>
              <a:gd name="connsiteX1" fmla="*/ 524787 w 1940118"/>
              <a:gd name="connsiteY1" fmla="*/ 74352 h 845627"/>
              <a:gd name="connsiteX2" fmla="*/ 1940118 w 1940118"/>
              <a:gd name="connsiteY2" fmla="*/ 66400 h 84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118" h="845627">
                <a:moveTo>
                  <a:pt x="0" y="845627"/>
                </a:moveTo>
                <a:cubicBezTo>
                  <a:pt x="68911" y="532876"/>
                  <a:pt x="201434" y="204223"/>
                  <a:pt x="524787" y="74352"/>
                </a:cubicBezTo>
                <a:cubicBezTo>
                  <a:pt x="848140" y="-55519"/>
                  <a:pt x="1362323" y="13391"/>
                  <a:pt x="1940118" y="664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4" name="Grupo 43"/>
          <p:cNvGrpSpPr/>
          <p:nvPr/>
        </p:nvGrpSpPr>
        <p:grpSpPr>
          <a:xfrm>
            <a:off x="6668556" y="4285728"/>
            <a:ext cx="4483958" cy="868912"/>
            <a:chOff x="5200731" y="3634012"/>
            <a:chExt cx="4483958" cy="868912"/>
          </a:xfrm>
        </p:grpSpPr>
        <p:sp>
          <p:nvSpPr>
            <p:cNvPr id="40" name="Rectángulo 39"/>
            <p:cNvSpPr/>
            <p:nvPr/>
          </p:nvSpPr>
          <p:spPr>
            <a:xfrm>
              <a:off x="5960362" y="3742794"/>
              <a:ext cx="37243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/>
                <a:t>j &lt;7/</a:t>
              </a:r>
            </a:p>
            <a:p>
              <a:r>
                <a:rPr lang="es-CO" sz="1200" dirty="0"/>
                <a:t>digitalWrite( j+4, NUM[ Numeros [</a:t>
              </a:r>
              <a:r>
                <a:rPr lang="es-CO" sz="1200" dirty="0" err="1"/>
                <a:t>cont</a:t>
              </a:r>
              <a:r>
                <a:rPr lang="es-CO" sz="1200"/>
                <a:t>] ] </a:t>
              </a:r>
              <a:r>
                <a:rPr lang="es-CO" sz="1200" dirty="0"/>
                <a:t>[j</a:t>
              </a:r>
              <a:r>
                <a:rPr lang="es-CO" sz="1200"/>
                <a:t>] );</a:t>
              </a:r>
              <a:endParaRPr lang="es-CO" sz="1200" dirty="0"/>
            </a:p>
            <a:p>
              <a:r>
                <a:rPr lang="es-CO" sz="1200" dirty="0"/>
                <a:t>j=j+1;</a:t>
              </a:r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5200731" y="3634012"/>
              <a:ext cx="3782125" cy="868912"/>
              <a:chOff x="5878745" y="3374838"/>
              <a:chExt cx="3782125" cy="868912"/>
            </a:xfrm>
          </p:grpSpPr>
          <p:sp>
            <p:nvSpPr>
              <p:cNvPr id="42" name="Diagrama de flujo: conector 41"/>
              <p:cNvSpPr/>
              <p:nvPr/>
            </p:nvSpPr>
            <p:spPr>
              <a:xfrm>
                <a:off x="5878745" y="3543340"/>
                <a:ext cx="440103" cy="397373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2400" dirty="0"/>
                  <a:t>2</a:t>
                </a:r>
              </a:p>
            </p:txBody>
          </p:sp>
          <p:sp>
            <p:nvSpPr>
              <p:cNvPr id="43" name="Forma libre: forma 42"/>
              <p:cNvSpPr/>
              <p:nvPr/>
            </p:nvSpPr>
            <p:spPr>
              <a:xfrm>
                <a:off x="6257677" y="3374838"/>
                <a:ext cx="3403193" cy="868912"/>
              </a:xfrm>
              <a:custGeom>
                <a:avLst/>
                <a:gdLst>
                  <a:gd name="connsiteX0" fmla="*/ 23853 w 2751159"/>
                  <a:gd name="connsiteY0" fmla="*/ 0 h 238539"/>
                  <a:gd name="connsiteX1" fmla="*/ 2751151 w 2751159"/>
                  <a:gd name="connsiteY1" fmla="*/ 143123 h 238539"/>
                  <a:gd name="connsiteX2" fmla="*/ 0 w 2751159"/>
                  <a:gd name="connsiteY2" fmla="*/ 238539 h 238539"/>
                  <a:gd name="connsiteX0" fmla="*/ 23853 w 2751227"/>
                  <a:gd name="connsiteY0" fmla="*/ 143650 h 564850"/>
                  <a:gd name="connsiteX1" fmla="*/ 2751151 w 2751227"/>
                  <a:gd name="connsiteY1" fmla="*/ 286773 h 564850"/>
                  <a:gd name="connsiteX2" fmla="*/ 0 w 2751227"/>
                  <a:gd name="connsiteY2" fmla="*/ 382189 h 564850"/>
                  <a:gd name="connsiteX0" fmla="*/ 23853 w 2751227"/>
                  <a:gd name="connsiteY0" fmla="*/ 243154 h 664354"/>
                  <a:gd name="connsiteX1" fmla="*/ 2751151 w 2751227"/>
                  <a:gd name="connsiteY1" fmla="*/ 386277 h 664354"/>
                  <a:gd name="connsiteX2" fmla="*/ 0 w 2751227"/>
                  <a:gd name="connsiteY2" fmla="*/ 481693 h 664354"/>
                  <a:gd name="connsiteX0" fmla="*/ 23853 w 2751199"/>
                  <a:gd name="connsiteY0" fmla="*/ 243154 h 805248"/>
                  <a:gd name="connsiteX1" fmla="*/ 2751151 w 2751199"/>
                  <a:gd name="connsiteY1" fmla="*/ 386277 h 805248"/>
                  <a:gd name="connsiteX2" fmla="*/ 0 w 2751199"/>
                  <a:gd name="connsiteY2" fmla="*/ 481693 h 805248"/>
                  <a:gd name="connsiteX0" fmla="*/ 23853 w 2441106"/>
                  <a:gd name="connsiteY0" fmla="*/ 219559 h 806007"/>
                  <a:gd name="connsiteX1" fmla="*/ 2441050 w 2441106"/>
                  <a:gd name="connsiteY1" fmla="*/ 410390 h 806007"/>
                  <a:gd name="connsiteX2" fmla="*/ 0 w 2441106"/>
                  <a:gd name="connsiteY2" fmla="*/ 458098 h 806007"/>
                  <a:gd name="connsiteX0" fmla="*/ 23853 w 3260073"/>
                  <a:gd name="connsiteY0" fmla="*/ 227196 h 805336"/>
                  <a:gd name="connsiteX1" fmla="*/ 3260034 w 3260073"/>
                  <a:gd name="connsiteY1" fmla="*/ 402124 h 805336"/>
                  <a:gd name="connsiteX2" fmla="*/ 0 w 3260073"/>
                  <a:gd name="connsiteY2" fmla="*/ 465735 h 805336"/>
                  <a:gd name="connsiteX0" fmla="*/ 23853 w 3403195"/>
                  <a:gd name="connsiteY0" fmla="*/ 235062 h 805084"/>
                  <a:gd name="connsiteX1" fmla="*/ 3403158 w 3403195"/>
                  <a:gd name="connsiteY1" fmla="*/ 394088 h 805084"/>
                  <a:gd name="connsiteX2" fmla="*/ 0 w 3403195"/>
                  <a:gd name="connsiteY2" fmla="*/ 473601 h 805084"/>
                  <a:gd name="connsiteX0" fmla="*/ 23853 w 3403195"/>
                  <a:gd name="connsiteY0" fmla="*/ 274812 h 844834"/>
                  <a:gd name="connsiteX1" fmla="*/ 3403158 w 3403195"/>
                  <a:gd name="connsiteY1" fmla="*/ 433838 h 844834"/>
                  <a:gd name="connsiteX2" fmla="*/ 0 w 3403195"/>
                  <a:gd name="connsiteY2" fmla="*/ 513351 h 844834"/>
                  <a:gd name="connsiteX0" fmla="*/ 23853 w 3403193"/>
                  <a:gd name="connsiteY0" fmla="*/ 274812 h 868912"/>
                  <a:gd name="connsiteX1" fmla="*/ 3403158 w 3403193"/>
                  <a:gd name="connsiteY1" fmla="*/ 433838 h 868912"/>
                  <a:gd name="connsiteX2" fmla="*/ 0 w 3403193"/>
                  <a:gd name="connsiteY2" fmla="*/ 513351 h 86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3193" h="868912">
                    <a:moveTo>
                      <a:pt x="23853" y="274812"/>
                    </a:moveTo>
                    <a:cubicBezTo>
                      <a:pt x="713629" y="-86973"/>
                      <a:pt x="3391232" y="-146607"/>
                      <a:pt x="3403158" y="433838"/>
                    </a:cubicBezTo>
                    <a:cubicBezTo>
                      <a:pt x="3415084" y="1014283"/>
                      <a:pt x="411479" y="986453"/>
                      <a:pt x="0" y="513351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46" name="Forma libre: forma 45"/>
          <p:cNvSpPr/>
          <p:nvPr/>
        </p:nvSpPr>
        <p:spPr>
          <a:xfrm>
            <a:off x="5287617" y="2647784"/>
            <a:ext cx="1431235" cy="1860606"/>
          </a:xfrm>
          <a:custGeom>
            <a:avLst/>
            <a:gdLst>
              <a:gd name="connsiteX0" fmla="*/ 0 w 1431235"/>
              <a:gd name="connsiteY0" fmla="*/ 0 h 1860606"/>
              <a:gd name="connsiteX1" fmla="*/ 278296 w 1431235"/>
              <a:gd name="connsiteY1" fmla="*/ 1129086 h 1860606"/>
              <a:gd name="connsiteX2" fmla="*/ 1431235 w 1431235"/>
              <a:gd name="connsiteY2" fmla="*/ 1860606 h 186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235" h="1860606">
                <a:moveTo>
                  <a:pt x="0" y="0"/>
                </a:moveTo>
                <a:cubicBezTo>
                  <a:pt x="19878" y="409492"/>
                  <a:pt x="39757" y="818985"/>
                  <a:pt x="278296" y="1129086"/>
                </a:cubicBezTo>
                <a:cubicBezTo>
                  <a:pt x="516835" y="1439187"/>
                  <a:pt x="974035" y="1649896"/>
                  <a:pt x="1431235" y="186060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5571376" y="3566391"/>
            <a:ext cx="1012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i &gt;=4/ j=0;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2581438" y="4959479"/>
            <a:ext cx="2033195" cy="553437"/>
            <a:chOff x="2417164" y="4616239"/>
            <a:chExt cx="2033195" cy="553437"/>
          </a:xfrm>
        </p:grpSpPr>
        <p:sp>
          <p:nvSpPr>
            <p:cNvPr id="48" name="Diagrama de flujo: conector 47"/>
            <p:cNvSpPr/>
            <p:nvPr/>
          </p:nvSpPr>
          <p:spPr>
            <a:xfrm>
              <a:off x="4010256" y="4616239"/>
              <a:ext cx="440103" cy="39737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2400" dirty="0"/>
                <a:t>3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2507737" y="4732253"/>
              <a:ext cx="15025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/>
                <a:t>millis()&lt; A+6 / null</a:t>
              </a:r>
            </a:p>
          </p:txBody>
        </p:sp>
        <p:sp>
          <p:nvSpPr>
            <p:cNvPr id="50" name="Forma libre: forma 49"/>
            <p:cNvSpPr/>
            <p:nvPr/>
          </p:nvSpPr>
          <p:spPr>
            <a:xfrm>
              <a:off x="2417164" y="4629211"/>
              <a:ext cx="1598246" cy="540465"/>
            </a:xfrm>
            <a:custGeom>
              <a:avLst/>
              <a:gdLst>
                <a:gd name="connsiteX0" fmla="*/ 1836774 w 1868579"/>
                <a:gd name="connsiteY0" fmla="*/ 29975 h 276466"/>
                <a:gd name="connsiteX1" fmla="*/ 22 w 1868579"/>
                <a:gd name="connsiteY1" fmla="*/ 22024 h 276466"/>
                <a:gd name="connsiteX2" fmla="*/ 1868579 w 1868579"/>
                <a:gd name="connsiteY2" fmla="*/ 276466 h 276466"/>
                <a:gd name="connsiteX0" fmla="*/ 1828823 w 1860628"/>
                <a:gd name="connsiteY0" fmla="*/ 2454 h 248945"/>
                <a:gd name="connsiteX1" fmla="*/ 23 w 1860628"/>
                <a:gd name="connsiteY1" fmla="*/ 185334 h 248945"/>
                <a:gd name="connsiteX2" fmla="*/ 1860628 w 1860628"/>
                <a:gd name="connsiteY2" fmla="*/ 248945 h 248945"/>
                <a:gd name="connsiteX0" fmla="*/ 1828823 w 1860628"/>
                <a:gd name="connsiteY0" fmla="*/ 154430 h 602862"/>
                <a:gd name="connsiteX1" fmla="*/ 23 w 1860628"/>
                <a:gd name="connsiteY1" fmla="*/ 337310 h 602862"/>
                <a:gd name="connsiteX2" fmla="*/ 1860628 w 1860628"/>
                <a:gd name="connsiteY2" fmla="*/ 400921 h 602862"/>
                <a:gd name="connsiteX0" fmla="*/ 1828823 w 1860628"/>
                <a:gd name="connsiteY0" fmla="*/ 154430 h 649391"/>
                <a:gd name="connsiteX1" fmla="*/ 23 w 1860628"/>
                <a:gd name="connsiteY1" fmla="*/ 337310 h 649391"/>
                <a:gd name="connsiteX2" fmla="*/ 1860628 w 1860628"/>
                <a:gd name="connsiteY2" fmla="*/ 400921 h 649391"/>
                <a:gd name="connsiteX0" fmla="*/ 1828823 w 1860628"/>
                <a:gd name="connsiteY0" fmla="*/ 154430 h 658214"/>
                <a:gd name="connsiteX1" fmla="*/ 23 w 1860628"/>
                <a:gd name="connsiteY1" fmla="*/ 337310 h 658214"/>
                <a:gd name="connsiteX2" fmla="*/ 1860628 w 1860628"/>
                <a:gd name="connsiteY2" fmla="*/ 400921 h 658214"/>
                <a:gd name="connsiteX0" fmla="*/ 1637998 w 1669803"/>
                <a:gd name="connsiteY0" fmla="*/ 179395 h 657628"/>
                <a:gd name="connsiteX1" fmla="*/ 29 w 1669803"/>
                <a:gd name="connsiteY1" fmla="*/ 322519 h 657628"/>
                <a:gd name="connsiteX2" fmla="*/ 1669803 w 1669803"/>
                <a:gd name="connsiteY2" fmla="*/ 425886 h 657628"/>
                <a:gd name="connsiteX0" fmla="*/ 1637983 w 1669788"/>
                <a:gd name="connsiteY0" fmla="*/ 186429 h 664662"/>
                <a:gd name="connsiteX1" fmla="*/ 14 w 1669788"/>
                <a:gd name="connsiteY1" fmla="*/ 329553 h 664662"/>
                <a:gd name="connsiteX2" fmla="*/ 1669788 w 1669788"/>
                <a:gd name="connsiteY2" fmla="*/ 432920 h 664662"/>
                <a:gd name="connsiteX0" fmla="*/ 1598227 w 1630032"/>
                <a:gd name="connsiteY0" fmla="*/ 157219 h 666245"/>
                <a:gd name="connsiteX1" fmla="*/ 15 w 1630032"/>
                <a:gd name="connsiteY1" fmla="*/ 348051 h 666245"/>
                <a:gd name="connsiteX2" fmla="*/ 1630032 w 1630032"/>
                <a:gd name="connsiteY2" fmla="*/ 403710 h 666245"/>
                <a:gd name="connsiteX0" fmla="*/ 1598212 w 1598212"/>
                <a:gd name="connsiteY0" fmla="*/ 7278 h 257466"/>
                <a:gd name="connsiteX1" fmla="*/ 0 w 1598212"/>
                <a:gd name="connsiteY1" fmla="*/ 198110 h 257466"/>
                <a:gd name="connsiteX2" fmla="*/ 1598211 w 1598212"/>
                <a:gd name="connsiteY2" fmla="*/ 198110 h 257466"/>
                <a:gd name="connsiteX0" fmla="*/ 1598243 w 1598243"/>
                <a:gd name="connsiteY0" fmla="*/ 86728 h 500345"/>
                <a:gd name="connsiteX1" fmla="*/ 31 w 1598243"/>
                <a:gd name="connsiteY1" fmla="*/ 277560 h 500345"/>
                <a:gd name="connsiteX2" fmla="*/ 1598242 w 1598243"/>
                <a:gd name="connsiteY2" fmla="*/ 277560 h 500345"/>
                <a:gd name="connsiteX0" fmla="*/ 1598243 w 1598243"/>
                <a:gd name="connsiteY0" fmla="*/ 86728 h 525376"/>
                <a:gd name="connsiteX1" fmla="*/ 31 w 1598243"/>
                <a:gd name="connsiteY1" fmla="*/ 277560 h 525376"/>
                <a:gd name="connsiteX2" fmla="*/ 1598242 w 1598243"/>
                <a:gd name="connsiteY2" fmla="*/ 277560 h 525376"/>
                <a:gd name="connsiteX0" fmla="*/ 1598246 w 1598246"/>
                <a:gd name="connsiteY0" fmla="*/ 101817 h 540465"/>
                <a:gd name="connsiteX1" fmla="*/ 34 w 1598246"/>
                <a:gd name="connsiteY1" fmla="*/ 292649 h 540465"/>
                <a:gd name="connsiteX2" fmla="*/ 1598245 w 1598246"/>
                <a:gd name="connsiteY2" fmla="*/ 292649 h 54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8246" h="540465">
                  <a:moveTo>
                    <a:pt x="1598246" y="101817"/>
                  </a:moveTo>
                  <a:cubicBezTo>
                    <a:pt x="1368982" y="13691"/>
                    <a:pt x="-7917" y="-144673"/>
                    <a:pt x="34" y="292649"/>
                  </a:cubicBezTo>
                  <a:cubicBezTo>
                    <a:pt x="7985" y="729971"/>
                    <a:pt x="1239111" y="496069"/>
                    <a:pt x="1598245" y="292649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2" name="Forma libre: forma 51"/>
          <p:cNvSpPr/>
          <p:nvPr/>
        </p:nvSpPr>
        <p:spPr>
          <a:xfrm>
            <a:off x="4611757" y="4699221"/>
            <a:ext cx="2075290" cy="526795"/>
          </a:xfrm>
          <a:custGeom>
            <a:avLst/>
            <a:gdLst>
              <a:gd name="connsiteX0" fmla="*/ 2075290 w 2075290"/>
              <a:gd name="connsiteY0" fmla="*/ 0 h 526795"/>
              <a:gd name="connsiteX1" fmla="*/ 1335819 w 2075290"/>
              <a:gd name="connsiteY1" fmla="*/ 485029 h 526795"/>
              <a:gd name="connsiteX2" fmla="*/ 0 w 2075290"/>
              <a:gd name="connsiteY2" fmla="*/ 469127 h 52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5290" h="526795">
                <a:moveTo>
                  <a:pt x="2075290" y="0"/>
                </a:moveTo>
                <a:cubicBezTo>
                  <a:pt x="1878495" y="203420"/>
                  <a:pt x="1681701" y="406841"/>
                  <a:pt x="1335819" y="485029"/>
                </a:cubicBezTo>
                <a:cubicBezTo>
                  <a:pt x="989937" y="563217"/>
                  <a:pt x="494968" y="516172"/>
                  <a:pt x="0" y="46912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5322550" y="5226016"/>
            <a:ext cx="885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j &gt;=7/ A=millis();</a:t>
            </a:r>
          </a:p>
        </p:txBody>
      </p:sp>
      <p:sp>
        <p:nvSpPr>
          <p:cNvPr id="54" name="Forma libre: forma 53"/>
          <p:cNvSpPr/>
          <p:nvPr/>
        </p:nvSpPr>
        <p:spPr>
          <a:xfrm>
            <a:off x="3029447" y="3419061"/>
            <a:ext cx="1232452" cy="1598213"/>
          </a:xfrm>
          <a:custGeom>
            <a:avLst/>
            <a:gdLst>
              <a:gd name="connsiteX0" fmla="*/ 1343770 w 1343770"/>
              <a:gd name="connsiteY0" fmla="*/ 1542553 h 1542553"/>
              <a:gd name="connsiteX1" fmla="*/ 397565 w 1343770"/>
              <a:gd name="connsiteY1" fmla="*/ 1105231 h 1542553"/>
              <a:gd name="connsiteX2" fmla="*/ 0 w 1343770"/>
              <a:gd name="connsiteY2" fmla="*/ 0 h 1542553"/>
              <a:gd name="connsiteX0" fmla="*/ 1232452 w 1232452"/>
              <a:gd name="connsiteY0" fmla="*/ 1598213 h 1598213"/>
              <a:gd name="connsiteX1" fmla="*/ 397565 w 1232452"/>
              <a:gd name="connsiteY1" fmla="*/ 1105231 h 1598213"/>
              <a:gd name="connsiteX2" fmla="*/ 0 w 1232452"/>
              <a:gd name="connsiteY2" fmla="*/ 0 h 1598213"/>
              <a:gd name="connsiteX0" fmla="*/ 1232452 w 1232452"/>
              <a:gd name="connsiteY0" fmla="*/ 1598213 h 1598213"/>
              <a:gd name="connsiteX1" fmla="*/ 349857 w 1232452"/>
              <a:gd name="connsiteY1" fmla="*/ 914399 h 1598213"/>
              <a:gd name="connsiteX2" fmla="*/ 0 w 1232452"/>
              <a:gd name="connsiteY2" fmla="*/ 0 h 1598213"/>
              <a:gd name="connsiteX0" fmla="*/ 1232452 w 1232452"/>
              <a:gd name="connsiteY0" fmla="*/ 1598213 h 1598213"/>
              <a:gd name="connsiteX1" fmla="*/ 310101 w 1232452"/>
              <a:gd name="connsiteY1" fmla="*/ 938253 h 1598213"/>
              <a:gd name="connsiteX2" fmla="*/ 0 w 1232452"/>
              <a:gd name="connsiteY2" fmla="*/ 0 h 1598213"/>
              <a:gd name="connsiteX0" fmla="*/ 1232452 w 1232452"/>
              <a:gd name="connsiteY0" fmla="*/ 1598213 h 1598213"/>
              <a:gd name="connsiteX1" fmla="*/ 310101 w 1232452"/>
              <a:gd name="connsiteY1" fmla="*/ 938253 h 1598213"/>
              <a:gd name="connsiteX2" fmla="*/ 0 w 1232452"/>
              <a:gd name="connsiteY2" fmla="*/ 0 h 159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2452" h="1598213">
                <a:moveTo>
                  <a:pt x="1232452" y="1598213"/>
                </a:moveTo>
                <a:cubicBezTo>
                  <a:pt x="871330" y="1508098"/>
                  <a:pt x="420095" y="1069449"/>
                  <a:pt x="310101" y="938253"/>
                </a:cubicBezTo>
                <a:cubicBezTo>
                  <a:pt x="200107" y="807057"/>
                  <a:pt x="86801" y="424069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54"/>
          <p:cNvSpPr/>
          <p:nvPr/>
        </p:nvSpPr>
        <p:spPr>
          <a:xfrm>
            <a:off x="1859190" y="4280496"/>
            <a:ext cx="1487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i &gt;=4/ cont= cont+1;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265673" y="3349609"/>
            <a:ext cx="1476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err="1"/>
              <a:t>Cont</a:t>
            </a:r>
            <a:r>
              <a:rPr lang="es-CO" sz="1200" dirty="0"/>
              <a:t> &gt;=4/ </a:t>
            </a:r>
            <a:r>
              <a:rPr lang="es-CO" sz="1200" dirty="0" err="1"/>
              <a:t>cont</a:t>
            </a:r>
            <a:r>
              <a:rPr lang="es-CO" sz="1200" dirty="0"/>
              <a:t>=0;</a:t>
            </a:r>
          </a:p>
        </p:txBody>
      </p:sp>
      <p:sp>
        <p:nvSpPr>
          <p:cNvPr id="2" name="Forma libre: forma 1"/>
          <p:cNvSpPr/>
          <p:nvPr/>
        </p:nvSpPr>
        <p:spPr>
          <a:xfrm>
            <a:off x="1223788" y="3178334"/>
            <a:ext cx="1565132" cy="578875"/>
          </a:xfrm>
          <a:custGeom>
            <a:avLst/>
            <a:gdLst>
              <a:gd name="connsiteX0" fmla="*/ 1471197 w 1562637"/>
              <a:gd name="connsiteY0" fmla="*/ 0 h 272522"/>
              <a:gd name="connsiteX1" fmla="*/ 1387377 w 1562637"/>
              <a:gd name="connsiteY1" fmla="*/ 15240 h 272522"/>
              <a:gd name="connsiteX2" fmla="*/ 537 w 1562637"/>
              <a:gd name="connsiteY2" fmla="*/ 266700 h 272522"/>
              <a:gd name="connsiteX3" fmla="*/ 1562637 w 1562637"/>
              <a:gd name="connsiteY3" fmla="*/ 167640 h 272522"/>
              <a:gd name="connsiteX0" fmla="*/ 1490344 w 1581784"/>
              <a:gd name="connsiteY0" fmla="*/ 97661 h 648849"/>
              <a:gd name="connsiteX1" fmla="*/ 1406524 w 1581784"/>
              <a:gd name="connsiteY1" fmla="*/ 112901 h 648849"/>
              <a:gd name="connsiteX2" fmla="*/ 19684 w 1581784"/>
              <a:gd name="connsiteY2" fmla="*/ 364361 h 648849"/>
              <a:gd name="connsiteX3" fmla="*/ 1581784 w 1581784"/>
              <a:gd name="connsiteY3" fmla="*/ 265301 h 648849"/>
              <a:gd name="connsiteX0" fmla="*/ 1490344 w 1581784"/>
              <a:gd name="connsiteY0" fmla="*/ 97661 h 735877"/>
              <a:gd name="connsiteX1" fmla="*/ 1406524 w 1581784"/>
              <a:gd name="connsiteY1" fmla="*/ 112901 h 735877"/>
              <a:gd name="connsiteX2" fmla="*/ 19684 w 1581784"/>
              <a:gd name="connsiteY2" fmla="*/ 364361 h 735877"/>
              <a:gd name="connsiteX3" fmla="*/ 1581784 w 1581784"/>
              <a:gd name="connsiteY3" fmla="*/ 265301 h 735877"/>
              <a:gd name="connsiteX0" fmla="*/ 1485057 w 1576497"/>
              <a:gd name="connsiteY0" fmla="*/ 0 h 387093"/>
              <a:gd name="connsiteX1" fmla="*/ 837357 w 1576497"/>
              <a:gd name="connsiteY1" fmla="*/ 38100 h 387093"/>
              <a:gd name="connsiteX2" fmla="*/ 14397 w 1576497"/>
              <a:gd name="connsiteY2" fmla="*/ 266700 h 387093"/>
              <a:gd name="connsiteX3" fmla="*/ 1576497 w 1576497"/>
              <a:gd name="connsiteY3" fmla="*/ 167640 h 387093"/>
              <a:gd name="connsiteX0" fmla="*/ 1470660 w 1562100"/>
              <a:gd name="connsiteY0" fmla="*/ 0 h 387093"/>
              <a:gd name="connsiteX1" fmla="*/ 0 w 1562100"/>
              <a:gd name="connsiteY1" fmla="*/ 266700 h 387093"/>
              <a:gd name="connsiteX2" fmla="*/ 1562100 w 1562100"/>
              <a:gd name="connsiteY2" fmla="*/ 167640 h 387093"/>
              <a:gd name="connsiteX0" fmla="*/ 1539250 w 1562110"/>
              <a:gd name="connsiteY0" fmla="*/ 0 h 388980"/>
              <a:gd name="connsiteX1" fmla="*/ 10 w 1562110"/>
              <a:gd name="connsiteY1" fmla="*/ 266700 h 388980"/>
              <a:gd name="connsiteX2" fmla="*/ 1562110 w 1562110"/>
              <a:gd name="connsiteY2" fmla="*/ 167640 h 388980"/>
              <a:gd name="connsiteX0" fmla="*/ 1478427 w 1562247"/>
              <a:gd name="connsiteY0" fmla="*/ 0 h 420983"/>
              <a:gd name="connsiteX1" fmla="*/ 147 w 1562247"/>
              <a:gd name="connsiteY1" fmla="*/ 297180 h 420983"/>
              <a:gd name="connsiteX2" fmla="*/ 1562247 w 1562247"/>
              <a:gd name="connsiteY2" fmla="*/ 198120 h 420983"/>
              <a:gd name="connsiteX0" fmla="*/ 1478423 w 1562243"/>
              <a:gd name="connsiteY0" fmla="*/ 29275 h 450258"/>
              <a:gd name="connsiteX1" fmla="*/ 143 w 1562243"/>
              <a:gd name="connsiteY1" fmla="*/ 326455 h 450258"/>
              <a:gd name="connsiteX2" fmla="*/ 1562243 w 1562243"/>
              <a:gd name="connsiteY2" fmla="*/ 227395 h 450258"/>
              <a:gd name="connsiteX0" fmla="*/ 1478423 w 1562243"/>
              <a:gd name="connsiteY0" fmla="*/ 29275 h 469853"/>
              <a:gd name="connsiteX1" fmla="*/ 143 w 1562243"/>
              <a:gd name="connsiteY1" fmla="*/ 326455 h 469853"/>
              <a:gd name="connsiteX2" fmla="*/ 1562243 w 1562243"/>
              <a:gd name="connsiteY2" fmla="*/ 227395 h 469853"/>
              <a:gd name="connsiteX0" fmla="*/ 1481312 w 1565132"/>
              <a:gd name="connsiteY0" fmla="*/ 52546 h 578875"/>
              <a:gd name="connsiteX1" fmla="*/ 3032 w 1565132"/>
              <a:gd name="connsiteY1" fmla="*/ 349726 h 578875"/>
              <a:gd name="connsiteX2" fmla="*/ 1565132 w 1565132"/>
              <a:gd name="connsiteY2" fmla="*/ 250666 h 57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132" h="578875">
                <a:moveTo>
                  <a:pt x="1481312" y="52546"/>
                </a:moveTo>
                <a:cubicBezTo>
                  <a:pt x="1006332" y="-87154"/>
                  <a:pt x="-64278" y="65246"/>
                  <a:pt x="3032" y="349726"/>
                </a:cubicBezTo>
                <a:cubicBezTo>
                  <a:pt x="70342" y="634206"/>
                  <a:pt x="1370187" y="709136"/>
                  <a:pt x="1565132" y="25066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0562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746</Words>
  <Application>Microsoft Office PowerPoint</Application>
  <PresentationFormat>Panorámica</PresentationFormat>
  <Paragraphs>136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Mariano Gil</dc:creator>
  <cp:lastModifiedBy>EGG</cp:lastModifiedBy>
  <cp:revision>46</cp:revision>
  <dcterms:created xsi:type="dcterms:W3CDTF">2016-10-08T20:18:46Z</dcterms:created>
  <dcterms:modified xsi:type="dcterms:W3CDTF">2016-10-14T03:07:23Z</dcterms:modified>
</cp:coreProperties>
</file>