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455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126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617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371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36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568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191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50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838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410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640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0311" y="79023"/>
            <a:ext cx="12011378" cy="590727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90311" y="6045136"/>
            <a:ext cx="12011378" cy="30777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Software para Procesadores @ “</a:t>
            </a:r>
            <a:r>
              <a:rPr lang="es-ES" sz="1400" b="1" i="1" dirty="0"/>
              <a:t>Electrónica Javeriana</a:t>
            </a:r>
            <a:r>
              <a:rPr lang="es-ES" sz="1400" b="1" dirty="0"/>
              <a:t>” – Bogotá – Colombia con Juan C. Giraldo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0311" y="6352912"/>
            <a:ext cx="4525805" cy="30777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“</a:t>
            </a:r>
            <a:r>
              <a:rPr lang="es-ES" sz="1400" b="1" i="1" dirty="0" smtClean="0"/>
              <a:t>Time </a:t>
            </a:r>
            <a:r>
              <a:rPr lang="es-ES" sz="1400" b="1" i="1" dirty="0" err="1" smtClean="0"/>
              <a:t>diagram</a:t>
            </a:r>
            <a:r>
              <a:rPr lang="es-ES" sz="1400" b="1" dirty="0" smtClean="0"/>
              <a:t>”</a:t>
            </a:r>
            <a:r>
              <a:rPr lang="es-ES" sz="1400" dirty="0" smtClean="0"/>
              <a:t>: </a:t>
            </a:r>
            <a:r>
              <a:rPr lang="es-ES" sz="1400" dirty="0" smtClean="0"/>
              <a:t>Time </a:t>
            </a:r>
            <a:endParaRPr lang="es-ES" sz="1400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616116" y="6352913"/>
            <a:ext cx="1828800" cy="30777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/>
              <a:t>Dedicación</a:t>
            </a:r>
            <a:r>
              <a:rPr lang="es-ES" sz="1400" dirty="0"/>
              <a:t>: </a:t>
            </a:r>
            <a:r>
              <a:rPr lang="es-ES" sz="1400" i="1" dirty="0" smtClean="0"/>
              <a:t>35</a:t>
            </a:r>
            <a:r>
              <a:rPr lang="es-ES" sz="1400" i="1" dirty="0" smtClean="0"/>
              <a:t> </a:t>
            </a:r>
            <a:r>
              <a:rPr lang="es-ES" sz="1400" i="1" dirty="0"/>
              <a:t>min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444917" y="6352912"/>
            <a:ext cx="5656772" cy="30776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/>
              <a:t>Elaborado por</a:t>
            </a:r>
            <a:r>
              <a:rPr lang="es-ES" sz="1400" dirty="0"/>
              <a:t>:</a:t>
            </a:r>
            <a:r>
              <a:rPr lang="es-ES" sz="1400" i="1" dirty="0"/>
              <a:t>     </a:t>
            </a:r>
            <a:r>
              <a:rPr lang="es-ES" sz="1400" i="1" dirty="0" err="1" smtClean="0"/>
              <a:t>Libardo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Andres</a:t>
            </a:r>
            <a:r>
              <a:rPr lang="es-ES" sz="1400" i="1" dirty="0" smtClean="0"/>
              <a:t> Carpio Sepúlveda</a:t>
            </a:r>
            <a:endParaRPr lang="es-ES" sz="1400" i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735527" y="876300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735527" y="292099"/>
            <a:ext cx="0" cy="5842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11200" y="1652980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711200" y="1076980"/>
            <a:ext cx="0" cy="57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711200" y="2458227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711200" y="1882227"/>
            <a:ext cx="0" cy="57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735527" y="3523385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735527" y="2947385"/>
            <a:ext cx="0" cy="57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735527" y="96430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Pulsador 1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35527" y="983255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Digito 1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11200" y="1877559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Digito 2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11200" y="2578053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Digito 3</a:t>
            </a:r>
            <a:endParaRPr lang="es-CO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711200" y="4384368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711200" y="3808368"/>
            <a:ext cx="0" cy="57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711200" y="3677426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Digito 4</a:t>
            </a:r>
            <a:endParaRPr lang="es-CO" dirty="0"/>
          </a:p>
        </p:txBody>
      </p:sp>
      <p:cxnSp>
        <p:nvCxnSpPr>
          <p:cNvPr id="35" name="Conector recto 34"/>
          <p:cNvCxnSpPr/>
          <p:nvPr/>
        </p:nvCxnSpPr>
        <p:spPr>
          <a:xfrm>
            <a:off x="897990" y="876300"/>
            <a:ext cx="91068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V="1">
            <a:off x="1807747" y="292099"/>
            <a:ext cx="236953" cy="571329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022574" y="292099"/>
            <a:ext cx="644426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2667000" y="300662"/>
            <a:ext cx="203200" cy="57563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2881826" y="863428"/>
            <a:ext cx="8454446" cy="12872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V="1">
            <a:off x="2845873" y="1082959"/>
            <a:ext cx="236953" cy="57132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3060700" y="1082959"/>
            <a:ext cx="644426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3705126" y="1091522"/>
            <a:ext cx="203200" cy="57563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3968115" y="1888153"/>
            <a:ext cx="236953" cy="57132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4182942" y="1888153"/>
            <a:ext cx="64442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4827368" y="1896716"/>
            <a:ext cx="203200" cy="57563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V="1">
            <a:off x="5028564" y="2950202"/>
            <a:ext cx="236953" cy="57132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5243391" y="2950202"/>
            <a:ext cx="644426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5887817" y="2958765"/>
            <a:ext cx="203200" cy="57563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V="1">
            <a:off x="6191393" y="3831163"/>
            <a:ext cx="236953" cy="571329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6406220" y="3831163"/>
            <a:ext cx="644426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7050646" y="3839726"/>
            <a:ext cx="203200" cy="57563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897990" y="1634857"/>
            <a:ext cx="1937187" cy="1596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V="1">
            <a:off x="3908326" y="1634858"/>
            <a:ext cx="7427946" cy="30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897990" y="2458227"/>
            <a:ext cx="3034171" cy="853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5005310" y="2453890"/>
            <a:ext cx="6330962" cy="1202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897990" y="3508831"/>
            <a:ext cx="4130573" cy="2311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 flipV="1">
            <a:off x="6148310" y="3505263"/>
            <a:ext cx="5187962" cy="2668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V="1">
            <a:off x="897990" y="4372809"/>
            <a:ext cx="529340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7253846" y="4384368"/>
            <a:ext cx="4082426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711200" y="5678201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2882900" y="5049618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3039942" y="5063045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3785968" y="5071608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V="1">
            <a:off x="897990" y="5666642"/>
            <a:ext cx="529340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>
            <a:off x="7253846" y="5678201"/>
            <a:ext cx="4082426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 flipV="1">
            <a:off x="711200" y="5090642"/>
            <a:ext cx="0" cy="57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711200" y="4515832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Display</a:t>
            </a:r>
            <a:r>
              <a:rPr lang="es-CO" dirty="0" smtClean="0"/>
              <a:t> </a:t>
            </a:r>
            <a:endParaRPr lang="es-CO" dirty="0"/>
          </a:p>
        </p:txBody>
      </p:sp>
      <p:cxnSp>
        <p:nvCxnSpPr>
          <p:cNvPr id="93" name="Conector recto 92"/>
          <p:cNvCxnSpPr/>
          <p:nvPr/>
        </p:nvCxnSpPr>
        <p:spPr>
          <a:xfrm>
            <a:off x="2870884" y="5360670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 flipV="1">
            <a:off x="3797984" y="5351660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3039942" y="5648243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 flipV="1">
            <a:off x="6160326" y="5063368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6317368" y="5076795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7063394" y="5085358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6148310" y="5374420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 flipV="1">
            <a:off x="7075410" y="5365410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>
            <a:off x="6317368" y="5661993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 flipV="1">
            <a:off x="5055426" y="5063368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5212468" y="5064095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5958494" y="5085358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>
            <a:off x="5043410" y="5361720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 flipV="1">
            <a:off x="5970510" y="5365410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5212468" y="5661993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 flipV="1">
            <a:off x="3975926" y="5063368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4132968" y="5076795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>
            <a:off x="4878994" y="5085358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963910" y="5374420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V="1">
            <a:off x="4891010" y="5365410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4132968" y="5661993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1489716" y="5063045"/>
            <a:ext cx="1188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2692942" y="5071608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1413516" y="5660943"/>
            <a:ext cx="1260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2870884" y="5374420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 flipV="1">
            <a:off x="2717933" y="5376529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7395216" y="5046208"/>
            <a:ext cx="3941056" cy="341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 flipV="1">
            <a:off x="7239257" y="5035342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7239257" y="5361971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0" name="CuadroTexto 139"/>
          <p:cNvSpPr txBox="1"/>
          <p:nvPr/>
        </p:nvSpPr>
        <p:spPr>
          <a:xfrm>
            <a:off x="3233541" y="5226339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41" name="CuadroTexto 140"/>
          <p:cNvSpPr txBox="1"/>
          <p:nvPr/>
        </p:nvSpPr>
        <p:spPr>
          <a:xfrm>
            <a:off x="4265023" y="5211216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</a:t>
            </a:r>
            <a:endParaRPr lang="es-CO" dirty="0"/>
          </a:p>
        </p:txBody>
      </p:sp>
      <p:sp>
        <p:nvSpPr>
          <p:cNvPr id="142" name="CuadroTexto 141"/>
          <p:cNvSpPr txBox="1"/>
          <p:nvPr/>
        </p:nvSpPr>
        <p:spPr>
          <a:xfrm>
            <a:off x="5402284" y="517264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</a:t>
            </a:r>
            <a:endParaRPr lang="es-CO" dirty="0"/>
          </a:p>
        </p:txBody>
      </p:sp>
      <p:sp>
        <p:nvSpPr>
          <p:cNvPr id="143" name="CuadroTexto 142"/>
          <p:cNvSpPr txBox="1"/>
          <p:nvPr/>
        </p:nvSpPr>
        <p:spPr>
          <a:xfrm>
            <a:off x="6507121" y="5226339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6736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0311" y="79023"/>
            <a:ext cx="12011378" cy="590727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90311" y="6045136"/>
            <a:ext cx="12011378" cy="30777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Software para Procesadores @ “</a:t>
            </a:r>
            <a:r>
              <a:rPr lang="es-ES" sz="1400" b="1" i="1" dirty="0"/>
              <a:t>Electrónica Javeriana</a:t>
            </a:r>
            <a:r>
              <a:rPr lang="es-ES" sz="1400" b="1" dirty="0"/>
              <a:t>” – Bogotá – Colombia con Juan C. Giraldo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0311" y="6352912"/>
            <a:ext cx="4525805" cy="30777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“</a:t>
            </a:r>
            <a:r>
              <a:rPr lang="es-ES" sz="1400" b="1" i="1" dirty="0" smtClean="0"/>
              <a:t>Time </a:t>
            </a:r>
            <a:r>
              <a:rPr lang="es-ES" sz="1400" b="1" i="1" dirty="0" err="1" smtClean="0"/>
              <a:t>diagram</a:t>
            </a:r>
            <a:r>
              <a:rPr lang="es-ES" sz="1400" b="1" dirty="0" smtClean="0"/>
              <a:t>”</a:t>
            </a:r>
            <a:r>
              <a:rPr lang="es-ES" sz="1400" dirty="0" smtClean="0"/>
              <a:t>: </a:t>
            </a:r>
            <a:r>
              <a:rPr lang="es-ES" sz="1400" dirty="0" smtClean="0"/>
              <a:t>Time </a:t>
            </a:r>
            <a:endParaRPr lang="es-ES" sz="1400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616116" y="6352913"/>
            <a:ext cx="1828800" cy="30777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/>
              <a:t>Dedicación</a:t>
            </a:r>
            <a:r>
              <a:rPr lang="es-ES" sz="1400" dirty="0"/>
              <a:t>: </a:t>
            </a:r>
            <a:r>
              <a:rPr lang="es-ES" sz="1400" i="1" dirty="0" smtClean="0"/>
              <a:t>35</a:t>
            </a:r>
            <a:r>
              <a:rPr lang="es-ES" sz="1400" i="1" dirty="0" smtClean="0"/>
              <a:t> </a:t>
            </a:r>
            <a:r>
              <a:rPr lang="es-ES" sz="1400" i="1" dirty="0"/>
              <a:t>min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444917" y="6352912"/>
            <a:ext cx="5656772" cy="30776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/>
              <a:t>Elaborado por</a:t>
            </a:r>
            <a:r>
              <a:rPr lang="es-ES" sz="1400" dirty="0"/>
              <a:t>:</a:t>
            </a:r>
            <a:r>
              <a:rPr lang="es-ES" sz="1400" i="1" dirty="0"/>
              <a:t>     </a:t>
            </a:r>
            <a:r>
              <a:rPr lang="es-ES" sz="1400" i="1" dirty="0" err="1" smtClean="0"/>
              <a:t>Libardo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Andres</a:t>
            </a:r>
            <a:r>
              <a:rPr lang="es-ES" sz="1400" i="1" dirty="0" smtClean="0"/>
              <a:t> Carpio Sepúlveda</a:t>
            </a:r>
            <a:endParaRPr lang="es-ES" sz="1400" i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735527" y="876300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735527" y="292099"/>
            <a:ext cx="0" cy="5842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11200" y="1652980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711200" y="1076980"/>
            <a:ext cx="0" cy="57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711200" y="2458227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711200" y="1882227"/>
            <a:ext cx="0" cy="57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735527" y="3523385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735527" y="2947385"/>
            <a:ext cx="0" cy="57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735527" y="96430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Pulsador 2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35527" y="983255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Digito 1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11200" y="1877559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Digito 2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11200" y="2578053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Digito 3</a:t>
            </a:r>
            <a:endParaRPr lang="es-CO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711200" y="4384368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711200" y="3808368"/>
            <a:ext cx="0" cy="57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711200" y="3677426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Digito 4</a:t>
            </a:r>
            <a:endParaRPr lang="es-CO" dirty="0"/>
          </a:p>
        </p:txBody>
      </p:sp>
      <p:cxnSp>
        <p:nvCxnSpPr>
          <p:cNvPr id="35" name="Conector recto 34"/>
          <p:cNvCxnSpPr/>
          <p:nvPr/>
        </p:nvCxnSpPr>
        <p:spPr>
          <a:xfrm>
            <a:off x="897990" y="876300"/>
            <a:ext cx="91068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V="1">
            <a:off x="1807747" y="292099"/>
            <a:ext cx="236953" cy="571329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022574" y="292099"/>
            <a:ext cx="644426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2667000" y="300662"/>
            <a:ext cx="203200" cy="57563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2881826" y="863428"/>
            <a:ext cx="8454446" cy="12872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V="1">
            <a:off x="2845873" y="1082959"/>
            <a:ext cx="236953" cy="57132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3060700" y="1082959"/>
            <a:ext cx="644426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3705126" y="1091522"/>
            <a:ext cx="203200" cy="57563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3968115" y="1888153"/>
            <a:ext cx="236953" cy="57132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4182942" y="1888153"/>
            <a:ext cx="64442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4827368" y="1896716"/>
            <a:ext cx="203200" cy="57563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V="1">
            <a:off x="5028564" y="2950202"/>
            <a:ext cx="236953" cy="57132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5243391" y="2950202"/>
            <a:ext cx="644426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5887817" y="2958765"/>
            <a:ext cx="203200" cy="57563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V="1">
            <a:off x="6191393" y="3831163"/>
            <a:ext cx="236953" cy="571329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6406220" y="3831163"/>
            <a:ext cx="644426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7050646" y="3839726"/>
            <a:ext cx="203200" cy="57563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897990" y="1634857"/>
            <a:ext cx="1937187" cy="1596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V="1">
            <a:off x="3908326" y="1634858"/>
            <a:ext cx="7427946" cy="30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897990" y="2458227"/>
            <a:ext cx="3034171" cy="853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5005310" y="2453890"/>
            <a:ext cx="6330962" cy="1202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897990" y="3508831"/>
            <a:ext cx="4130573" cy="2311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 flipV="1">
            <a:off x="6148310" y="3505263"/>
            <a:ext cx="5187962" cy="2668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V="1">
            <a:off x="897990" y="4372809"/>
            <a:ext cx="529340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7253846" y="4384368"/>
            <a:ext cx="4082426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711200" y="5678201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2882900" y="5049618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3039942" y="5063045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3785968" y="5071608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V="1">
            <a:off x="897990" y="5666642"/>
            <a:ext cx="529340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>
            <a:off x="7253846" y="5678201"/>
            <a:ext cx="4082426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 flipV="1">
            <a:off x="711200" y="5090642"/>
            <a:ext cx="0" cy="57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711200" y="4515832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Display</a:t>
            </a:r>
            <a:r>
              <a:rPr lang="es-CO" dirty="0" smtClean="0"/>
              <a:t> </a:t>
            </a:r>
            <a:endParaRPr lang="es-CO" dirty="0"/>
          </a:p>
        </p:txBody>
      </p:sp>
      <p:cxnSp>
        <p:nvCxnSpPr>
          <p:cNvPr id="93" name="Conector recto 92"/>
          <p:cNvCxnSpPr/>
          <p:nvPr/>
        </p:nvCxnSpPr>
        <p:spPr>
          <a:xfrm>
            <a:off x="2870884" y="5360670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 flipV="1">
            <a:off x="3797984" y="5351660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3039942" y="5648243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 flipV="1">
            <a:off x="6160326" y="5063368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6317368" y="5076795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7063394" y="5085358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6148310" y="5374420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 flipV="1">
            <a:off x="7075410" y="5365410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>
            <a:off x="6317368" y="5661993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 flipV="1">
            <a:off x="5055426" y="5063368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5212468" y="5064095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5958494" y="5085358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>
            <a:off x="5043410" y="5361720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 flipV="1">
            <a:off x="5970510" y="5365410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5212468" y="5661993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 flipV="1">
            <a:off x="3975926" y="5063368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4132968" y="5076795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>
            <a:off x="4878994" y="5085358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963910" y="5374420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V="1">
            <a:off x="4891010" y="5365410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4132968" y="5661993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1489716" y="5063045"/>
            <a:ext cx="1188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2692942" y="5071608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1413516" y="5660943"/>
            <a:ext cx="1260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2870884" y="5374420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 flipV="1">
            <a:off x="2717933" y="5376529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7395216" y="5046208"/>
            <a:ext cx="3941056" cy="341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 flipV="1">
            <a:off x="7239257" y="5035342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7239257" y="5361971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0" name="CuadroTexto 139"/>
          <p:cNvSpPr txBox="1"/>
          <p:nvPr/>
        </p:nvSpPr>
        <p:spPr>
          <a:xfrm>
            <a:off x="3233541" y="5226339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41" name="CuadroTexto 140"/>
          <p:cNvSpPr txBox="1"/>
          <p:nvPr/>
        </p:nvSpPr>
        <p:spPr>
          <a:xfrm>
            <a:off x="4265023" y="5211216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</a:t>
            </a:r>
            <a:endParaRPr lang="es-CO" dirty="0"/>
          </a:p>
        </p:txBody>
      </p:sp>
      <p:sp>
        <p:nvSpPr>
          <p:cNvPr id="142" name="CuadroTexto 141"/>
          <p:cNvSpPr txBox="1"/>
          <p:nvPr/>
        </p:nvSpPr>
        <p:spPr>
          <a:xfrm>
            <a:off x="5402284" y="517264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</a:t>
            </a:r>
            <a:endParaRPr lang="es-CO" dirty="0"/>
          </a:p>
        </p:txBody>
      </p:sp>
      <p:sp>
        <p:nvSpPr>
          <p:cNvPr id="143" name="CuadroTexto 142"/>
          <p:cNvSpPr txBox="1"/>
          <p:nvPr/>
        </p:nvSpPr>
        <p:spPr>
          <a:xfrm>
            <a:off x="6507121" y="5226339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600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0311" y="79023"/>
            <a:ext cx="12011378" cy="590727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90311" y="6045136"/>
            <a:ext cx="12011378" cy="30777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Software para Procesadores @ “</a:t>
            </a:r>
            <a:r>
              <a:rPr lang="es-ES" sz="1400" b="1" i="1" dirty="0"/>
              <a:t>Electrónica Javeriana</a:t>
            </a:r>
            <a:r>
              <a:rPr lang="es-ES" sz="1400" b="1" dirty="0"/>
              <a:t>” – Bogotá – Colombia con Juan C. Giraldo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0311" y="6352912"/>
            <a:ext cx="4525805" cy="30777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“</a:t>
            </a:r>
            <a:r>
              <a:rPr lang="es-ES" sz="1400" b="1" i="1" dirty="0" smtClean="0"/>
              <a:t>Time </a:t>
            </a:r>
            <a:r>
              <a:rPr lang="es-ES" sz="1400" b="1" i="1" dirty="0" err="1" smtClean="0"/>
              <a:t>diagram</a:t>
            </a:r>
            <a:r>
              <a:rPr lang="es-ES" sz="1400" b="1" dirty="0" smtClean="0"/>
              <a:t>”</a:t>
            </a:r>
            <a:r>
              <a:rPr lang="es-ES" sz="1400" dirty="0" smtClean="0"/>
              <a:t>: </a:t>
            </a:r>
            <a:r>
              <a:rPr lang="es-ES" sz="1400" dirty="0" smtClean="0"/>
              <a:t>Time </a:t>
            </a:r>
            <a:endParaRPr lang="es-ES" sz="1400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616116" y="6352913"/>
            <a:ext cx="1828800" cy="30777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/>
              <a:t>Dedicación</a:t>
            </a:r>
            <a:r>
              <a:rPr lang="es-ES" sz="1400" dirty="0"/>
              <a:t>: </a:t>
            </a:r>
            <a:r>
              <a:rPr lang="es-ES" sz="1400" i="1" dirty="0" smtClean="0"/>
              <a:t>35</a:t>
            </a:r>
            <a:r>
              <a:rPr lang="es-ES" sz="1400" i="1" dirty="0" smtClean="0"/>
              <a:t> </a:t>
            </a:r>
            <a:r>
              <a:rPr lang="es-ES" sz="1400" i="1" dirty="0"/>
              <a:t>min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444917" y="6352912"/>
            <a:ext cx="5656772" cy="30776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/>
              <a:t>Elaborado por</a:t>
            </a:r>
            <a:r>
              <a:rPr lang="es-ES" sz="1400" dirty="0"/>
              <a:t>:</a:t>
            </a:r>
            <a:r>
              <a:rPr lang="es-ES" sz="1400" i="1" dirty="0"/>
              <a:t>     </a:t>
            </a:r>
            <a:r>
              <a:rPr lang="es-ES" sz="1400" i="1" dirty="0" err="1" smtClean="0"/>
              <a:t>Libardo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Andres</a:t>
            </a:r>
            <a:r>
              <a:rPr lang="es-ES" sz="1400" i="1" dirty="0" smtClean="0"/>
              <a:t> Carpio Sepúlveda</a:t>
            </a:r>
            <a:endParaRPr lang="es-ES" sz="1400" i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735527" y="876300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735527" y="292099"/>
            <a:ext cx="0" cy="5842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11200" y="1652980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711200" y="1076980"/>
            <a:ext cx="0" cy="57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711200" y="2458227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711200" y="1882227"/>
            <a:ext cx="0" cy="57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735527" y="3523385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735527" y="2947385"/>
            <a:ext cx="0" cy="57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735527" y="96430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Pulsador 3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35527" y="983255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Digito 1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11200" y="1877559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Digito 2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11200" y="2578053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Digito 3</a:t>
            </a:r>
            <a:endParaRPr lang="es-CO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711200" y="4384368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711200" y="3808368"/>
            <a:ext cx="0" cy="57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711200" y="3677426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Digito 4</a:t>
            </a:r>
            <a:endParaRPr lang="es-CO" dirty="0"/>
          </a:p>
        </p:txBody>
      </p:sp>
      <p:cxnSp>
        <p:nvCxnSpPr>
          <p:cNvPr id="35" name="Conector recto 34"/>
          <p:cNvCxnSpPr/>
          <p:nvPr/>
        </p:nvCxnSpPr>
        <p:spPr>
          <a:xfrm>
            <a:off x="897990" y="876300"/>
            <a:ext cx="91068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V="1">
            <a:off x="1807747" y="292099"/>
            <a:ext cx="236953" cy="571329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022574" y="292099"/>
            <a:ext cx="644426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2667000" y="300662"/>
            <a:ext cx="203200" cy="57563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2881826" y="863428"/>
            <a:ext cx="8454446" cy="12872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V="1">
            <a:off x="2845873" y="1082959"/>
            <a:ext cx="236953" cy="57132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3060700" y="1082959"/>
            <a:ext cx="644426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3705126" y="1091522"/>
            <a:ext cx="203200" cy="57563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3968115" y="1888153"/>
            <a:ext cx="236953" cy="57132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4182942" y="1888153"/>
            <a:ext cx="64442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4827368" y="1896716"/>
            <a:ext cx="203200" cy="57563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V="1">
            <a:off x="5028564" y="2950202"/>
            <a:ext cx="236953" cy="57132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5243391" y="2950202"/>
            <a:ext cx="644426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5887817" y="2958765"/>
            <a:ext cx="203200" cy="57563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V="1">
            <a:off x="6191393" y="3831163"/>
            <a:ext cx="236953" cy="571329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6406220" y="3831163"/>
            <a:ext cx="644426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7050646" y="3839726"/>
            <a:ext cx="203200" cy="57563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897990" y="1634857"/>
            <a:ext cx="1937187" cy="1596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V="1">
            <a:off x="3908326" y="1634858"/>
            <a:ext cx="7427946" cy="30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897990" y="2458227"/>
            <a:ext cx="3034171" cy="853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5005310" y="2453890"/>
            <a:ext cx="6330962" cy="1202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897990" y="3508831"/>
            <a:ext cx="4130573" cy="2311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 flipV="1">
            <a:off x="6148310" y="3505263"/>
            <a:ext cx="5187962" cy="2668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V="1">
            <a:off x="897990" y="4372809"/>
            <a:ext cx="529340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7253846" y="4384368"/>
            <a:ext cx="4082426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711200" y="5678201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2882900" y="5049618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3039942" y="5063045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3785968" y="5071608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V="1">
            <a:off x="897990" y="5666642"/>
            <a:ext cx="529340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>
            <a:off x="7253846" y="5678201"/>
            <a:ext cx="4082426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 flipV="1">
            <a:off x="711200" y="5090642"/>
            <a:ext cx="0" cy="57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711200" y="4515832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Display</a:t>
            </a:r>
            <a:r>
              <a:rPr lang="es-CO" dirty="0" smtClean="0"/>
              <a:t> </a:t>
            </a:r>
            <a:endParaRPr lang="es-CO" dirty="0"/>
          </a:p>
        </p:txBody>
      </p:sp>
      <p:cxnSp>
        <p:nvCxnSpPr>
          <p:cNvPr id="93" name="Conector recto 92"/>
          <p:cNvCxnSpPr/>
          <p:nvPr/>
        </p:nvCxnSpPr>
        <p:spPr>
          <a:xfrm>
            <a:off x="2870884" y="5360670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 flipV="1">
            <a:off x="3797984" y="5351660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3039942" y="5648243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 flipV="1">
            <a:off x="6160326" y="5063368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6317368" y="5076795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7063394" y="5085358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6148310" y="5374420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 flipV="1">
            <a:off x="7075410" y="5365410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>
            <a:off x="6317368" y="5661993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 flipV="1">
            <a:off x="5055426" y="5063368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5212468" y="5064095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5958494" y="5085358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>
            <a:off x="5043410" y="5361720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 flipV="1">
            <a:off x="5970510" y="5365410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5212468" y="5661993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 flipV="1">
            <a:off x="3975926" y="5063368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4132968" y="5076795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>
            <a:off x="4878994" y="5085358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963910" y="5374420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V="1">
            <a:off x="4891010" y="5365410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4132968" y="5661993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1489716" y="5063045"/>
            <a:ext cx="1188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2692942" y="5071608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1413516" y="5660943"/>
            <a:ext cx="1260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2870884" y="5374420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 flipV="1">
            <a:off x="2717933" y="5376529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7395216" y="5046208"/>
            <a:ext cx="3941056" cy="341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 flipV="1">
            <a:off x="7239257" y="5035342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7239257" y="5361971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0" name="CuadroTexto 139"/>
          <p:cNvSpPr txBox="1"/>
          <p:nvPr/>
        </p:nvSpPr>
        <p:spPr>
          <a:xfrm>
            <a:off x="3233541" y="5226339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41" name="CuadroTexto 140"/>
          <p:cNvSpPr txBox="1"/>
          <p:nvPr/>
        </p:nvSpPr>
        <p:spPr>
          <a:xfrm>
            <a:off x="4265023" y="5211216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</a:t>
            </a:r>
            <a:endParaRPr lang="es-CO" dirty="0"/>
          </a:p>
        </p:txBody>
      </p:sp>
      <p:sp>
        <p:nvSpPr>
          <p:cNvPr id="142" name="CuadroTexto 141"/>
          <p:cNvSpPr txBox="1"/>
          <p:nvPr/>
        </p:nvSpPr>
        <p:spPr>
          <a:xfrm>
            <a:off x="5402284" y="517264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</a:t>
            </a:r>
            <a:endParaRPr lang="es-CO" dirty="0"/>
          </a:p>
        </p:txBody>
      </p:sp>
      <p:sp>
        <p:nvSpPr>
          <p:cNvPr id="143" name="CuadroTexto 142"/>
          <p:cNvSpPr txBox="1"/>
          <p:nvPr/>
        </p:nvSpPr>
        <p:spPr>
          <a:xfrm>
            <a:off x="6507121" y="5226339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126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0311" y="79023"/>
            <a:ext cx="12011378" cy="590727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90311" y="6045136"/>
            <a:ext cx="12011378" cy="30777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Software para Procesadores @ “</a:t>
            </a:r>
            <a:r>
              <a:rPr lang="es-ES" sz="1400" b="1" i="1" dirty="0"/>
              <a:t>Electrónica Javeriana</a:t>
            </a:r>
            <a:r>
              <a:rPr lang="es-ES" sz="1400" b="1" dirty="0"/>
              <a:t>” – Bogotá – Colombia con Juan C. Giraldo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0311" y="6352912"/>
            <a:ext cx="4525805" cy="30777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“</a:t>
            </a:r>
            <a:r>
              <a:rPr lang="es-ES" sz="1400" b="1" i="1" dirty="0" smtClean="0"/>
              <a:t>Time </a:t>
            </a:r>
            <a:r>
              <a:rPr lang="es-ES" sz="1400" b="1" i="1" dirty="0" err="1" smtClean="0"/>
              <a:t>diagram</a:t>
            </a:r>
            <a:r>
              <a:rPr lang="es-ES" sz="1400" b="1" dirty="0" smtClean="0"/>
              <a:t>”</a:t>
            </a:r>
            <a:r>
              <a:rPr lang="es-ES" sz="1400" dirty="0" smtClean="0"/>
              <a:t>: </a:t>
            </a:r>
            <a:r>
              <a:rPr lang="es-ES" sz="1400" dirty="0" smtClean="0"/>
              <a:t>Time </a:t>
            </a:r>
            <a:endParaRPr lang="es-ES" sz="1400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616116" y="6352913"/>
            <a:ext cx="1828800" cy="30777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/>
              <a:t>Dedicación</a:t>
            </a:r>
            <a:r>
              <a:rPr lang="es-ES" sz="1400" dirty="0"/>
              <a:t>: </a:t>
            </a:r>
            <a:r>
              <a:rPr lang="es-ES" sz="1400" i="1" dirty="0" smtClean="0"/>
              <a:t>35</a:t>
            </a:r>
            <a:r>
              <a:rPr lang="es-ES" sz="1400" i="1" dirty="0" smtClean="0"/>
              <a:t> </a:t>
            </a:r>
            <a:r>
              <a:rPr lang="es-ES" sz="1400" i="1" dirty="0"/>
              <a:t>min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444917" y="6352912"/>
            <a:ext cx="5656772" cy="30776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/>
              <a:t>Elaborado por</a:t>
            </a:r>
            <a:r>
              <a:rPr lang="es-ES" sz="1400" dirty="0"/>
              <a:t>:</a:t>
            </a:r>
            <a:r>
              <a:rPr lang="es-ES" sz="1400" i="1" dirty="0"/>
              <a:t>     </a:t>
            </a:r>
            <a:r>
              <a:rPr lang="es-ES" sz="1400" i="1" dirty="0" err="1" smtClean="0"/>
              <a:t>Libardo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Andres</a:t>
            </a:r>
            <a:r>
              <a:rPr lang="es-ES" sz="1400" i="1" dirty="0" smtClean="0"/>
              <a:t> Carpio Sepúlveda</a:t>
            </a:r>
            <a:endParaRPr lang="es-ES" sz="1400" i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735527" y="876300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735527" y="292099"/>
            <a:ext cx="0" cy="5842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11200" y="1652980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711200" y="1076980"/>
            <a:ext cx="0" cy="57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711200" y="2458227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711200" y="1882227"/>
            <a:ext cx="0" cy="57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735527" y="3523385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735527" y="2947385"/>
            <a:ext cx="0" cy="57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735527" y="96430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Pulsador 4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35527" y="983255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Digito 1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11200" y="1877559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Digito 2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11200" y="2578053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Digito 3</a:t>
            </a:r>
            <a:endParaRPr lang="es-CO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711200" y="4384368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711200" y="3808368"/>
            <a:ext cx="0" cy="57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711200" y="3677426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Digito 4</a:t>
            </a:r>
            <a:endParaRPr lang="es-CO" dirty="0"/>
          </a:p>
        </p:txBody>
      </p:sp>
      <p:cxnSp>
        <p:nvCxnSpPr>
          <p:cNvPr id="35" name="Conector recto 34"/>
          <p:cNvCxnSpPr/>
          <p:nvPr/>
        </p:nvCxnSpPr>
        <p:spPr>
          <a:xfrm>
            <a:off x="897990" y="876300"/>
            <a:ext cx="91068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V="1">
            <a:off x="1807747" y="292099"/>
            <a:ext cx="236953" cy="571329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022574" y="292099"/>
            <a:ext cx="644426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2667000" y="300662"/>
            <a:ext cx="203200" cy="57563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2881826" y="863428"/>
            <a:ext cx="8454446" cy="12872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V="1">
            <a:off x="2845873" y="1082959"/>
            <a:ext cx="236953" cy="57132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3060700" y="1082959"/>
            <a:ext cx="644426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3705126" y="1091522"/>
            <a:ext cx="203200" cy="57563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3968115" y="1888153"/>
            <a:ext cx="236953" cy="57132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4182942" y="1888153"/>
            <a:ext cx="64442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4827368" y="1896716"/>
            <a:ext cx="203200" cy="57563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V="1">
            <a:off x="5028564" y="2950202"/>
            <a:ext cx="236953" cy="57132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5243391" y="2950202"/>
            <a:ext cx="644426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5887817" y="2958765"/>
            <a:ext cx="203200" cy="57563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V="1">
            <a:off x="6191393" y="3831163"/>
            <a:ext cx="236953" cy="571329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6406220" y="3831163"/>
            <a:ext cx="644426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7050646" y="3839726"/>
            <a:ext cx="203200" cy="57563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897990" y="1634857"/>
            <a:ext cx="1937187" cy="1596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V="1">
            <a:off x="3908326" y="1634858"/>
            <a:ext cx="7427946" cy="30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897990" y="2458227"/>
            <a:ext cx="3034171" cy="853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5005310" y="2453890"/>
            <a:ext cx="6330962" cy="1202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897990" y="3508831"/>
            <a:ext cx="4130573" cy="2311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 flipV="1">
            <a:off x="6148310" y="3505263"/>
            <a:ext cx="5187962" cy="2668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V="1">
            <a:off x="897990" y="4372809"/>
            <a:ext cx="529340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7253846" y="4384368"/>
            <a:ext cx="4082426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711200" y="5678201"/>
            <a:ext cx="10702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2882900" y="5049618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3039942" y="5063045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3785968" y="5071608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V="1">
            <a:off x="897990" y="5666642"/>
            <a:ext cx="529340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>
            <a:off x="7253846" y="5678201"/>
            <a:ext cx="4082426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 flipV="1">
            <a:off x="711200" y="5090642"/>
            <a:ext cx="0" cy="57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711200" y="4515832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Display</a:t>
            </a:r>
            <a:r>
              <a:rPr lang="es-CO" dirty="0" smtClean="0"/>
              <a:t> </a:t>
            </a:r>
            <a:endParaRPr lang="es-CO" dirty="0"/>
          </a:p>
        </p:txBody>
      </p:sp>
      <p:cxnSp>
        <p:nvCxnSpPr>
          <p:cNvPr id="93" name="Conector recto 92"/>
          <p:cNvCxnSpPr/>
          <p:nvPr/>
        </p:nvCxnSpPr>
        <p:spPr>
          <a:xfrm>
            <a:off x="2870884" y="5360670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 flipV="1">
            <a:off x="3797984" y="5351660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3039942" y="5648243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 flipV="1">
            <a:off x="6160326" y="5063368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6317368" y="5076795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7063394" y="5085358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6148310" y="5374420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 flipV="1">
            <a:off x="7075410" y="5365410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>
            <a:off x="6317368" y="5661993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 flipV="1">
            <a:off x="5055426" y="5063368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5212468" y="5064095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5958494" y="5085358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>
            <a:off x="5043410" y="5361720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 flipV="1">
            <a:off x="5970510" y="5365410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5212468" y="5661993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 flipV="1">
            <a:off x="3975926" y="5063368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4132968" y="5076795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>
            <a:off x="4878994" y="5085358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963910" y="5374420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V="1">
            <a:off x="4891010" y="5365410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4132968" y="5661993"/>
            <a:ext cx="756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1489716" y="5063045"/>
            <a:ext cx="1188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2692942" y="5071608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1413516" y="5660943"/>
            <a:ext cx="1260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2870884" y="5374420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 flipV="1">
            <a:off x="2717933" y="5376529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7395216" y="5046208"/>
            <a:ext cx="3941056" cy="341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 flipV="1">
            <a:off x="7239257" y="5035342"/>
            <a:ext cx="157042" cy="3095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7239257" y="5361971"/>
            <a:ext cx="181074" cy="28757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0" name="CuadroTexto 139"/>
          <p:cNvSpPr txBox="1"/>
          <p:nvPr/>
        </p:nvSpPr>
        <p:spPr>
          <a:xfrm>
            <a:off x="3233541" y="5226339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41" name="CuadroTexto 140"/>
          <p:cNvSpPr txBox="1"/>
          <p:nvPr/>
        </p:nvSpPr>
        <p:spPr>
          <a:xfrm>
            <a:off x="4265023" y="5211216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</a:t>
            </a:r>
            <a:endParaRPr lang="es-CO" dirty="0"/>
          </a:p>
        </p:txBody>
      </p:sp>
      <p:sp>
        <p:nvSpPr>
          <p:cNvPr id="142" name="CuadroTexto 141"/>
          <p:cNvSpPr txBox="1"/>
          <p:nvPr/>
        </p:nvSpPr>
        <p:spPr>
          <a:xfrm>
            <a:off x="5402284" y="517264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</a:t>
            </a:r>
            <a:endParaRPr lang="es-CO" dirty="0"/>
          </a:p>
        </p:txBody>
      </p:sp>
      <p:sp>
        <p:nvSpPr>
          <p:cNvPr id="143" name="CuadroTexto 142"/>
          <p:cNvSpPr txBox="1"/>
          <p:nvPr/>
        </p:nvSpPr>
        <p:spPr>
          <a:xfrm>
            <a:off x="6507121" y="5226339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74171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192</Words>
  <Application>Microsoft Office PowerPoint</Application>
  <PresentationFormat>Panorámica</PresentationFormat>
  <Paragraphs>56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</dc:creator>
  <cp:lastModifiedBy>EGG</cp:lastModifiedBy>
  <cp:revision>6</cp:revision>
  <dcterms:created xsi:type="dcterms:W3CDTF">2016-10-14T01:33:20Z</dcterms:created>
  <dcterms:modified xsi:type="dcterms:W3CDTF">2016-10-14T04:52:41Z</dcterms:modified>
</cp:coreProperties>
</file>