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MI RANCHO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CYNTHIA AGUILAR,JAZMIN OCH ,JOSE MEZA,MICHELLE CHUC,BRAYAN MALDONADO</a:t>
            </a:r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¡MUCHAS GRACIAS!</a:t>
            </a:r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9815"/>
          </a:xfrm>
        </p:spPr>
        <p:txBody>
          <a:bodyPr>
            <a:normAutofit fontScale="90000"/>
          </a:bodyPr>
          <a:lstStyle/>
          <a:p>
            <a:r>
              <a:rPr lang="es-MX" sz="4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Evolución del Producto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7300" y="1333500"/>
            <a:ext cx="4800600" cy="461772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s-MX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 RANCHO</a:t>
            </a: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es una plataforma digital diseñada para optimizar la gestión en ranchos, granjas y otras instalaciones que manejan animales. Su objetivo principal es digitalizar y automatizar el control de cualquier tipo de animal, permitiendo a los usuarios registrar y monitorear fácilmente la información mediante identificación por chip RFID. 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07125" y="1333500"/>
            <a:ext cx="5241290" cy="461772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s-MX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 RANCHO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es una plataforma digital diseñada para optimizar la gestión en ranchos, granjas y otras instalaciones que manejan animales . Su objetivo principal es digitalizar y automatizar el control de cualquier tipo de animal, permitiendo a los usuarios registrar y monitorear fácilmente la información mediante identificación por chip RFID, Además de implementar una interfaz pensada para trabajos de campo bajo </a:t>
            </a:r>
            <a:r>
              <a:rPr lang="es-MX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</a:t>
            </a:r>
            <a:r>
              <a:rPr lang="es-MX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,localización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servir como apoyo a los trabajadores para realizar las tareas diarias</a:t>
            </a:r>
            <a:endParaRPr lang="es-MX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Evolución de Requisitos</a:t>
            </a:r>
            <a:br>
              <a:rPr lang="es-MX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Funcionales</a:t>
            </a:r>
            <a:endParaRPr lang="es-MX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Aplicación Móvil</a:t>
            </a:r>
            <a:endParaRPr lang="es-MX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s-MX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Modo Offline/Online</a:t>
            </a:r>
            <a:endParaRPr lang="es-MX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🐄</a:t>
            </a:r>
            <a:r>
              <a:rPr lang="es-MX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Gestión de Animales y Características</a:t>
            </a:r>
            <a:endParaRPr lang="es-MX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📡</a:t>
            </a:r>
            <a:r>
              <a:rPr lang="es-MX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Rastreo y Reconocimiento RFID</a:t>
            </a:r>
            <a:endParaRPr lang="es-MX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51600" y="2286000"/>
            <a:ext cx="4996796" cy="36195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Funcionales</a:t>
            </a:r>
            <a:endParaRPr lang="es-MX" sz="3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Aplicación Móvil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Modo Offline/Online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🐄</a:t>
            </a: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Gestión de Animales y Características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📡</a:t>
            </a: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Rastreo y Reconocimiento RFID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🌑</a:t>
            </a: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3200" u="sng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Modo Oscuro y Modo Alto Contraste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Evolución de Requisitos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30530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No Funcionales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Disponibilidad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📈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Escalabilidad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Rendimiento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Seguridad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🖥️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Usabilidad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Portabilidad 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🔧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Mantenimiento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Confiabilidad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⏱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Tiempo de Carga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5556" y="2399665"/>
            <a:ext cx="4800600" cy="361950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No Funcionales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Disponibilidad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📈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Escalabilidad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Rendimiento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Seguridad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u="sng" kern="100" dirty="0">
                <a:solidFill>
                  <a:srgbClr val="3A7C22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🖥️</a:t>
            </a:r>
            <a:r>
              <a:rPr lang="es-MX" sz="1700" u="sng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Usabilidad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Portabilidad 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🔧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Mantenimiento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Confiabilidad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7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⏱</a:t>
            </a:r>
            <a:r>
              <a:rPr lang="es-MX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Tiempo de Carga</a:t>
            </a:r>
            <a:endParaRPr lang="es-MX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Refinamiento de Artefactos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18961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README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Documentación de   Requerimientos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 de Trabajo (Sprint)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Bocetos de Interfaz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418961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README Branch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Documentación de   Requerimientos actualizado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 de Trabajo (Sprint 2 veces)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Bocetos de Interfaz (oscuro alto contraste)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2400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Cronograma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2400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Bitácora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 DE Interfaz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7" y="2286000"/>
            <a:ext cx="5537462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00" y="1190794"/>
            <a:ext cx="4530833" cy="223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45" y="3714750"/>
            <a:ext cx="4678742" cy="241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5140" r="4744" b="167"/>
          <a:stretch>
            <a:fillRect/>
          </a:stretch>
        </p:blipFill>
        <p:spPr bwMode="auto">
          <a:xfrm>
            <a:off x="1362438" y="1587499"/>
            <a:ext cx="4187462" cy="44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 r="8251" b="1314"/>
          <a:stretch>
            <a:fillRect/>
          </a:stretch>
        </p:blipFill>
        <p:spPr bwMode="auto">
          <a:xfrm>
            <a:off x="5997938" y="266698"/>
            <a:ext cx="5012877" cy="31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38" y="3544686"/>
            <a:ext cx="5012877" cy="314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Gestión del Proceso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498600" y="1186815"/>
            <a:ext cx="5888355" cy="269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1: Configuración inicial y estructura básica (Entrega: 16 de octubre)</a:t>
            </a:r>
            <a:endParaRPr lang="es-MX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2: Función offline/online (Entrega: 23 de octubre)</a:t>
            </a:r>
            <a:endParaRPr lang="es-MX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3: Añadir y gestionar animales (Entrega: 30 de octubre)</a:t>
            </a:r>
            <a:endParaRPr lang="es-MX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4: Gestión de salud y descendencia (Entrega: 6 de noviembre)</a:t>
            </a:r>
            <a:endParaRPr lang="es-MX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588770" y="4067175"/>
            <a:ext cx="10071100" cy="249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Owner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Jazmín (20%)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Scrum Master - Michelle (15%)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- 65% en general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Brayan -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coder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(Desarrollador principal) - 30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Cynthia (Especialista en UX/UI) - 20%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José (</a:t>
            </a:r>
            <a:r>
              <a:rPr lang="es-MX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Tester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documentación) - 15%: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70" y="1179195"/>
            <a:ext cx="4043045" cy="259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Métrica de Contribución Individual</a:t>
            </a:r>
            <a:br>
              <a:rPr lang="es-MX" sz="4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4" y="1128451"/>
            <a:ext cx="9803765" cy="5576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0</TotalTime>
  <Words>2485</Words>
  <Application>WPS Presentation</Application>
  <PresentationFormat>Panorámica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Gill Sans MT</vt:lpstr>
      <vt:lpstr>Aptos</vt:lpstr>
      <vt:lpstr>Segoe Print</vt:lpstr>
      <vt:lpstr>Times New Roman</vt:lpstr>
      <vt:lpstr>Symbol</vt:lpstr>
      <vt:lpstr>Segoe UI Emoji</vt:lpstr>
      <vt:lpstr>Impact</vt:lpstr>
      <vt:lpstr>Microsoft YaHei</vt:lpstr>
      <vt:lpstr>Arial Unicode MS</vt:lpstr>
      <vt:lpstr>Calibri</vt:lpstr>
      <vt:lpstr>Agency FB</vt:lpstr>
      <vt:lpstr>Distintivo</vt:lpstr>
      <vt:lpstr>MI RANCHO</vt:lpstr>
      <vt:lpstr>Evolución del Producto </vt:lpstr>
      <vt:lpstr>Evolución de Requisitos </vt:lpstr>
      <vt:lpstr>Evolución de Requisitos</vt:lpstr>
      <vt:lpstr>Refinamiento de Artefactos </vt:lpstr>
      <vt:lpstr>PROTOTIPO DE Interfaz</vt:lpstr>
      <vt:lpstr>INTERFAZ </vt:lpstr>
      <vt:lpstr>Gestión del Proceso </vt:lpstr>
      <vt:lpstr>Métrica de Contribución Individual </vt:lpstr>
      <vt:lpstr>¡MUCHAS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Brayan Amir Maldonado Perera</dc:creator>
  <cp:lastModifiedBy>Nano</cp:lastModifiedBy>
  <cp:revision>2</cp:revision>
  <dcterms:created xsi:type="dcterms:W3CDTF">2024-11-11T07:23:00Z</dcterms:created>
  <dcterms:modified xsi:type="dcterms:W3CDTF">2024-11-11T08:07:33Z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7F5BFEDAD26F4E50BEBE2AB495B9662E_12</vt:lpwstr>
  </property>
  <property fmtid="{D5CDD505-2E9C-101B-9397-08002B2CF9AE}" pid="3" name="KSOProductBuildVer">
    <vt:lpwstr>2058-12.2.0.18607</vt:lpwstr>
  </property>
</Properties>
</file>