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98" r:id="rId12"/>
    <p:sldId id="262" r:id="rId13"/>
    <p:sldId id="263" r:id="rId14"/>
    <p:sldId id="264" r:id="rId15"/>
    <p:sldId id="299" r:id="rId16"/>
    <p:sldId id="265" r:id="rId17"/>
    <p:sldId id="266" r:id="rId18"/>
    <p:sldId id="291" r:id="rId19"/>
    <p:sldId id="289" r:id="rId20"/>
    <p:sldId id="290" r:id="rId21"/>
    <p:sldId id="292" r:id="rId22"/>
    <p:sldId id="297" r:id="rId23"/>
    <p:sldId id="269" r:id="rId24"/>
    <p:sldId id="296" r:id="rId25"/>
    <p:sldId id="273" r:id="rId26"/>
    <p:sldId id="288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01/12/2018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9806" y="6082660"/>
            <a:ext cx="427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800" b="1" dirty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Unidad de Ingeniería y Ciencias Básicas</a:t>
            </a:r>
            <a:br>
              <a:rPr lang="es-MX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Vicerrectoría Regional Orinoquía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59" y="18255"/>
            <a:ext cx="4463441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679532"/>
            <a:ext cx="5555769" cy="1133617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6582670" y="5231704"/>
            <a:ext cx="5432634" cy="110141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45429" y="1939272"/>
            <a:ext cx="4037739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429" y="5469093"/>
            <a:ext cx="412845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9" y="1959541"/>
            <a:ext cx="4037738" cy="6060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b="1" dirty="0"/>
              <a:t>Roberto </a:t>
            </a:r>
            <a:r>
              <a:rPr lang="es-MX" sz="32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594901" y="1948026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621404" y="2020920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6576320" y="5255898"/>
            <a:ext cx="5445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Movimiento del </a:t>
            </a:r>
            <a:r>
              <a:rPr lang="es-MX" sz="3200" b="1" dirty="0"/>
              <a:t>s</a:t>
            </a:r>
            <a:r>
              <a:rPr lang="es-MX" sz="3200" b="1" dirty="0" smtClean="0"/>
              <a:t>oftware libre y GNU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445730" y="1763267"/>
            <a:ext cx="5543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Metodología de la Investigación VI Edición</a:t>
            </a:r>
            <a:endParaRPr lang="es-MX" sz="2400" b="1" dirty="0"/>
          </a:p>
        </p:txBody>
      </p:sp>
      <p:sp>
        <p:nvSpPr>
          <p:cNvPr id="27" name="Elipse 26"/>
          <p:cNvSpPr/>
          <p:nvPr/>
        </p:nvSpPr>
        <p:spPr>
          <a:xfrm>
            <a:off x="4930295" y="5480630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5469093"/>
            <a:ext cx="4128456" cy="62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Richard Stallman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5189934" y="5567869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4083168" y="2245982"/>
            <a:ext cx="511733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 flipV="1">
            <a:off x="4173885" y="5778586"/>
            <a:ext cx="756410" cy="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981962" y="2245982"/>
            <a:ext cx="463768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895827" y="5778586"/>
            <a:ext cx="686843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632774" y="3743799"/>
            <a:ext cx="5555769" cy="64430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5429" y="3541811"/>
            <a:ext cx="4128456" cy="105570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3560778"/>
            <a:ext cx="4128456" cy="103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Ministerio de Educación Nacional</a:t>
            </a:r>
          </a:p>
        </p:txBody>
      </p:sp>
      <p:sp>
        <p:nvSpPr>
          <p:cNvPr id="57" name="Elipse 56"/>
          <p:cNvSpPr/>
          <p:nvPr/>
        </p:nvSpPr>
        <p:spPr>
          <a:xfrm>
            <a:off x="4684831" y="3775939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711334" y="3848833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582670" y="3803332"/>
            <a:ext cx="5566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SNIES, SPADIES, deserción.</a:t>
            </a:r>
            <a:endParaRPr lang="es-MX" sz="2400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>
            <a:off x="4173885" y="4069661"/>
            <a:ext cx="51094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 flipV="1">
            <a:off x="6071892" y="4065953"/>
            <a:ext cx="560882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195" y="0"/>
            <a:ext cx="9275806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 - SCRUM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9" y="1325563"/>
            <a:ext cx="7362559" cy="55324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7593818" y="1325563"/>
            <a:ext cx="47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KANBAN (Fuente: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1027" y="2506731"/>
            <a:ext cx="5215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1 – Planeación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2 –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3 – Codificación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4 – 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5 – Despliegue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3" y="1325563"/>
            <a:ext cx="3536683" cy="5532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9564282" y="1590805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19999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55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329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Usuario:</a:t>
                      </a:r>
                      <a:r>
                        <a:rPr lang="es-CO" sz="2000" kern="50" dirty="0">
                          <a:effectLst/>
                        </a:rPr>
                        <a:t> Administrador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415409" y="0"/>
            <a:ext cx="4776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1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2763768" y="6119943"/>
            <a:ext cx="625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del Administrador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4"/>
            <a:ext cx="12192000" cy="4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3062345" y="6119943"/>
            <a:ext cx="565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 estudiantes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768475"/>
            <a:ext cx="11744325" cy="35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8254652" y="0"/>
            <a:ext cx="393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9546268" y="135572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8" y="1325562"/>
            <a:ext cx="7646072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1716190" y="6027087"/>
            <a:ext cx="884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usadas para el desarrollo del proyecto (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propia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064679" y="0"/>
            <a:ext cx="5127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5188"/>
              </p:ext>
            </p:extLst>
          </p:nvPr>
        </p:nvGraphicFramePr>
        <p:xfrm>
          <a:off x="125259" y="1325560"/>
          <a:ext cx="1197488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85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8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Herramientas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Lenguajes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Frameworks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XAMPP - LAMP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HTML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I</a:t>
                      </a:r>
                      <a:r>
                        <a:rPr lang="es-CO" sz="3200" u="none" strike="noStrike" dirty="0" smtClean="0">
                          <a:effectLst/>
                        </a:rPr>
                        <a:t>textpdf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NetBeans IDE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CSS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common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Apache Tomcat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freechart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Terminator - </a:t>
                      </a:r>
                      <a:r>
                        <a:rPr lang="es-CO" sz="3200" u="none" strike="noStrike" dirty="0" smtClean="0">
                          <a:effectLst/>
                        </a:rPr>
                        <a:t>Bash </a:t>
                      </a:r>
                      <a:r>
                        <a:rPr lang="es-CO" sz="3200" u="none" strike="noStrike" dirty="0">
                          <a:effectLst/>
                        </a:rPr>
                        <a:t>- </a:t>
                      </a:r>
                      <a:r>
                        <a:rPr lang="es-CO" sz="3200" u="none" strike="noStrike" dirty="0" smtClean="0">
                          <a:effectLst/>
                        </a:rPr>
                        <a:t>MySQL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mysql-connector-java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JRE - JDK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B</a:t>
                      </a:r>
                      <a:r>
                        <a:rPr lang="es-CO" sz="3200" u="none" strike="noStrike" dirty="0" smtClean="0">
                          <a:effectLst/>
                        </a:rPr>
                        <a:t>ootstrap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GitHub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 </a:t>
                      </a:r>
                      <a:r>
                        <a:rPr lang="es-CO" sz="3200" u="none" strike="noStrike" dirty="0" smtClean="0">
                          <a:effectLst/>
                        </a:rPr>
                        <a:t>XML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 smtClean="0">
                          <a:effectLst/>
                        </a:rPr>
                        <a:t>Jquery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Mozilla Firefox - Google Chrome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Grayscale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84" y="303892"/>
            <a:ext cx="782041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279099"/>
            <a:ext cx="8299353" cy="5578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9744105" y="12790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62" y="4664850"/>
            <a:ext cx="1322736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63" y="18255"/>
            <a:ext cx="441333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 txBox="1">
            <a:spLocks/>
          </p:cNvSpPr>
          <p:nvPr/>
        </p:nvSpPr>
        <p:spPr>
          <a:xfrm>
            <a:off x="5138670" y="18255"/>
            <a:ext cx="7053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13775" y="1415175"/>
            <a:ext cx="11098061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Superior.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 b="4600"/>
          <a:stretch/>
        </p:blipFill>
        <p:spPr>
          <a:xfrm>
            <a:off x="-1" y="1301401"/>
            <a:ext cx="10221293" cy="54877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10155868" y="148907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5" b="4505"/>
          <a:stretch/>
        </p:blipFill>
        <p:spPr>
          <a:xfrm>
            <a:off x="0" y="1030513"/>
            <a:ext cx="10197942" cy="57335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1016974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165" r="26447" b="4764"/>
          <a:stretch/>
        </p:blipFill>
        <p:spPr>
          <a:xfrm>
            <a:off x="6475956" y="1345446"/>
            <a:ext cx="3582444" cy="551255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49" y="1345446"/>
            <a:ext cx="4205595" cy="5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3996"/>
          <a:stretch/>
        </p:blipFill>
        <p:spPr>
          <a:xfrm>
            <a:off x="0" y="1283918"/>
            <a:ext cx="10059526" cy="54425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10059526" y="1371600"/>
            <a:ext cx="21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5360"/>
          <a:stretch/>
        </p:blipFill>
        <p:spPr>
          <a:xfrm>
            <a:off x="-1" y="1366117"/>
            <a:ext cx="10089324" cy="53603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10089322" y="1366117"/>
            <a:ext cx="21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25563"/>
            <a:ext cx="10934700" cy="4732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El objetivo general se alcanzó con los siguientes productos desarrollados.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base de datos MySQL.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JSE para los administradores.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JEE para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575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02653" y="1343818"/>
            <a:ext cx="10245719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¿Conocen a alguien que haya abandonado sus estudios en educación superior?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844" y="18255"/>
            <a:ext cx="3123155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7775" y="0"/>
            <a:ext cx="2434225" cy="1325563"/>
          </a:xfrm>
        </p:spPr>
        <p:txBody>
          <a:bodyPr/>
          <a:lstStyle/>
          <a:p>
            <a:pPr algn="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5467" y="1325563"/>
            <a:ext cx="10728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Las Instituciones de Educación Superior, </a:t>
            </a:r>
            <a:r>
              <a:rPr lang="es-CO" sz="4000" dirty="0"/>
              <a:t>obtienen grandes cantidades de información sobre sus estudiantes mediante e</a:t>
            </a:r>
            <a:r>
              <a:rPr lang="es-CO" sz="4000" dirty="0" smtClean="0"/>
              <a:t>l </a:t>
            </a:r>
            <a:r>
              <a:rPr lang="es-CO" sz="4000" dirty="0"/>
              <a:t>proceso de </a:t>
            </a:r>
            <a:r>
              <a:rPr lang="es-CO" sz="4000" b="1" dirty="0"/>
              <a:t>caracterización </a:t>
            </a:r>
            <a:r>
              <a:rPr lang="es-CO" sz="4000" b="1" dirty="0" smtClean="0"/>
              <a:t>estudiantil</a:t>
            </a:r>
            <a:r>
              <a:rPr lang="es-CO" sz="4000" dirty="0" smtClean="0"/>
              <a:t>.</a:t>
            </a:r>
            <a:endParaRPr lang="es-CO" sz="4000" dirty="0"/>
          </a:p>
        </p:txBody>
      </p:sp>
      <p:sp>
        <p:nvSpPr>
          <p:cNvPr id="4" name="Rectángulo 3"/>
          <p:cNvSpPr/>
          <p:nvPr/>
        </p:nvSpPr>
        <p:spPr>
          <a:xfrm>
            <a:off x="695467" y="4756930"/>
            <a:ext cx="10728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¿Qué es la caracterización estudiantil?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31" y="1325563"/>
            <a:ext cx="10693873" cy="50126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Es muy importante manejar la información de los estudiantes de una manera responsable.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49238" y="0"/>
            <a:ext cx="6542762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75" y="1325563"/>
            <a:ext cx="10441451" cy="35768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000" dirty="0" smtClean="0">
                <a:cs typeface="Times New Roman" panose="02020603050405020304" pitchFamily="18" charset="0"/>
              </a:rPr>
              <a:t>¿</a:t>
            </a:r>
            <a:r>
              <a:rPr lang="es-CO" sz="4000" dirty="0" smtClean="0"/>
              <a:t>Cómo </a:t>
            </a:r>
            <a:r>
              <a:rPr lang="es-CO" sz="4000" dirty="0"/>
              <a:t>desarrollar una solución </a:t>
            </a:r>
            <a:r>
              <a:rPr lang="es-CO" sz="4000" dirty="0" smtClean="0"/>
              <a:t>informática basada en el software libre, para sistematizar el proceso de caracterización estudiantil en las Instituciones de Educación Superior</a:t>
            </a:r>
            <a:r>
              <a:rPr lang="es-MX" sz="4000" dirty="0" smtClean="0">
                <a:cs typeface="Times New Roman" panose="02020603050405020304" pitchFamily="18" charset="0"/>
              </a:rPr>
              <a:t>?</a:t>
            </a:r>
            <a:endParaRPr lang="es-MX" sz="4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12701" y="0"/>
            <a:ext cx="6079299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56" y="18255"/>
            <a:ext cx="3887243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31" y="1343818"/>
            <a:ext cx="10296945" cy="24265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/>
              <a:t>Desarrollar </a:t>
            </a:r>
            <a:r>
              <a:rPr lang="es-CO" sz="40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662945"/>
            <a:ext cx="11386159" cy="4650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 smtClean="0"/>
              <a:t>Desarrollar </a:t>
            </a:r>
            <a:r>
              <a:rPr lang="es-CO" sz="3200" dirty="0"/>
              <a:t>una base de </a:t>
            </a:r>
            <a:r>
              <a:rPr lang="es-CO" sz="3200" dirty="0" smtClean="0"/>
              <a:t>datos, </a:t>
            </a:r>
            <a:r>
              <a:rPr lang="es-CO" sz="3200" dirty="0"/>
              <a:t>orientada </a:t>
            </a:r>
            <a:r>
              <a:rPr lang="es-CO" sz="3200" dirty="0" smtClean="0"/>
              <a:t>al almacenamiento de la información del </a:t>
            </a:r>
            <a:r>
              <a:rPr lang="es-CO" sz="3200" dirty="0"/>
              <a:t>proceso de caracterización </a:t>
            </a:r>
            <a:r>
              <a:rPr lang="es-CO" sz="3200" dirty="0" smtClean="0"/>
              <a:t>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una aplicación Java Standard Edition </a:t>
            </a:r>
            <a:r>
              <a:rPr lang="es-CO" sz="3200" dirty="0" smtClean="0"/>
              <a:t>que </a:t>
            </a:r>
            <a:r>
              <a:rPr lang="es-CO" sz="3200" dirty="0"/>
              <a:t>permita </a:t>
            </a:r>
            <a:r>
              <a:rPr lang="es-CO" sz="3200" dirty="0" smtClean="0"/>
              <a:t>a la </a:t>
            </a:r>
            <a:r>
              <a:rPr lang="es-CO" sz="3200" dirty="0"/>
              <a:t>institución de educación superior gestionar </a:t>
            </a:r>
            <a:r>
              <a:rPr lang="es-CO" sz="3200" dirty="0" smtClean="0"/>
              <a:t>el </a:t>
            </a:r>
            <a:r>
              <a:rPr lang="es-CO" sz="3200" dirty="0"/>
              <a:t>proceso de caracterización estudiantil</a:t>
            </a:r>
            <a:r>
              <a:rPr lang="es-CO" sz="32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</a:t>
            </a:r>
            <a:r>
              <a:rPr lang="es-CO" sz="3200" dirty="0" smtClean="0"/>
              <a:t>una aplicación Java Enterprise Edition, </a:t>
            </a:r>
            <a:r>
              <a:rPr lang="es-CO" sz="3200" dirty="0"/>
              <a:t>que permita a los estudiantes </a:t>
            </a:r>
            <a:r>
              <a:rPr lang="es-CO" sz="3200" dirty="0" smtClean="0"/>
              <a:t>actualizar su información en cualquier momento.</a:t>
            </a:r>
            <a:endParaRPr lang="es-MX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78" y="18255"/>
            <a:ext cx="4839221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625" y="18255"/>
            <a:ext cx="2747376" cy="1325563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 smtClean="0">
                <a:solidFill>
                  <a:schemeClr val="bg1"/>
                </a:solidFill>
              </a:rPr>
              <a:t>Justificación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1376431"/>
            <a:ext cx="11523945" cy="52247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Sistematizar el proceso de caracterización 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Facilitar </a:t>
            </a:r>
            <a:r>
              <a:rPr lang="es-MX" sz="3600" dirty="0"/>
              <a:t>el trabajo</a:t>
            </a:r>
            <a:r>
              <a:rPr lang="es-MX" sz="36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Generar alertas tempranas en forma de reportes.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Dar cumplimiento al marco legal contenido en la Constitución Política de Colombia.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Ser un software libre desarrollado en UNIMINUTO.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703</Words>
  <Application>Microsoft Office PowerPoint</Application>
  <PresentationFormat>Panorámica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Brayan Mauricio Novoa Salazar    Programa Tecnología  en  Desarrollo de Software Unidad de Ingeniería y Ciencias Básicas Vicerrectoría Regional Orinoquía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</vt:lpstr>
      <vt:lpstr>Referentes teóricos</vt:lpstr>
      <vt:lpstr>Metodología de desarrollo - SCRUM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Estudiantes</vt:lpstr>
      <vt:lpstr>Etapa 4 -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290</cp:revision>
  <dcterms:created xsi:type="dcterms:W3CDTF">2018-01-16T19:56:42Z</dcterms:created>
  <dcterms:modified xsi:type="dcterms:W3CDTF">2018-12-01T13:50:40Z</dcterms:modified>
</cp:coreProperties>
</file>