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5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7">
            <a:extLst>
              <a:ext uri="{FF2B5EF4-FFF2-40B4-BE49-F238E27FC236}">
                <a16:creationId xmlns:a16="http://schemas.microsoft.com/office/drawing/2014/main" id="{796CD800-C8BF-41B5-983A-3B3D95F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19">
            <a:extLst>
              <a:ext uri="{FF2B5EF4-FFF2-40B4-BE49-F238E27FC236}">
                <a16:creationId xmlns:a16="http://schemas.microsoft.com/office/drawing/2014/main" id="{ED36A27B-61AE-4AA1-8BD6-7310E072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8" name="Straight Connector 121">
            <a:extLst>
              <a:ext uri="{FF2B5EF4-FFF2-40B4-BE49-F238E27FC236}">
                <a16:creationId xmlns:a16="http://schemas.microsoft.com/office/drawing/2014/main" id="{511BC4C5-EB16-4C0B-83E6-96A39848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871C99A-C8B0-4674-9A26-4EE7023B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Salud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Mental FMAT</a:t>
            </a:r>
          </a:p>
        </p:txBody>
      </p:sp>
      <p:pic>
        <p:nvPicPr>
          <p:cNvPr id="113" name="Picture 3">
            <a:extLst>
              <a:ext uri="{FF2B5EF4-FFF2-40B4-BE49-F238E27FC236}">
                <a16:creationId xmlns:a16="http://schemas.microsoft.com/office/drawing/2014/main" id="{49BEC6BD-E825-4F8B-8BE9-BDD8D0820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r="32143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B4B6DC6-D2E9-46C8-AD96-1971D88A8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r="13894" b="-4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934B133-EBDF-4955-9EA2-A1F49E09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639" y="1845734"/>
            <a:ext cx="4804041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Equipo 7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Gildardo Maldonado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Brayan Pat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Nailea Cámara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Andrés Ortiz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Darwin Huchím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75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58B3AC-E050-4D77-939F-5639EC05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DESCRIPCIÓN</a:t>
            </a:r>
          </a:p>
        </p:txBody>
      </p:sp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35D5580C-BC37-4FF3-8264-DD5B72CC1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B8AE1-3064-49AE-B33B-AEC01294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MX" dirty="0"/>
              <a:t>Salud Mental FMAT es una página de Facebook que tiene la intención de informar y concientizar a los estudiantes de la Facultad de Matemáticas (y cualquier interesado) sobre la importancia de la salud mental, así como proporcionar información y </a:t>
            </a:r>
            <a:r>
              <a:rPr lang="es-MX" dirty="0" err="1"/>
              <a:t>tips</a:t>
            </a:r>
            <a:r>
              <a:rPr lang="es-MX" dirty="0"/>
              <a:t> relacionados al tratamiento de esta.</a:t>
            </a:r>
          </a:p>
          <a:p>
            <a:r>
              <a:rPr lang="es-MX" dirty="0"/>
              <a:t>La página se puede encontrar buscando Salud Mental FMAT o accediendo al siguiente enlace: </a:t>
            </a:r>
          </a:p>
          <a:p>
            <a:r>
              <a:rPr lang="es-MX" dirty="0"/>
              <a:t> https://www.facebook.com/Salud-Mental-FMAT-101940155105236</a:t>
            </a:r>
          </a:p>
          <a:p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66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ACEAAFE-155E-4AEF-9DB8-C37A79C8E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DED90C-6C64-4BE9-9D62-3F70274D2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243" y="56005"/>
            <a:ext cx="4832033" cy="141160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5EE31-5321-4BCD-96CC-D763D4FE1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42" y="1452662"/>
            <a:ext cx="10918507" cy="2733573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general: Concientizar a cualquier persona que tenga acceso a la información sobre la importancia de la salud mental y su tratamiento.</a:t>
            </a:r>
          </a:p>
          <a:p>
            <a:r>
              <a:rPr lang="es-MX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específico:</a:t>
            </a:r>
            <a:r>
              <a:rPr lang="es-MX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Concientizar a la comunidad estudiantil de nuestra facultad sobre la importancia de tener una buena salud mental, su tratamiento, recomendaciones y prevención/detección de enfermedades de salud mental.</a:t>
            </a:r>
          </a:p>
          <a:p>
            <a:endParaRPr lang="es-MX" sz="1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929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8A72B5-CC55-44FD-BBD1-1D709D10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512" y="410817"/>
            <a:ext cx="5923601" cy="1020417"/>
          </a:xfrm>
        </p:spPr>
        <p:txBody>
          <a:bodyPr>
            <a:normAutofit/>
          </a:bodyPr>
          <a:lstStyle/>
          <a:p>
            <a:r>
              <a:rPr lang="es-MX" sz="4400" b="1" dirty="0"/>
              <a:t>Clientes y usuarios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F35B11-514C-4587-91A7-21E60E4846B6}"/>
              </a:ext>
            </a:extLst>
          </p:cNvPr>
          <p:cNvSpPr txBox="1"/>
          <p:nvPr/>
        </p:nvSpPr>
        <p:spPr>
          <a:xfrm>
            <a:off x="675980" y="4706272"/>
            <a:ext cx="1044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Usuarios primarios:</a:t>
            </a:r>
            <a:r>
              <a:rPr lang="es-MX" sz="2000" dirty="0"/>
              <a:t> Estudiantes de la Facultad de Matemáticas</a:t>
            </a:r>
          </a:p>
          <a:p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Usuarios secundarios y/o potenciales:</a:t>
            </a:r>
            <a:r>
              <a:rPr lang="es-MX" sz="2000" dirty="0"/>
              <a:t> Personas ajenas a la facultad o universidad que estén interesadas en el tema.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F8A51F-5241-412A-9A55-56C6348201D5}"/>
              </a:ext>
            </a:extLst>
          </p:cNvPr>
          <p:cNvSpPr txBox="1"/>
          <p:nvPr/>
        </p:nvSpPr>
        <p:spPr>
          <a:xfrm>
            <a:off x="675981" y="1688790"/>
            <a:ext cx="10442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Cliente:</a:t>
            </a:r>
            <a:r>
              <a:rPr lang="es-MX" sz="2000" dirty="0"/>
              <a:t> Departamento de Orientación y Consejo Educativo. Ellos nos proporcionan información relevante sobre los principales problemas de salud mental por los que los estudiantes acuden a ellos, y a partir de esa información orientarnos mejor lo que se publica.</a:t>
            </a:r>
          </a:p>
          <a:p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/>
              <a:t>Subcliente</a:t>
            </a:r>
            <a:r>
              <a:rPr lang="es-MX" sz="2000" b="1" dirty="0"/>
              <a:t>:</a:t>
            </a:r>
            <a:r>
              <a:rPr lang="es-MX" sz="2000" dirty="0"/>
              <a:t> Estudiantes de la Facultad de Matemáticas: De ellos se obtiene información que será relevante para guiar lo que se publica en la página en cuanto a temas de interés.</a:t>
            </a:r>
          </a:p>
        </p:txBody>
      </p:sp>
    </p:spTree>
    <p:extLst>
      <p:ext uri="{BB962C8B-B14F-4D97-AF65-F5344CB8AC3E}">
        <p14:creationId xmlns:p14="http://schemas.microsoft.com/office/powerpoint/2010/main" val="17877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3F3D-C53C-4E17-8AA2-79AE22E4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28D50-652A-49F2-A228-A5E9204A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567"/>
            <a:ext cx="3540981" cy="4023360"/>
          </a:xfrm>
        </p:spPr>
        <p:txBody>
          <a:bodyPr/>
          <a:lstStyle/>
          <a:p>
            <a:r>
              <a:rPr lang="es-MX" sz="2400" dirty="0"/>
              <a:t>Funcionales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 Acceso a la información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 Consultar información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 Atractivo visual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 Presentación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 Constancia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035424-8607-4332-AB73-6603FA922176}"/>
              </a:ext>
            </a:extLst>
          </p:cNvPr>
          <p:cNvSpPr txBox="1"/>
          <p:nvPr/>
        </p:nvSpPr>
        <p:spPr>
          <a:xfrm>
            <a:off x="6520071" y="1970567"/>
            <a:ext cx="4055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No funcionales</a:t>
            </a:r>
          </a:p>
          <a:p>
            <a:endParaRPr lang="es-MX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Información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Edición y cambios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Elaboración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Limitantes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400" dirty="0"/>
              <a:t>Difusión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7233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258F0-AA5C-4AE3-BE93-1AE9A32D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MX" dirty="0"/>
              <a:t>REPOSITORIO</a:t>
            </a:r>
          </a:p>
        </p:txBody>
      </p:sp>
      <p:pic>
        <p:nvPicPr>
          <p:cNvPr id="5" name="Marcador de contenido 4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28CD9D5B-D278-4570-AC00-DD0420000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720344"/>
            <a:ext cx="5451627" cy="509727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E574B9-6D48-4055-87DC-C26EAA79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66" y="2157299"/>
            <a:ext cx="4748808" cy="36701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https://github.com/GildardoMaldonado/SaludMentalFMAT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0382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69</TotalTime>
  <Words>297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Retrospección</vt:lpstr>
      <vt:lpstr>Salud Mental FMAT</vt:lpstr>
      <vt:lpstr>DESCRIPCIÓN</vt:lpstr>
      <vt:lpstr>OBJETIVOS</vt:lpstr>
      <vt:lpstr>Presentación de PowerPoint</vt:lpstr>
      <vt:lpstr>REQUERIMIENTOS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Salud Mental FMAT</dc:title>
  <dc:creator>Gildardo Adrian Maldonado Santiago</dc:creator>
  <cp:lastModifiedBy>Gildardo Adrian Maldonado Santiago</cp:lastModifiedBy>
  <cp:revision>7</cp:revision>
  <dcterms:created xsi:type="dcterms:W3CDTF">2020-11-30T14:29:12Z</dcterms:created>
  <dcterms:modified xsi:type="dcterms:W3CDTF">2020-11-30T15:57:54Z</dcterms:modified>
</cp:coreProperties>
</file>