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A96FF-1765-4F93-85CE-697B10014753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CBFA9C-FA68-4333-91A9-CDA1F7E94906}">
      <dgm:prSet/>
      <dgm:spPr/>
      <dgm:t>
        <a:bodyPr/>
        <a:lstStyle/>
        <a:p>
          <a:r>
            <a:rPr lang="es-ES" b="0" i="0" dirty="0"/>
            <a:t>No existe ningún nodo que apunte a </a:t>
          </a:r>
          <a:r>
            <a:rPr lang="es-ES" b="0" i="0" dirty="0" err="1"/>
            <a:t>null</a:t>
          </a:r>
          <a:r>
            <a:rPr lang="es-ES" b="0" i="0" dirty="0"/>
            <a:t>.</a:t>
          </a:r>
          <a:br>
            <a:rPr lang="es-ES" b="0" i="0" dirty="0"/>
          </a:br>
          <a:endParaRPr lang="en-US" dirty="0"/>
        </a:p>
      </dgm:t>
    </dgm:pt>
    <dgm:pt modelId="{6ED3F25F-FA08-48A6-8CD9-AB01A4B363B9}" type="parTrans" cxnId="{9081FE57-1071-4900-8452-CC55B0D4D760}">
      <dgm:prSet/>
      <dgm:spPr/>
      <dgm:t>
        <a:bodyPr/>
        <a:lstStyle/>
        <a:p>
          <a:endParaRPr lang="en-US"/>
        </a:p>
      </dgm:t>
    </dgm:pt>
    <dgm:pt modelId="{E0DB01BF-5C60-42CE-BA66-E431BD88BC0E}" type="sibTrans" cxnId="{9081FE57-1071-4900-8452-CC55B0D4D760}">
      <dgm:prSet/>
      <dgm:spPr/>
      <dgm:t>
        <a:bodyPr/>
        <a:lstStyle/>
        <a:p>
          <a:endParaRPr lang="en-US"/>
        </a:p>
      </dgm:t>
    </dgm:pt>
    <dgm:pt modelId="{BF0D052D-89CA-4D2B-A004-AC0EECF6F40B}">
      <dgm:prSet/>
      <dgm:spPr/>
      <dgm:t>
        <a:bodyPr/>
        <a:lstStyle/>
        <a:p>
          <a:r>
            <a:rPr lang="es-ES" b="0" i="0"/>
            <a:t>La lista no tiene fin ya que al llegar al último nodo empieza de nuevo la lista.</a:t>
          </a:r>
          <a:br>
            <a:rPr lang="es-ES" b="0" i="0"/>
          </a:br>
          <a:endParaRPr lang="en-US"/>
        </a:p>
      </dgm:t>
    </dgm:pt>
    <dgm:pt modelId="{672BB2E6-BFFF-4C1E-AA5D-AC002C15042F}" type="parTrans" cxnId="{92B9A927-46DD-40B0-833D-397EEA1CC48E}">
      <dgm:prSet/>
      <dgm:spPr/>
      <dgm:t>
        <a:bodyPr/>
        <a:lstStyle/>
        <a:p>
          <a:endParaRPr lang="en-US"/>
        </a:p>
      </dgm:t>
    </dgm:pt>
    <dgm:pt modelId="{43A3A186-399D-4137-8F78-104256D1468D}" type="sibTrans" cxnId="{92B9A927-46DD-40B0-833D-397EEA1CC48E}">
      <dgm:prSet/>
      <dgm:spPr/>
      <dgm:t>
        <a:bodyPr/>
        <a:lstStyle/>
        <a:p>
          <a:endParaRPr lang="en-US"/>
        </a:p>
      </dgm:t>
    </dgm:pt>
    <dgm:pt modelId="{D5B0430D-3B9B-4F51-BEEB-0E9CE54C8F9E}">
      <dgm:prSet/>
      <dgm:spPr/>
      <dgm:t>
        <a:bodyPr/>
        <a:lstStyle/>
        <a:p>
          <a:r>
            <a:rPr lang="es-ES" b="0" i="0"/>
            <a:t>Se accede a la lista mediante el primer nodo o también llamado inicio de la lista.</a:t>
          </a:r>
          <a:br>
            <a:rPr lang="es-ES" b="0" i="0"/>
          </a:br>
          <a:endParaRPr lang="en-US"/>
        </a:p>
      </dgm:t>
    </dgm:pt>
    <dgm:pt modelId="{EED8D115-BD04-4DDB-A46E-78707FC29CE0}" type="parTrans" cxnId="{3DAC0342-F13D-47DF-B70B-82E8532944B0}">
      <dgm:prSet/>
      <dgm:spPr/>
      <dgm:t>
        <a:bodyPr/>
        <a:lstStyle/>
        <a:p>
          <a:endParaRPr lang="en-US"/>
        </a:p>
      </dgm:t>
    </dgm:pt>
    <dgm:pt modelId="{8C9D9D7F-2A69-4F9D-A9CD-CA329615059B}" type="sibTrans" cxnId="{3DAC0342-F13D-47DF-B70B-82E8532944B0}">
      <dgm:prSet/>
      <dgm:spPr/>
      <dgm:t>
        <a:bodyPr/>
        <a:lstStyle/>
        <a:p>
          <a:endParaRPr lang="en-US"/>
        </a:p>
      </dgm:t>
    </dgm:pt>
    <dgm:pt modelId="{FA0F0EA3-38A4-4811-9504-987AD805FC2C}">
      <dgm:prSet/>
      <dgm:spPr/>
      <dgm:t>
        <a:bodyPr/>
        <a:lstStyle/>
        <a:p>
          <a:r>
            <a:rPr lang="es-ES" b="0" i="0"/>
            <a:t>Si no se tiene cuidado al manejar la lista circular se pueden crear bucles infinitos.</a:t>
          </a:r>
          <a:br>
            <a:rPr lang="es-ES" b="0" i="0"/>
          </a:br>
          <a:endParaRPr lang="en-US"/>
        </a:p>
      </dgm:t>
    </dgm:pt>
    <dgm:pt modelId="{C75C5515-9388-47FA-BD83-44920B642840}" type="parTrans" cxnId="{DAC1838D-4919-40B9-98B0-68AB200D35E4}">
      <dgm:prSet/>
      <dgm:spPr/>
      <dgm:t>
        <a:bodyPr/>
        <a:lstStyle/>
        <a:p>
          <a:endParaRPr lang="en-US"/>
        </a:p>
      </dgm:t>
    </dgm:pt>
    <dgm:pt modelId="{ED45203A-FC76-4AFE-8475-99F417774C99}" type="sibTrans" cxnId="{DAC1838D-4919-40B9-98B0-68AB200D35E4}">
      <dgm:prSet/>
      <dgm:spPr/>
      <dgm:t>
        <a:bodyPr/>
        <a:lstStyle/>
        <a:p>
          <a:endParaRPr lang="en-US"/>
        </a:p>
      </dgm:t>
    </dgm:pt>
    <dgm:pt modelId="{F541572A-E36E-47F5-912A-B0B36BF956DC}">
      <dgm:prSet/>
      <dgm:spPr/>
      <dgm:t>
        <a:bodyPr/>
        <a:lstStyle/>
        <a:p>
          <a:r>
            <a:rPr lang="es-ES" b="0" i="0"/>
            <a:t>No tiene acceso aleatorio es decir para acceder a un valor se debe recorrer toda la lista.</a:t>
          </a:r>
          <a:endParaRPr lang="en-US"/>
        </a:p>
      </dgm:t>
    </dgm:pt>
    <dgm:pt modelId="{5C9C28DD-7D4C-4640-9288-67295A6A57E2}" type="parTrans" cxnId="{76C9F8A3-B7F4-433F-BD52-CB82FACAE9BE}">
      <dgm:prSet/>
      <dgm:spPr/>
      <dgm:t>
        <a:bodyPr/>
        <a:lstStyle/>
        <a:p>
          <a:endParaRPr lang="en-US"/>
        </a:p>
      </dgm:t>
    </dgm:pt>
    <dgm:pt modelId="{F05459C6-9A77-46D6-8AD4-7B6D218A115E}" type="sibTrans" cxnId="{76C9F8A3-B7F4-433F-BD52-CB82FACAE9BE}">
      <dgm:prSet/>
      <dgm:spPr/>
      <dgm:t>
        <a:bodyPr/>
        <a:lstStyle/>
        <a:p>
          <a:endParaRPr lang="en-US"/>
        </a:p>
      </dgm:t>
    </dgm:pt>
    <dgm:pt modelId="{201567BC-F967-4FA8-A8AB-0D69D8B7287A}" type="pres">
      <dgm:prSet presAssocID="{B57A96FF-1765-4F93-85CE-697B10014753}" presName="diagram" presStyleCnt="0">
        <dgm:presLayoutVars>
          <dgm:dir/>
          <dgm:resizeHandles val="exact"/>
        </dgm:presLayoutVars>
      </dgm:prSet>
      <dgm:spPr/>
    </dgm:pt>
    <dgm:pt modelId="{6DC46782-C507-4456-AAD2-331301E08384}" type="pres">
      <dgm:prSet presAssocID="{FFCBFA9C-FA68-4333-91A9-CDA1F7E94906}" presName="node" presStyleLbl="node1" presStyleIdx="0" presStyleCnt="5">
        <dgm:presLayoutVars>
          <dgm:bulletEnabled val="1"/>
        </dgm:presLayoutVars>
      </dgm:prSet>
      <dgm:spPr/>
    </dgm:pt>
    <dgm:pt modelId="{1D1C2DD8-F1AF-432C-8ABD-93D6B1EF73C8}" type="pres">
      <dgm:prSet presAssocID="{E0DB01BF-5C60-42CE-BA66-E431BD88BC0E}" presName="sibTrans" presStyleCnt="0"/>
      <dgm:spPr/>
    </dgm:pt>
    <dgm:pt modelId="{4A111A2A-9D10-4477-AF22-37D11CCC8C96}" type="pres">
      <dgm:prSet presAssocID="{BF0D052D-89CA-4D2B-A004-AC0EECF6F40B}" presName="node" presStyleLbl="node1" presStyleIdx="1" presStyleCnt="5">
        <dgm:presLayoutVars>
          <dgm:bulletEnabled val="1"/>
        </dgm:presLayoutVars>
      </dgm:prSet>
      <dgm:spPr/>
    </dgm:pt>
    <dgm:pt modelId="{AEE8420B-D676-475B-9A06-064C27751A55}" type="pres">
      <dgm:prSet presAssocID="{43A3A186-399D-4137-8F78-104256D1468D}" presName="sibTrans" presStyleCnt="0"/>
      <dgm:spPr/>
    </dgm:pt>
    <dgm:pt modelId="{33C982EA-86F7-49E9-9D12-11184313E6EA}" type="pres">
      <dgm:prSet presAssocID="{D5B0430D-3B9B-4F51-BEEB-0E9CE54C8F9E}" presName="node" presStyleLbl="node1" presStyleIdx="2" presStyleCnt="5">
        <dgm:presLayoutVars>
          <dgm:bulletEnabled val="1"/>
        </dgm:presLayoutVars>
      </dgm:prSet>
      <dgm:spPr/>
    </dgm:pt>
    <dgm:pt modelId="{4AFE0BE8-CC6D-433F-AA7C-10A068D98EDC}" type="pres">
      <dgm:prSet presAssocID="{8C9D9D7F-2A69-4F9D-A9CD-CA329615059B}" presName="sibTrans" presStyleCnt="0"/>
      <dgm:spPr/>
    </dgm:pt>
    <dgm:pt modelId="{CBF4D72A-EFB3-44A6-9410-FE3D3DA08C80}" type="pres">
      <dgm:prSet presAssocID="{FA0F0EA3-38A4-4811-9504-987AD805FC2C}" presName="node" presStyleLbl="node1" presStyleIdx="3" presStyleCnt="5">
        <dgm:presLayoutVars>
          <dgm:bulletEnabled val="1"/>
        </dgm:presLayoutVars>
      </dgm:prSet>
      <dgm:spPr/>
    </dgm:pt>
    <dgm:pt modelId="{F8D0BEC8-ABA7-41C2-92C6-E38713EBA8DC}" type="pres">
      <dgm:prSet presAssocID="{ED45203A-FC76-4AFE-8475-99F417774C99}" presName="sibTrans" presStyleCnt="0"/>
      <dgm:spPr/>
    </dgm:pt>
    <dgm:pt modelId="{D2D8F3FA-7D0A-4BB7-AB39-B30994DC7464}" type="pres">
      <dgm:prSet presAssocID="{F541572A-E36E-47F5-912A-B0B36BF956DC}" presName="node" presStyleLbl="node1" presStyleIdx="4" presStyleCnt="5">
        <dgm:presLayoutVars>
          <dgm:bulletEnabled val="1"/>
        </dgm:presLayoutVars>
      </dgm:prSet>
      <dgm:spPr/>
    </dgm:pt>
  </dgm:ptLst>
  <dgm:cxnLst>
    <dgm:cxn modelId="{D87E1627-FF6A-4DEB-9F2A-4EE51EFDD0C5}" type="presOf" srcId="{BF0D052D-89CA-4D2B-A004-AC0EECF6F40B}" destId="{4A111A2A-9D10-4477-AF22-37D11CCC8C96}" srcOrd="0" destOrd="0" presId="urn:microsoft.com/office/officeart/2005/8/layout/default"/>
    <dgm:cxn modelId="{92B9A927-46DD-40B0-833D-397EEA1CC48E}" srcId="{B57A96FF-1765-4F93-85CE-697B10014753}" destId="{BF0D052D-89CA-4D2B-A004-AC0EECF6F40B}" srcOrd="1" destOrd="0" parTransId="{672BB2E6-BFFF-4C1E-AA5D-AC002C15042F}" sibTransId="{43A3A186-399D-4137-8F78-104256D1468D}"/>
    <dgm:cxn modelId="{3DAC0342-F13D-47DF-B70B-82E8532944B0}" srcId="{B57A96FF-1765-4F93-85CE-697B10014753}" destId="{D5B0430D-3B9B-4F51-BEEB-0E9CE54C8F9E}" srcOrd="2" destOrd="0" parTransId="{EED8D115-BD04-4DDB-A46E-78707FC29CE0}" sibTransId="{8C9D9D7F-2A69-4F9D-A9CD-CA329615059B}"/>
    <dgm:cxn modelId="{A18ABC67-6FEB-4689-9B51-02C7CBCA220B}" type="presOf" srcId="{F541572A-E36E-47F5-912A-B0B36BF956DC}" destId="{D2D8F3FA-7D0A-4BB7-AB39-B30994DC7464}" srcOrd="0" destOrd="0" presId="urn:microsoft.com/office/officeart/2005/8/layout/default"/>
    <dgm:cxn modelId="{3D6B3F6A-74F5-40EF-9DE1-15DB9FE69239}" type="presOf" srcId="{FFCBFA9C-FA68-4333-91A9-CDA1F7E94906}" destId="{6DC46782-C507-4456-AAD2-331301E08384}" srcOrd="0" destOrd="0" presId="urn:microsoft.com/office/officeart/2005/8/layout/default"/>
    <dgm:cxn modelId="{8F8F8D6B-ED5E-4D2B-A50D-31EAC191FBC2}" type="presOf" srcId="{D5B0430D-3B9B-4F51-BEEB-0E9CE54C8F9E}" destId="{33C982EA-86F7-49E9-9D12-11184313E6EA}" srcOrd="0" destOrd="0" presId="urn:microsoft.com/office/officeart/2005/8/layout/default"/>
    <dgm:cxn modelId="{9081FE57-1071-4900-8452-CC55B0D4D760}" srcId="{B57A96FF-1765-4F93-85CE-697B10014753}" destId="{FFCBFA9C-FA68-4333-91A9-CDA1F7E94906}" srcOrd="0" destOrd="0" parTransId="{6ED3F25F-FA08-48A6-8CD9-AB01A4B363B9}" sibTransId="{E0DB01BF-5C60-42CE-BA66-E431BD88BC0E}"/>
    <dgm:cxn modelId="{DAC1838D-4919-40B9-98B0-68AB200D35E4}" srcId="{B57A96FF-1765-4F93-85CE-697B10014753}" destId="{FA0F0EA3-38A4-4811-9504-987AD805FC2C}" srcOrd="3" destOrd="0" parTransId="{C75C5515-9388-47FA-BD83-44920B642840}" sibTransId="{ED45203A-FC76-4AFE-8475-99F417774C99}"/>
    <dgm:cxn modelId="{76C9F8A3-B7F4-433F-BD52-CB82FACAE9BE}" srcId="{B57A96FF-1765-4F93-85CE-697B10014753}" destId="{F541572A-E36E-47F5-912A-B0B36BF956DC}" srcOrd="4" destOrd="0" parTransId="{5C9C28DD-7D4C-4640-9288-67295A6A57E2}" sibTransId="{F05459C6-9A77-46D6-8AD4-7B6D218A115E}"/>
    <dgm:cxn modelId="{C308B4B9-E03D-4A15-9A9C-4F67DA0CAC41}" type="presOf" srcId="{B57A96FF-1765-4F93-85CE-697B10014753}" destId="{201567BC-F967-4FA8-A8AB-0D69D8B7287A}" srcOrd="0" destOrd="0" presId="urn:microsoft.com/office/officeart/2005/8/layout/default"/>
    <dgm:cxn modelId="{7ED5E0E9-CE28-4872-BDB0-01C16F111CEA}" type="presOf" srcId="{FA0F0EA3-38A4-4811-9504-987AD805FC2C}" destId="{CBF4D72A-EFB3-44A6-9410-FE3D3DA08C80}" srcOrd="0" destOrd="0" presId="urn:microsoft.com/office/officeart/2005/8/layout/default"/>
    <dgm:cxn modelId="{462A6BC8-AFE3-404E-B4EB-ECAA1F88D7D0}" type="presParOf" srcId="{201567BC-F967-4FA8-A8AB-0D69D8B7287A}" destId="{6DC46782-C507-4456-AAD2-331301E08384}" srcOrd="0" destOrd="0" presId="urn:microsoft.com/office/officeart/2005/8/layout/default"/>
    <dgm:cxn modelId="{9B0812B9-0338-436F-847C-5D4CB6550242}" type="presParOf" srcId="{201567BC-F967-4FA8-A8AB-0D69D8B7287A}" destId="{1D1C2DD8-F1AF-432C-8ABD-93D6B1EF73C8}" srcOrd="1" destOrd="0" presId="urn:microsoft.com/office/officeart/2005/8/layout/default"/>
    <dgm:cxn modelId="{201868EF-BD9C-4ADD-9B84-29BE0C2B173B}" type="presParOf" srcId="{201567BC-F967-4FA8-A8AB-0D69D8B7287A}" destId="{4A111A2A-9D10-4477-AF22-37D11CCC8C96}" srcOrd="2" destOrd="0" presId="urn:microsoft.com/office/officeart/2005/8/layout/default"/>
    <dgm:cxn modelId="{47733EE4-676E-4FE0-B0EE-60AD12F64C3D}" type="presParOf" srcId="{201567BC-F967-4FA8-A8AB-0D69D8B7287A}" destId="{AEE8420B-D676-475B-9A06-064C27751A55}" srcOrd="3" destOrd="0" presId="urn:microsoft.com/office/officeart/2005/8/layout/default"/>
    <dgm:cxn modelId="{C514DEA7-6B06-406A-AD6B-82818EF9BF1D}" type="presParOf" srcId="{201567BC-F967-4FA8-A8AB-0D69D8B7287A}" destId="{33C982EA-86F7-49E9-9D12-11184313E6EA}" srcOrd="4" destOrd="0" presId="urn:microsoft.com/office/officeart/2005/8/layout/default"/>
    <dgm:cxn modelId="{D9C04C1E-0419-4669-9233-F02CA41EE18F}" type="presParOf" srcId="{201567BC-F967-4FA8-A8AB-0D69D8B7287A}" destId="{4AFE0BE8-CC6D-433F-AA7C-10A068D98EDC}" srcOrd="5" destOrd="0" presId="urn:microsoft.com/office/officeart/2005/8/layout/default"/>
    <dgm:cxn modelId="{10407276-05B0-4FF2-A11B-F13A2C391E31}" type="presParOf" srcId="{201567BC-F967-4FA8-A8AB-0D69D8B7287A}" destId="{CBF4D72A-EFB3-44A6-9410-FE3D3DA08C80}" srcOrd="6" destOrd="0" presId="urn:microsoft.com/office/officeart/2005/8/layout/default"/>
    <dgm:cxn modelId="{0A98BBEC-3665-4564-A347-921B0E54F1DF}" type="presParOf" srcId="{201567BC-F967-4FA8-A8AB-0D69D8B7287A}" destId="{F8D0BEC8-ABA7-41C2-92C6-E38713EBA8DC}" srcOrd="7" destOrd="0" presId="urn:microsoft.com/office/officeart/2005/8/layout/default"/>
    <dgm:cxn modelId="{6796C026-D28A-429B-B2C7-26706C0BF6BB}" type="presParOf" srcId="{201567BC-F967-4FA8-A8AB-0D69D8B7287A}" destId="{D2D8F3FA-7D0A-4BB7-AB39-B30994DC746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A96FF-1765-4F93-85CE-697B10014753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CBFA9C-FA68-4333-91A9-CDA1F7E94906}">
      <dgm:prSet/>
      <dgm:spPr/>
      <dgm:t>
        <a:bodyPr/>
        <a:lstStyle/>
        <a:p>
          <a:r>
            <a:rPr lang="es-ES" b="0" i="0" dirty="0"/>
            <a:t>No existe ningún nodo que apunte a </a:t>
          </a:r>
          <a:r>
            <a:rPr lang="es-ES" b="0" i="0" dirty="0" err="1"/>
            <a:t>null</a:t>
          </a:r>
          <a:r>
            <a:rPr lang="es-ES" b="0" i="0"/>
            <a:t>.</a:t>
          </a:r>
          <a:br>
            <a:rPr lang="es-ES" b="0" i="0"/>
          </a:br>
          <a:endParaRPr lang="en-US"/>
        </a:p>
      </dgm:t>
    </dgm:pt>
    <dgm:pt modelId="{6ED3F25F-FA08-48A6-8CD9-AB01A4B363B9}" type="parTrans" cxnId="{9081FE57-1071-4900-8452-CC55B0D4D760}">
      <dgm:prSet/>
      <dgm:spPr/>
      <dgm:t>
        <a:bodyPr/>
        <a:lstStyle/>
        <a:p>
          <a:endParaRPr lang="en-US"/>
        </a:p>
      </dgm:t>
    </dgm:pt>
    <dgm:pt modelId="{E0DB01BF-5C60-42CE-BA66-E431BD88BC0E}" type="sibTrans" cxnId="{9081FE57-1071-4900-8452-CC55B0D4D760}">
      <dgm:prSet/>
      <dgm:spPr/>
      <dgm:t>
        <a:bodyPr/>
        <a:lstStyle/>
        <a:p>
          <a:endParaRPr lang="en-US"/>
        </a:p>
      </dgm:t>
    </dgm:pt>
    <dgm:pt modelId="{BF0D052D-89CA-4D2B-A004-AC0EECF6F40B}">
      <dgm:prSet/>
      <dgm:spPr/>
      <dgm:t>
        <a:bodyPr/>
        <a:lstStyle/>
        <a:p>
          <a:r>
            <a:rPr lang="es-ES" b="0" i="0"/>
            <a:t>La lista no tiene fin ya que al llegar al último nodo empieza de nuevo la lista.</a:t>
          </a:r>
          <a:br>
            <a:rPr lang="es-ES" b="0" i="0"/>
          </a:br>
          <a:endParaRPr lang="en-US"/>
        </a:p>
      </dgm:t>
    </dgm:pt>
    <dgm:pt modelId="{672BB2E6-BFFF-4C1E-AA5D-AC002C15042F}" type="parTrans" cxnId="{92B9A927-46DD-40B0-833D-397EEA1CC48E}">
      <dgm:prSet/>
      <dgm:spPr/>
      <dgm:t>
        <a:bodyPr/>
        <a:lstStyle/>
        <a:p>
          <a:endParaRPr lang="en-US"/>
        </a:p>
      </dgm:t>
    </dgm:pt>
    <dgm:pt modelId="{43A3A186-399D-4137-8F78-104256D1468D}" type="sibTrans" cxnId="{92B9A927-46DD-40B0-833D-397EEA1CC48E}">
      <dgm:prSet/>
      <dgm:spPr/>
      <dgm:t>
        <a:bodyPr/>
        <a:lstStyle/>
        <a:p>
          <a:endParaRPr lang="en-US"/>
        </a:p>
      </dgm:t>
    </dgm:pt>
    <dgm:pt modelId="{D5B0430D-3B9B-4F51-BEEB-0E9CE54C8F9E}">
      <dgm:prSet/>
      <dgm:spPr/>
      <dgm:t>
        <a:bodyPr/>
        <a:lstStyle/>
        <a:p>
          <a:r>
            <a:rPr lang="es-ES" b="0" i="0"/>
            <a:t>Se accede a la lista mediante el primer nodo o también llamado inicio de la lista.</a:t>
          </a:r>
          <a:br>
            <a:rPr lang="es-ES" b="0" i="0"/>
          </a:br>
          <a:endParaRPr lang="en-US"/>
        </a:p>
      </dgm:t>
    </dgm:pt>
    <dgm:pt modelId="{EED8D115-BD04-4DDB-A46E-78707FC29CE0}" type="parTrans" cxnId="{3DAC0342-F13D-47DF-B70B-82E8532944B0}">
      <dgm:prSet/>
      <dgm:spPr/>
      <dgm:t>
        <a:bodyPr/>
        <a:lstStyle/>
        <a:p>
          <a:endParaRPr lang="en-US"/>
        </a:p>
      </dgm:t>
    </dgm:pt>
    <dgm:pt modelId="{8C9D9D7F-2A69-4F9D-A9CD-CA329615059B}" type="sibTrans" cxnId="{3DAC0342-F13D-47DF-B70B-82E8532944B0}">
      <dgm:prSet/>
      <dgm:spPr/>
      <dgm:t>
        <a:bodyPr/>
        <a:lstStyle/>
        <a:p>
          <a:endParaRPr lang="en-US"/>
        </a:p>
      </dgm:t>
    </dgm:pt>
    <dgm:pt modelId="{FA0F0EA3-38A4-4811-9504-987AD805FC2C}">
      <dgm:prSet/>
      <dgm:spPr/>
      <dgm:t>
        <a:bodyPr/>
        <a:lstStyle/>
        <a:p>
          <a:r>
            <a:rPr lang="es-ES" b="0" i="0"/>
            <a:t>Si no se tiene cuidado al manejar la lista circular se pueden crear bucles infinitos.</a:t>
          </a:r>
          <a:br>
            <a:rPr lang="es-ES" b="0" i="0"/>
          </a:br>
          <a:endParaRPr lang="en-US"/>
        </a:p>
      </dgm:t>
    </dgm:pt>
    <dgm:pt modelId="{C75C5515-9388-47FA-BD83-44920B642840}" type="parTrans" cxnId="{DAC1838D-4919-40B9-98B0-68AB200D35E4}">
      <dgm:prSet/>
      <dgm:spPr/>
      <dgm:t>
        <a:bodyPr/>
        <a:lstStyle/>
        <a:p>
          <a:endParaRPr lang="en-US"/>
        </a:p>
      </dgm:t>
    </dgm:pt>
    <dgm:pt modelId="{ED45203A-FC76-4AFE-8475-99F417774C99}" type="sibTrans" cxnId="{DAC1838D-4919-40B9-98B0-68AB200D35E4}">
      <dgm:prSet/>
      <dgm:spPr/>
      <dgm:t>
        <a:bodyPr/>
        <a:lstStyle/>
        <a:p>
          <a:endParaRPr lang="en-US"/>
        </a:p>
      </dgm:t>
    </dgm:pt>
    <dgm:pt modelId="{F541572A-E36E-47F5-912A-B0B36BF956DC}">
      <dgm:prSet/>
      <dgm:spPr/>
      <dgm:t>
        <a:bodyPr/>
        <a:lstStyle/>
        <a:p>
          <a:r>
            <a:rPr lang="es-ES" b="0" i="0"/>
            <a:t>No tiene acceso aleatorio es decir para acceder a un valor se debe recorrer toda la lista.</a:t>
          </a:r>
          <a:endParaRPr lang="en-US"/>
        </a:p>
      </dgm:t>
    </dgm:pt>
    <dgm:pt modelId="{5C9C28DD-7D4C-4640-9288-67295A6A57E2}" type="parTrans" cxnId="{76C9F8A3-B7F4-433F-BD52-CB82FACAE9BE}">
      <dgm:prSet/>
      <dgm:spPr/>
      <dgm:t>
        <a:bodyPr/>
        <a:lstStyle/>
        <a:p>
          <a:endParaRPr lang="en-US"/>
        </a:p>
      </dgm:t>
    </dgm:pt>
    <dgm:pt modelId="{F05459C6-9A77-46D6-8AD4-7B6D218A115E}" type="sibTrans" cxnId="{76C9F8A3-B7F4-433F-BD52-CB82FACAE9BE}">
      <dgm:prSet/>
      <dgm:spPr/>
      <dgm:t>
        <a:bodyPr/>
        <a:lstStyle/>
        <a:p>
          <a:endParaRPr lang="en-US"/>
        </a:p>
      </dgm:t>
    </dgm:pt>
    <dgm:pt modelId="{D036A4DB-81E5-47A9-8987-92A47668E73F}" type="pres">
      <dgm:prSet presAssocID="{B57A96FF-1765-4F93-85CE-697B10014753}" presName="diagram" presStyleCnt="0">
        <dgm:presLayoutVars>
          <dgm:dir/>
          <dgm:resizeHandles val="exact"/>
        </dgm:presLayoutVars>
      </dgm:prSet>
      <dgm:spPr/>
    </dgm:pt>
    <dgm:pt modelId="{178B1D61-15F9-4C49-B676-DA2097FC7698}" type="pres">
      <dgm:prSet presAssocID="{FFCBFA9C-FA68-4333-91A9-CDA1F7E94906}" presName="node" presStyleLbl="node1" presStyleIdx="0" presStyleCnt="5">
        <dgm:presLayoutVars>
          <dgm:bulletEnabled val="1"/>
        </dgm:presLayoutVars>
      </dgm:prSet>
      <dgm:spPr/>
    </dgm:pt>
    <dgm:pt modelId="{77F717E5-134D-4078-8D41-C5F18B1B34F2}" type="pres">
      <dgm:prSet presAssocID="{E0DB01BF-5C60-42CE-BA66-E431BD88BC0E}" presName="sibTrans" presStyleCnt="0"/>
      <dgm:spPr/>
    </dgm:pt>
    <dgm:pt modelId="{A94522CB-0825-4304-BA8E-867F43526A07}" type="pres">
      <dgm:prSet presAssocID="{BF0D052D-89CA-4D2B-A004-AC0EECF6F40B}" presName="node" presStyleLbl="node1" presStyleIdx="1" presStyleCnt="5">
        <dgm:presLayoutVars>
          <dgm:bulletEnabled val="1"/>
        </dgm:presLayoutVars>
      </dgm:prSet>
      <dgm:spPr/>
    </dgm:pt>
    <dgm:pt modelId="{250191BA-9C2F-4DEE-87F8-B43F978C7DD6}" type="pres">
      <dgm:prSet presAssocID="{43A3A186-399D-4137-8F78-104256D1468D}" presName="sibTrans" presStyleCnt="0"/>
      <dgm:spPr/>
    </dgm:pt>
    <dgm:pt modelId="{3D8350D2-7D7F-4115-A08E-5E17EE7A6EAA}" type="pres">
      <dgm:prSet presAssocID="{D5B0430D-3B9B-4F51-BEEB-0E9CE54C8F9E}" presName="node" presStyleLbl="node1" presStyleIdx="2" presStyleCnt="5">
        <dgm:presLayoutVars>
          <dgm:bulletEnabled val="1"/>
        </dgm:presLayoutVars>
      </dgm:prSet>
      <dgm:spPr/>
    </dgm:pt>
    <dgm:pt modelId="{E3921DB3-4018-4105-90AF-D213CD0823E8}" type="pres">
      <dgm:prSet presAssocID="{8C9D9D7F-2A69-4F9D-A9CD-CA329615059B}" presName="sibTrans" presStyleCnt="0"/>
      <dgm:spPr/>
    </dgm:pt>
    <dgm:pt modelId="{CB52782B-AB93-4B00-ACBB-A4C910A8E296}" type="pres">
      <dgm:prSet presAssocID="{FA0F0EA3-38A4-4811-9504-987AD805FC2C}" presName="node" presStyleLbl="node1" presStyleIdx="3" presStyleCnt="5">
        <dgm:presLayoutVars>
          <dgm:bulletEnabled val="1"/>
        </dgm:presLayoutVars>
      </dgm:prSet>
      <dgm:spPr/>
    </dgm:pt>
    <dgm:pt modelId="{4255F186-5BCC-4B35-815D-D51A974E68B9}" type="pres">
      <dgm:prSet presAssocID="{ED45203A-FC76-4AFE-8475-99F417774C99}" presName="sibTrans" presStyleCnt="0"/>
      <dgm:spPr/>
    </dgm:pt>
    <dgm:pt modelId="{BD1A96A9-181C-41D9-812F-F5DDDBBF0D77}" type="pres">
      <dgm:prSet presAssocID="{F541572A-E36E-47F5-912A-B0B36BF956DC}" presName="node" presStyleLbl="node1" presStyleIdx="4" presStyleCnt="5">
        <dgm:presLayoutVars>
          <dgm:bulletEnabled val="1"/>
        </dgm:presLayoutVars>
      </dgm:prSet>
      <dgm:spPr/>
    </dgm:pt>
  </dgm:ptLst>
  <dgm:cxnLst>
    <dgm:cxn modelId="{92B9A927-46DD-40B0-833D-397EEA1CC48E}" srcId="{B57A96FF-1765-4F93-85CE-697B10014753}" destId="{BF0D052D-89CA-4D2B-A004-AC0EECF6F40B}" srcOrd="1" destOrd="0" parTransId="{672BB2E6-BFFF-4C1E-AA5D-AC002C15042F}" sibTransId="{43A3A186-399D-4137-8F78-104256D1468D}"/>
    <dgm:cxn modelId="{08422C3B-559F-4EFD-BBD8-C68BBE2A20C4}" type="presOf" srcId="{FA0F0EA3-38A4-4811-9504-987AD805FC2C}" destId="{CB52782B-AB93-4B00-ACBB-A4C910A8E296}" srcOrd="0" destOrd="0" presId="urn:microsoft.com/office/officeart/2005/8/layout/default"/>
    <dgm:cxn modelId="{E7FC8C3E-397E-4D30-8FD0-8699C0108CB5}" type="presOf" srcId="{B57A96FF-1765-4F93-85CE-697B10014753}" destId="{D036A4DB-81E5-47A9-8987-92A47668E73F}" srcOrd="0" destOrd="0" presId="urn:microsoft.com/office/officeart/2005/8/layout/default"/>
    <dgm:cxn modelId="{3DAC0342-F13D-47DF-B70B-82E8532944B0}" srcId="{B57A96FF-1765-4F93-85CE-697B10014753}" destId="{D5B0430D-3B9B-4F51-BEEB-0E9CE54C8F9E}" srcOrd="2" destOrd="0" parTransId="{EED8D115-BD04-4DDB-A46E-78707FC29CE0}" sibTransId="{8C9D9D7F-2A69-4F9D-A9CD-CA329615059B}"/>
    <dgm:cxn modelId="{74F12D64-4905-4DF5-BD29-1AFC61BAD27A}" type="presOf" srcId="{D5B0430D-3B9B-4F51-BEEB-0E9CE54C8F9E}" destId="{3D8350D2-7D7F-4115-A08E-5E17EE7A6EAA}" srcOrd="0" destOrd="0" presId="urn:microsoft.com/office/officeart/2005/8/layout/default"/>
    <dgm:cxn modelId="{E6460A6A-ECE4-4F75-B794-34516FD955F3}" type="presOf" srcId="{BF0D052D-89CA-4D2B-A004-AC0EECF6F40B}" destId="{A94522CB-0825-4304-BA8E-867F43526A07}" srcOrd="0" destOrd="0" presId="urn:microsoft.com/office/officeart/2005/8/layout/default"/>
    <dgm:cxn modelId="{9081FE57-1071-4900-8452-CC55B0D4D760}" srcId="{B57A96FF-1765-4F93-85CE-697B10014753}" destId="{FFCBFA9C-FA68-4333-91A9-CDA1F7E94906}" srcOrd="0" destOrd="0" parTransId="{6ED3F25F-FA08-48A6-8CD9-AB01A4B363B9}" sibTransId="{E0DB01BF-5C60-42CE-BA66-E431BD88BC0E}"/>
    <dgm:cxn modelId="{DAC1838D-4919-40B9-98B0-68AB200D35E4}" srcId="{B57A96FF-1765-4F93-85CE-697B10014753}" destId="{FA0F0EA3-38A4-4811-9504-987AD805FC2C}" srcOrd="3" destOrd="0" parTransId="{C75C5515-9388-47FA-BD83-44920B642840}" sibTransId="{ED45203A-FC76-4AFE-8475-99F417774C99}"/>
    <dgm:cxn modelId="{76C9F8A3-B7F4-433F-BD52-CB82FACAE9BE}" srcId="{B57A96FF-1765-4F93-85CE-697B10014753}" destId="{F541572A-E36E-47F5-912A-B0B36BF956DC}" srcOrd="4" destOrd="0" parTransId="{5C9C28DD-7D4C-4640-9288-67295A6A57E2}" sibTransId="{F05459C6-9A77-46D6-8AD4-7B6D218A115E}"/>
    <dgm:cxn modelId="{DDB883AA-6AB5-437C-8EBB-0E5A15A1748A}" type="presOf" srcId="{F541572A-E36E-47F5-912A-B0B36BF956DC}" destId="{BD1A96A9-181C-41D9-812F-F5DDDBBF0D77}" srcOrd="0" destOrd="0" presId="urn:microsoft.com/office/officeart/2005/8/layout/default"/>
    <dgm:cxn modelId="{66C37DDD-0DE8-4F4D-A8A5-34B69DED863E}" type="presOf" srcId="{FFCBFA9C-FA68-4333-91A9-CDA1F7E94906}" destId="{178B1D61-15F9-4C49-B676-DA2097FC7698}" srcOrd="0" destOrd="0" presId="urn:microsoft.com/office/officeart/2005/8/layout/default"/>
    <dgm:cxn modelId="{1C55E07D-3C0F-4CDF-9C0E-549635B4F886}" type="presParOf" srcId="{D036A4DB-81E5-47A9-8987-92A47668E73F}" destId="{178B1D61-15F9-4C49-B676-DA2097FC7698}" srcOrd="0" destOrd="0" presId="urn:microsoft.com/office/officeart/2005/8/layout/default"/>
    <dgm:cxn modelId="{CBDCC6C7-A5DC-4BE9-A54D-59A81BC25103}" type="presParOf" srcId="{D036A4DB-81E5-47A9-8987-92A47668E73F}" destId="{77F717E5-134D-4078-8D41-C5F18B1B34F2}" srcOrd="1" destOrd="0" presId="urn:microsoft.com/office/officeart/2005/8/layout/default"/>
    <dgm:cxn modelId="{0CCF492C-2A4C-4E69-A5F0-BCBA1774671D}" type="presParOf" srcId="{D036A4DB-81E5-47A9-8987-92A47668E73F}" destId="{A94522CB-0825-4304-BA8E-867F43526A07}" srcOrd="2" destOrd="0" presId="urn:microsoft.com/office/officeart/2005/8/layout/default"/>
    <dgm:cxn modelId="{D03A1AE4-5A04-4176-942B-3A858AFB2CC0}" type="presParOf" srcId="{D036A4DB-81E5-47A9-8987-92A47668E73F}" destId="{250191BA-9C2F-4DEE-87F8-B43F978C7DD6}" srcOrd="3" destOrd="0" presId="urn:microsoft.com/office/officeart/2005/8/layout/default"/>
    <dgm:cxn modelId="{6077E0C1-A01C-4A13-92F5-8246176B44FD}" type="presParOf" srcId="{D036A4DB-81E5-47A9-8987-92A47668E73F}" destId="{3D8350D2-7D7F-4115-A08E-5E17EE7A6EAA}" srcOrd="4" destOrd="0" presId="urn:microsoft.com/office/officeart/2005/8/layout/default"/>
    <dgm:cxn modelId="{CB43867B-EF6A-4FD7-9A6F-E19EC6CA157B}" type="presParOf" srcId="{D036A4DB-81E5-47A9-8987-92A47668E73F}" destId="{E3921DB3-4018-4105-90AF-D213CD0823E8}" srcOrd="5" destOrd="0" presId="urn:microsoft.com/office/officeart/2005/8/layout/default"/>
    <dgm:cxn modelId="{26EC90BD-07BA-48E5-BF81-34FAC8DE410C}" type="presParOf" srcId="{D036A4DB-81E5-47A9-8987-92A47668E73F}" destId="{CB52782B-AB93-4B00-ACBB-A4C910A8E296}" srcOrd="6" destOrd="0" presId="urn:microsoft.com/office/officeart/2005/8/layout/default"/>
    <dgm:cxn modelId="{FA1D32F1-9638-4A23-9B38-AB6CD9C503E1}" type="presParOf" srcId="{D036A4DB-81E5-47A9-8987-92A47668E73F}" destId="{4255F186-5BCC-4B35-815D-D51A974E68B9}" srcOrd="7" destOrd="0" presId="urn:microsoft.com/office/officeart/2005/8/layout/default"/>
    <dgm:cxn modelId="{544A81BA-6DA1-4498-B50E-27EC8AC03BAF}" type="presParOf" srcId="{D036A4DB-81E5-47A9-8987-92A47668E73F}" destId="{BD1A96A9-181C-41D9-812F-F5DDDBBF0D7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6782-C507-4456-AAD2-331301E08384}">
      <dsp:nvSpPr>
        <dsp:cNvPr id="0" name=""/>
        <dsp:cNvSpPr/>
      </dsp:nvSpPr>
      <dsp:spPr>
        <a:xfrm>
          <a:off x="0" y="476797"/>
          <a:ext cx="2137150" cy="12822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No existe ningún nodo que apunte a </a:t>
          </a:r>
          <a:r>
            <a:rPr lang="es-ES" sz="1500" b="0" i="0" kern="1200" dirty="0" err="1"/>
            <a:t>null</a:t>
          </a:r>
          <a:r>
            <a:rPr lang="es-ES" sz="1500" b="0" i="0" kern="1200" dirty="0"/>
            <a:t>.</a:t>
          </a:r>
          <a:br>
            <a:rPr lang="es-ES" sz="1500" b="0" i="0" kern="1200" dirty="0"/>
          </a:br>
          <a:endParaRPr lang="en-US" sz="1500" kern="1200" dirty="0"/>
        </a:p>
      </dsp:txBody>
      <dsp:txXfrm>
        <a:off x="0" y="476797"/>
        <a:ext cx="2137150" cy="1282290"/>
      </dsp:txXfrm>
    </dsp:sp>
    <dsp:sp modelId="{4A111A2A-9D10-4477-AF22-37D11CCC8C96}">
      <dsp:nvSpPr>
        <dsp:cNvPr id="0" name=""/>
        <dsp:cNvSpPr/>
      </dsp:nvSpPr>
      <dsp:spPr>
        <a:xfrm>
          <a:off x="2350866" y="476797"/>
          <a:ext cx="2137150" cy="1282290"/>
        </a:xfrm>
        <a:prstGeom prst="rect">
          <a:avLst/>
        </a:prstGeom>
        <a:gradFill rotWithShape="0">
          <a:gsLst>
            <a:gs pos="0">
              <a:schemeClr val="accent5">
                <a:hueOff val="-4840984"/>
                <a:satOff val="5276"/>
                <a:lumOff val="1275"/>
                <a:alphaOff val="0"/>
                <a:tint val="98000"/>
                <a:lumMod val="100000"/>
              </a:schemeClr>
            </a:gs>
            <a:gs pos="100000">
              <a:schemeClr val="accent5">
                <a:hueOff val="-4840984"/>
                <a:satOff val="5276"/>
                <a:lumOff val="127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La lista no tiene fin ya que al llegar al último nodo empieza de nuevo la lista.</a:t>
          </a:r>
          <a:br>
            <a:rPr lang="es-ES" sz="1500" b="0" i="0" kern="1200"/>
          </a:br>
          <a:endParaRPr lang="en-US" sz="1500" kern="1200"/>
        </a:p>
      </dsp:txBody>
      <dsp:txXfrm>
        <a:off x="2350866" y="476797"/>
        <a:ext cx="2137150" cy="1282290"/>
      </dsp:txXfrm>
    </dsp:sp>
    <dsp:sp modelId="{33C982EA-86F7-49E9-9D12-11184313E6EA}">
      <dsp:nvSpPr>
        <dsp:cNvPr id="0" name=""/>
        <dsp:cNvSpPr/>
      </dsp:nvSpPr>
      <dsp:spPr>
        <a:xfrm>
          <a:off x="4701732" y="476797"/>
          <a:ext cx="2137150" cy="1282290"/>
        </a:xfrm>
        <a:prstGeom prst="rect">
          <a:avLst/>
        </a:prstGeom>
        <a:gradFill rotWithShape="0">
          <a:gsLst>
            <a:gs pos="0">
              <a:schemeClr val="accent5">
                <a:hueOff val="-9681968"/>
                <a:satOff val="10552"/>
                <a:lumOff val="2549"/>
                <a:alphaOff val="0"/>
                <a:tint val="98000"/>
                <a:lumMod val="100000"/>
              </a:schemeClr>
            </a:gs>
            <a:gs pos="100000">
              <a:schemeClr val="accent5">
                <a:hueOff val="-9681968"/>
                <a:satOff val="10552"/>
                <a:lumOff val="254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Se accede a la lista mediante el primer nodo o también llamado inicio de la lista.</a:t>
          </a:r>
          <a:br>
            <a:rPr lang="es-ES" sz="1500" b="0" i="0" kern="1200"/>
          </a:br>
          <a:endParaRPr lang="en-US" sz="1500" kern="1200"/>
        </a:p>
      </dsp:txBody>
      <dsp:txXfrm>
        <a:off x="4701732" y="476797"/>
        <a:ext cx="2137150" cy="1282290"/>
      </dsp:txXfrm>
    </dsp:sp>
    <dsp:sp modelId="{CBF4D72A-EFB3-44A6-9410-FE3D3DA08C80}">
      <dsp:nvSpPr>
        <dsp:cNvPr id="0" name=""/>
        <dsp:cNvSpPr/>
      </dsp:nvSpPr>
      <dsp:spPr>
        <a:xfrm>
          <a:off x="1175433" y="1972803"/>
          <a:ext cx="2137150" cy="1282290"/>
        </a:xfrm>
        <a:prstGeom prst="rect">
          <a:avLst/>
        </a:prstGeom>
        <a:gradFill rotWithShape="0">
          <a:gsLst>
            <a:gs pos="0">
              <a:schemeClr val="accent5">
                <a:hueOff val="-14522952"/>
                <a:satOff val="15828"/>
                <a:lumOff val="3824"/>
                <a:alphaOff val="0"/>
                <a:tint val="98000"/>
                <a:lumMod val="100000"/>
              </a:schemeClr>
            </a:gs>
            <a:gs pos="100000">
              <a:schemeClr val="accent5">
                <a:hueOff val="-14522952"/>
                <a:satOff val="15828"/>
                <a:lumOff val="382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Si no se tiene cuidado al manejar la lista circular se pueden crear bucles infinitos.</a:t>
          </a:r>
          <a:br>
            <a:rPr lang="es-ES" sz="1500" b="0" i="0" kern="1200"/>
          </a:br>
          <a:endParaRPr lang="en-US" sz="1500" kern="1200"/>
        </a:p>
      </dsp:txBody>
      <dsp:txXfrm>
        <a:off x="1175433" y="1972803"/>
        <a:ext cx="2137150" cy="1282290"/>
      </dsp:txXfrm>
    </dsp:sp>
    <dsp:sp modelId="{D2D8F3FA-7D0A-4BB7-AB39-B30994DC7464}">
      <dsp:nvSpPr>
        <dsp:cNvPr id="0" name=""/>
        <dsp:cNvSpPr/>
      </dsp:nvSpPr>
      <dsp:spPr>
        <a:xfrm>
          <a:off x="3526299" y="1972803"/>
          <a:ext cx="2137150" cy="1282290"/>
        </a:xfrm>
        <a:prstGeom prst="rect">
          <a:avLst/>
        </a:prstGeom>
        <a:gradFill rotWithShape="0">
          <a:gsLst>
            <a:gs pos="0">
              <a:schemeClr val="accent5">
                <a:hueOff val="-19363936"/>
                <a:satOff val="21104"/>
                <a:lumOff val="5098"/>
                <a:alphaOff val="0"/>
                <a:tint val="98000"/>
                <a:lumMod val="100000"/>
              </a:schemeClr>
            </a:gs>
            <a:gs pos="100000">
              <a:schemeClr val="accent5">
                <a:hueOff val="-19363936"/>
                <a:satOff val="21104"/>
                <a:lumOff val="509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No tiene acceso aleatorio es decir para acceder a un valor se debe recorrer toda la lista.</a:t>
          </a:r>
          <a:endParaRPr lang="en-US" sz="1500" kern="1200"/>
        </a:p>
      </dsp:txBody>
      <dsp:txXfrm>
        <a:off x="3526299" y="1972803"/>
        <a:ext cx="2137150" cy="1282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B1D61-15F9-4C49-B676-DA2097FC7698}">
      <dsp:nvSpPr>
        <dsp:cNvPr id="0" name=""/>
        <dsp:cNvSpPr/>
      </dsp:nvSpPr>
      <dsp:spPr>
        <a:xfrm>
          <a:off x="0" y="476797"/>
          <a:ext cx="2137150" cy="12822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No existe ningún nodo que apunte a </a:t>
          </a:r>
          <a:r>
            <a:rPr lang="es-ES" sz="1500" b="0" i="0" kern="1200" dirty="0" err="1"/>
            <a:t>null</a:t>
          </a:r>
          <a:r>
            <a:rPr lang="es-ES" sz="1500" b="0" i="0" kern="1200"/>
            <a:t>.</a:t>
          </a:r>
          <a:br>
            <a:rPr lang="es-ES" sz="1500" b="0" i="0" kern="1200"/>
          </a:br>
          <a:endParaRPr lang="en-US" sz="1500" kern="1200"/>
        </a:p>
      </dsp:txBody>
      <dsp:txXfrm>
        <a:off x="0" y="476797"/>
        <a:ext cx="2137150" cy="1282290"/>
      </dsp:txXfrm>
    </dsp:sp>
    <dsp:sp modelId="{A94522CB-0825-4304-BA8E-867F43526A07}">
      <dsp:nvSpPr>
        <dsp:cNvPr id="0" name=""/>
        <dsp:cNvSpPr/>
      </dsp:nvSpPr>
      <dsp:spPr>
        <a:xfrm>
          <a:off x="2350866" y="476797"/>
          <a:ext cx="2137150" cy="12822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La lista no tiene fin ya que al llegar al último nodo empieza de nuevo la lista.</a:t>
          </a:r>
          <a:br>
            <a:rPr lang="es-ES" sz="1500" b="0" i="0" kern="1200"/>
          </a:br>
          <a:endParaRPr lang="en-US" sz="1500" kern="1200"/>
        </a:p>
      </dsp:txBody>
      <dsp:txXfrm>
        <a:off x="2350866" y="476797"/>
        <a:ext cx="2137150" cy="1282290"/>
      </dsp:txXfrm>
    </dsp:sp>
    <dsp:sp modelId="{3D8350D2-7D7F-4115-A08E-5E17EE7A6EAA}">
      <dsp:nvSpPr>
        <dsp:cNvPr id="0" name=""/>
        <dsp:cNvSpPr/>
      </dsp:nvSpPr>
      <dsp:spPr>
        <a:xfrm>
          <a:off x="4701732" y="476797"/>
          <a:ext cx="2137150" cy="12822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Se accede a la lista mediante el primer nodo o también llamado inicio de la lista.</a:t>
          </a:r>
          <a:br>
            <a:rPr lang="es-ES" sz="1500" b="0" i="0" kern="1200"/>
          </a:br>
          <a:endParaRPr lang="en-US" sz="1500" kern="1200"/>
        </a:p>
      </dsp:txBody>
      <dsp:txXfrm>
        <a:off x="4701732" y="476797"/>
        <a:ext cx="2137150" cy="1282290"/>
      </dsp:txXfrm>
    </dsp:sp>
    <dsp:sp modelId="{CB52782B-AB93-4B00-ACBB-A4C910A8E296}">
      <dsp:nvSpPr>
        <dsp:cNvPr id="0" name=""/>
        <dsp:cNvSpPr/>
      </dsp:nvSpPr>
      <dsp:spPr>
        <a:xfrm>
          <a:off x="1175433" y="1972803"/>
          <a:ext cx="2137150" cy="12822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Si no se tiene cuidado al manejar la lista circular se pueden crear bucles infinitos.</a:t>
          </a:r>
          <a:br>
            <a:rPr lang="es-ES" sz="1500" b="0" i="0" kern="1200"/>
          </a:br>
          <a:endParaRPr lang="en-US" sz="1500" kern="1200"/>
        </a:p>
      </dsp:txBody>
      <dsp:txXfrm>
        <a:off x="1175433" y="1972803"/>
        <a:ext cx="2137150" cy="1282290"/>
      </dsp:txXfrm>
    </dsp:sp>
    <dsp:sp modelId="{BD1A96A9-181C-41D9-812F-F5DDDBBF0D77}">
      <dsp:nvSpPr>
        <dsp:cNvPr id="0" name=""/>
        <dsp:cNvSpPr/>
      </dsp:nvSpPr>
      <dsp:spPr>
        <a:xfrm>
          <a:off x="3526299" y="1972803"/>
          <a:ext cx="2137150" cy="12822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/>
            <a:t>No tiene acceso aleatorio es decir para acceder a un valor se debe recorrer toda la lista.</a:t>
          </a:r>
          <a:endParaRPr lang="en-US" sz="1500" kern="1200"/>
        </a:p>
      </dsp:txBody>
      <dsp:txXfrm>
        <a:off x="3526299" y="1972803"/>
        <a:ext cx="2137150" cy="128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10A8C-0610-4153-BBC9-9B5A92698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LISTAS DOBLEMENTE ENLAZADA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1F4DF-1820-4E41-A6F4-ACC56F714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TIPOS DE DATOS ABSTRACTOS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1070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8439-1AD3-4B79-8E26-F3EF9C65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dirty="0"/>
              <a:t>LISTAS DOBLEMENTE ENLAZADAS 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59313-B883-40A1-BFEF-1CCD2AAB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es-GT"/>
              <a:t>Una Lista Doblemente Enlazada tiene 2 punteros por cada nodo (anterior, siguiente)</a:t>
            </a:r>
          </a:p>
          <a:p>
            <a:r>
              <a:rPr lang="es-GT"/>
              <a:t>Pueden tener 2 Nodos iniciales (cabeza y cola)</a:t>
            </a:r>
          </a:p>
          <a:p>
            <a:pPr marL="0" indent="0">
              <a:buNone/>
            </a:pPr>
            <a:endParaRPr lang="es-GT"/>
          </a:p>
        </p:txBody>
      </p:sp>
      <p:pic>
        <p:nvPicPr>
          <p:cNvPr id="1026" name="Picture 2" descr="LISTAS DOBLEMENTE-ENLAZADAS">
            <a:extLst>
              <a:ext uri="{FF2B5EF4-FFF2-40B4-BE49-F238E27FC236}">
                <a16:creationId xmlns:a16="http://schemas.microsoft.com/office/drawing/2014/main" id="{FA4C3F13-E1B7-4858-BDE0-F30220DF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398" y="4542503"/>
            <a:ext cx="6415389" cy="16720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2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84381-C193-4924-8E6A-9DD57486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OPERACIONES QUE SE PUEDEN REALIZAR</a:t>
            </a:r>
            <a:endParaRPr lang="es-GT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7B1828-DF2D-4F4D-81C8-B68B36084F9F}"/>
              </a:ext>
            </a:extLst>
          </p:cNvPr>
          <p:cNvSpPr/>
          <p:nvPr/>
        </p:nvSpPr>
        <p:spPr>
          <a:xfrm>
            <a:off x="1077662" y="2014194"/>
            <a:ext cx="293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207589-450C-40C0-B753-9C1BB2696AC4}"/>
              </a:ext>
            </a:extLst>
          </p:cNvPr>
          <p:cNvSpPr/>
          <p:nvPr/>
        </p:nvSpPr>
        <p:spPr>
          <a:xfrm>
            <a:off x="1047236" y="5204262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157330-991A-4F5D-BB79-83782A067CFB}"/>
              </a:ext>
            </a:extLst>
          </p:cNvPr>
          <p:cNvSpPr/>
          <p:nvPr/>
        </p:nvSpPr>
        <p:spPr>
          <a:xfrm>
            <a:off x="8898532" y="2172449"/>
            <a:ext cx="194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VACIO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BD071E-3959-4C95-B973-EDB46D71BD1B}"/>
              </a:ext>
            </a:extLst>
          </p:cNvPr>
          <p:cNvSpPr/>
          <p:nvPr/>
        </p:nvSpPr>
        <p:spPr>
          <a:xfrm>
            <a:off x="7885441" y="5204262"/>
            <a:ext cx="3180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RECORRER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0B66CA-F615-4A38-90CF-7D620D764681}"/>
              </a:ext>
            </a:extLst>
          </p:cNvPr>
          <p:cNvSpPr/>
          <p:nvPr/>
        </p:nvSpPr>
        <p:spPr>
          <a:xfrm>
            <a:off x="1986199" y="3429000"/>
            <a:ext cx="3038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GRAFICAR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7B183E0-5CC9-4951-A912-A508CB7A196A}"/>
              </a:ext>
            </a:extLst>
          </p:cNvPr>
          <p:cNvSpPr/>
          <p:nvPr/>
        </p:nvSpPr>
        <p:spPr>
          <a:xfrm>
            <a:off x="6730566" y="3429000"/>
            <a:ext cx="2468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5444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43E3-2344-4B14-841E-26C73FAF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/>
              <a:t>LISTA CIRCULAR SIMPLEMENTE ENLAZADA</a:t>
            </a:r>
            <a:endParaRPr lang="es-GT" dirty="0"/>
          </a:p>
        </p:txBody>
      </p:sp>
      <p:graphicFrame>
        <p:nvGraphicFramePr>
          <p:cNvPr id="2052" name="CuadroTexto 155">
            <a:extLst>
              <a:ext uri="{FF2B5EF4-FFF2-40B4-BE49-F238E27FC236}">
                <a16:creationId xmlns:a16="http://schemas.microsoft.com/office/drawing/2014/main" id="{D9349014-9540-4833-8BAF-013039526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774068"/>
              </p:ext>
            </p:extLst>
          </p:nvPr>
        </p:nvGraphicFramePr>
        <p:xfrm>
          <a:off x="4709650" y="643464"/>
          <a:ext cx="6838883" cy="373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4" name="Picture 6" descr="Listas Simplememte Enlazadas">
            <a:extLst>
              <a:ext uri="{FF2B5EF4-FFF2-40B4-BE49-F238E27FC236}">
                <a16:creationId xmlns:a16="http://schemas.microsoft.com/office/drawing/2014/main" id="{2EDF7A7B-8A16-496D-9492-E9DD2AB3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51" y="4375355"/>
            <a:ext cx="6585417" cy="19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F499-3703-4085-B48F-A778A6DF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LISTA CIRCULAR DOBLEMENTE ENLAZADA</a:t>
            </a:r>
          </a:p>
        </p:txBody>
      </p:sp>
      <p:pic>
        <p:nvPicPr>
          <p:cNvPr id="4" name="Picture 2" descr="Lista Circular Simplemente Enalazada">
            <a:extLst>
              <a:ext uri="{FF2B5EF4-FFF2-40B4-BE49-F238E27FC236}">
                <a16:creationId xmlns:a16="http://schemas.microsoft.com/office/drawing/2014/main" id="{67950FBE-8D7A-4BBC-B44B-992ED5FD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027" y="4542503"/>
            <a:ext cx="6688132" cy="16720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4" name="CuadroTexto 155">
            <a:extLst>
              <a:ext uri="{FF2B5EF4-FFF2-40B4-BE49-F238E27FC236}">
                <a16:creationId xmlns:a16="http://schemas.microsoft.com/office/drawing/2014/main" id="{F7730922-6575-475A-B87A-1F127F837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539746"/>
              </p:ext>
            </p:extLst>
          </p:nvPr>
        </p:nvGraphicFramePr>
        <p:xfrm>
          <a:off x="4709650" y="643464"/>
          <a:ext cx="6838883" cy="373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13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2E686-107C-41A7-BDBA-023A559B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/>
              <a:t>EJERCICIO</a:t>
            </a:r>
            <a:endParaRPr lang="es-GT"/>
          </a:p>
        </p:txBody>
      </p:sp>
      <p:pic>
        <p:nvPicPr>
          <p:cNvPr id="5" name="Picture 2" descr="84 ideas de Mis Emojis | emojis, emoticones emoji, emoticonos animados">
            <a:extLst>
              <a:ext uri="{FF2B5EF4-FFF2-40B4-BE49-F238E27FC236}">
                <a16:creationId xmlns:a16="http://schemas.microsoft.com/office/drawing/2014/main" id="{ADF26971-7D94-47E8-A105-246DB2B7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743" y="643463"/>
            <a:ext cx="4373319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03AD82D-7562-4832-B648-BF709398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s-ES" b="1"/>
              <a:t>Se realizara una Lista Enlazada Simple con las operaciones de </a:t>
            </a:r>
          </a:p>
          <a:p>
            <a:pPr lvl="1"/>
            <a:r>
              <a:rPr lang="es-ES" b="1" err="1"/>
              <a:t>Vacio</a:t>
            </a:r>
            <a:r>
              <a:rPr lang="es-ES" b="1"/>
              <a:t>()</a:t>
            </a:r>
          </a:p>
          <a:p>
            <a:pPr lvl="1"/>
            <a:r>
              <a:rPr lang="es-ES" b="1"/>
              <a:t>Insertar()</a:t>
            </a:r>
          </a:p>
          <a:p>
            <a:pPr lvl="1"/>
            <a:r>
              <a:rPr lang="es-ES" b="1"/>
              <a:t>Eliminar()</a:t>
            </a:r>
          </a:p>
          <a:p>
            <a:pPr lvl="1"/>
            <a:r>
              <a:rPr lang="es-ES" b="1"/>
              <a:t>Recorrer()</a:t>
            </a:r>
          </a:p>
          <a:p>
            <a:pPr lvl="1"/>
            <a:r>
              <a:rPr lang="es-ES" b="1"/>
              <a:t>Graficar()</a:t>
            </a:r>
            <a:endParaRPr lang="es-GT" b="1"/>
          </a:p>
        </p:txBody>
      </p:sp>
    </p:spTree>
    <p:extLst>
      <p:ext uri="{BB962C8B-B14F-4D97-AF65-F5344CB8AC3E}">
        <p14:creationId xmlns:p14="http://schemas.microsoft.com/office/powerpoint/2010/main" val="186075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B1BE7CB7-24DC-41D6-9BC1-CE530272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7BAE53-34BD-4818-BD40-2023DF15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PREGUNTAS</a:t>
            </a:r>
          </a:p>
        </p:txBody>
      </p:sp>
      <p:sp>
        <p:nvSpPr>
          <p:cNvPr id="165" name="Rounded Rectangle 3">
            <a:extLst>
              <a:ext uri="{FF2B5EF4-FFF2-40B4-BE49-F238E27FC236}">
                <a16:creationId xmlns:a16="http://schemas.microsoft.com/office/drawing/2014/main" id="{D62AE07D-7D67-4C3C-9637-F319F0670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solidFill>
            <a:srgbClr val="FFFFFF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4098" name="Picture 2" descr="Ƹ̴Ӂ̴Ʒ PENSANDO Ƹ̴Ӂ̴Ʒ | Emoticones imagenes, Emoticonos, Emoticonos animados">
            <a:extLst>
              <a:ext uri="{FF2B5EF4-FFF2-40B4-BE49-F238E27FC236}">
                <a16:creationId xmlns:a16="http://schemas.microsoft.com/office/drawing/2014/main" id="{61FD5D1F-E137-40BF-8F98-AE799155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0971" y="1828762"/>
            <a:ext cx="4173253" cy="31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8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</TotalTime>
  <Words>240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LISTAS DOBLEMENTE ENLAZADA</vt:lpstr>
      <vt:lpstr>LISTAS DOBLEMENTE ENLAZADAS </vt:lpstr>
      <vt:lpstr>OPERACIONES QUE SE PUEDEN REALIZAR</vt:lpstr>
      <vt:lpstr>LISTA CIRCULAR SIMPLEMENTE ENLAZADA</vt:lpstr>
      <vt:lpstr>LISTA CIRCULAR DOBLEMENTE ENLAZADA</vt:lpstr>
      <vt:lpstr>EJERCICIO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DOBLEMENTE ENLAZADA</dc:title>
  <dc:creator>Brayan Hamllelo Estevem Prado Marroquín</dc:creator>
  <cp:lastModifiedBy>Brayan Hamllelo Estevem Prado Marroquín</cp:lastModifiedBy>
  <cp:revision>2</cp:revision>
  <dcterms:created xsi:type="dcterms:W3CDTF">2022-02-19T06:06:52Z</dcterms:created>
  <dcterms:modified xsi:type="dcterms:W3CDTF">2022-08-26T20:14:10Z</dcterms:modified>
</cp:coreProperties>
</file>