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58" r:id="rId11"/>
    <p:sldId id="260" r:id="rId12"/>
    <p:sldId id="265" r:id="rId13"/>
    <p:sldId id="266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0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3B274-2983-482A-AA4A-FD579F60A840}" type="datetime1">
              <a:rPr lang="es-ES" smtClean="0"/>
              <a:t>24/08/2022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2-08-24T22:23:21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10616 11584 0,'-24'0'171,"24"-25"-139,24 0-17,1 25 1,-25-25-16,25 1 16,-25-1-1,0 0-15,25 25 16,-25-25-16,25 25 15,-25-25-15,0 1 0,24-1 16,-24 0 0,0 0-16,25 25 15,-25-25 1,25 1 0,-25-1-1,0 0-15,25 25 16,-25-25 31,0 0-32,25 25-15,-25-25 16,24 25 15</inkml:trace>
  <inkml:trace contextRef="#ctx0" brushRef="#br0" timeOffset="1027.76">10840 11162 0,'0'25'47,"0"0"-31,0 0-16,0-1 0,0 1 15,0 0-15,0 0 16,0 0-16,0-1 0,0 1 16,0 0-16,0 0 0,0 0 15,0-1-15,0 1 0,0 0 16,0 0-16,0 0 0,0 24 0,24-24 15,-24 0-15,0 0 0,0-1 16,25 1 0,-25 0-16,0 0 0,25 0 15,-25-1-15,0 26 16,0-25 0,0 0-16,0-1 0,25 1 15,-25 0 1,0 0-16,0 0 15,0-1 1,0 1 15,0 0 1,0 0-32,25-25 78</inkml:trace>
  <inkml:trace contextRef="#ctx0" brushRef="#br0" timeOffset="3446.3">18479 11782 0,'0'-25'125,"25"25"-109,0-24-16,-25-1 0,25 25 16,-25-25-16,25 0 0,0 0 0,-25 1 15,24-26-15,-24 25 16,25 25-16,-25-49 0,50-1 16,-25 25-16,-1 0 0,-24 1 0,25 24 15,-25-25-15,0 0 0,0 0 16,0 50 156,0 25-172,0-26 0,0 1 15,0 0-15,0 0 0,0 0 0,25 24 16,-25-24-16,0 25 0,0-26 0,0 26 16,0-25-16,0 0 0,0-1 0,0 1 15,0 0-15,0 25 0,0-26 16,-25-24-16,25 25 0,0 0 15,0 0-15,0 0 0,0 24 16,0-24-16,0 0 16,0 0-16,0-1 0,0 1 15,0 0 1,0 0-16,0 0 31</inkml:trace>
  <inkml:trace contextRef="#ctx0" brushRef="#br0" timeOffset="5085.63">25921 11757 0,'25'0'78,"-25"-24"-78,49-1 0,-24-25 15,0 25-15,0 1 16,0-1-16,24 0 0,-24 0 0,0 25 16,0-25-16,-1 1 0,1-1 15,0-25-15,0 25 16,0 1-16,-25-1 0,0 0 15,0 0-15,0 0 16,0 1 0,0-1-16,24 25 140,-24 25-140,0-1 16,0 1-16,0 0 0,25 0 16,-25 0-16,0-1 15,0 1-15,25 0 0,-25 0 16,0 0-16,0-1 0,0 1 0,0 0 15,0 0-15,0 0 0,0-1 0,0 26 16,0-25-16,0 0 0,0-1 16,0 1-16,0 0 0,0 25 15,0-26-15,0 1 0,25 0 16,-25 0-16,0 0 16,25-1-16,-25 1 15,0 25-15,0-25 16,0-1-1,0 1-15,24-25 16,1 25-16,-25 0 31,0 0-31,0 0 16,0-1 0</inkml:trace>
  <inkml:trace contextRef="#ctx0" brushRef="#br0" timeOffset="7489.81">11088 13519 0,'0'-25'110,"0"0"-95,24 0 1,-24 0-16,25 25 0,-25-24 0,25-1 16,0 0-16,0 25 15,0-25-15,-25 0 0,24 25 0,26-24 16,-25 24-16,-25-25 15,25 25-15,-1 0 16,1 0 0,0 0-1,0 0 1,0 0 0,-1 0-16,1 0 15,-25 25-15,0 24 31,0-24-31,0 0 16,0 0-16,0-1 0,0 1 16,25-25-16,-25 25 0,0 0 0,0 0 15,0-1 1,0 1-16,0 0 16,0 0-1,0 0-15,-25-1 16,25 1-16,-25-25 0,1 0 15,-1 0-15,25 25 0,-25-25 16,0 0-16,25 25 16,-25-25-16,1 0 0,24 25 0,-25-1 15,-25-24-15,50 25 16,-25-25-16,25 25 0,-24-25 0,-1 0 16,0 25-16,0 0 0,-25-25 15,50 24-15,-24-24 0,-1 25 0,0 0 16,0 0-16,0-25 15,25 25 32,25-25 110,0 0-142,0 0 1,0 0-16,-1 0 0,1 0 15,0 0-15,0 0 0,0 0 16,0 0-16,-1 0 16,1 0-16,0 0 0,0 0 0,24 0 15,-24 0-15,25 0 0,-1 0 16,1 0-16,-25 0 0,49 0 16,-49 0-16,0 0 0,0 0 15,-1 0 1,1 0-1,0 0 1,0 0 47</inkml:trace>
  <inkml:trace contextRef="#ctx0" brushRef="#br0" timeOffset="9115.34">18678 13345 0,'0'-25'93,"0"0"-77,25 25-16,-25-24 16,25 24-16,-25-25 0,24 25 15,-24-25-15,25 25 0,0 0 16,0-25-16,0 25 0,24 0 16,-24 0-16,0 0 15,0 0-15,-1 0 0,1 0 16,0 0-16,0 0 15,0 0-15,-25 25 32,0 0-32,0 0 15,0-1-15,0 1 16,0 0-16,0 0 0,0 24 16,0-24-16,-25 0 15,25 0-15,-25 0 0,25-1 16,-25 1-16,0 0 0,1 0 15,24 0-15,-25-25 0,25 24 16,-25-24-16,0 25 16,0-25-16,1 0 15,-1 0-15,25 25 16,-25-25-16,0 25 0,0-25 16,1 0 15,24 25-31,0-1 47,24-24 0,1 0-47,0 25 15,0-25-15,0 0 0,-1 0 16,26 0-16,0 0 0,-26 0 0,26 0 0,-25 0 15,24 0-15,1 0 0,0 25 16,-26-25-16,51 0 0,-26 0 0,-24 0 16,0 0-16,25 0 0,-26 0 0,1 0 15,0 0-15,0 0 16</inkml:trace>
  <inkml:trace contextRef="#ctx0" brushRef="#br0" timeOffset="10912.62">26417 13419 0,'25'0'62,"-25"-24"-46,0-1-16,0 0 31,0 0-31,25 0 16,-25 1-16,24 24 0,-24-25 15,25 25-15,0-25 0,0 0 16,0 25-16,-1-25 16,1 25-1,0-25-15,0 25 16,0 0 0,-1 0-16,1 0 15,0 0-15,-25 25 16,0 0-16,0 0 15,25-25-15,-25 50 0,-25-26 16,25 1-16,0 0 16,-25 0-16,0 0 15,25-1-15,-24 1 0,-1 0 0,25 0 16,-25 0-16,25-1 0,-25-24 16,0 50-16,1-25 0,24 0 0,-25-1 15,0 1-15,0 0 0,25 0 16,-25-25-16,1 25 0,-1-1 15,25 1-15,-25-25 0,25 25 16,-25 0-16,0 0 16,25-1-16,0 1 15,0 0 1,25-25 93,25 0-109,-1 0 0,-24 0 16,0 0-16,0-25 0,24 25 0,-24 0 16,-25-25-16,25 25 0,0 0 0,0 0 15,-1 0 1,1 0-1,0 0-15,-25-24 47,25 24-47,-25-25 0,25 25 16,-1 0 0,1 0-16,25 0 0,-25 0 0,49 0 15,-49 0-15,0 0 0,0 0 16,-25 25-16,24-25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2-08-24T22:23:37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7665 3398 0,'24'0'125,"-24"-25"-125,25 25 0,0-49 16,0 49-16,0-25 0,-1 25 15,-24-50-15,25 26 0,-25-1 16,25 25-16,0-25 0,-25 0 16,25 25-16,-25-25 0,0 1 15,24-1-15,-24 0 16,25 25-16,-25-25 16,0 0-1,25 25 1,-25-24-16,0 48 125,0 1-110,0 25-15,0-25 16,0-1-16,0 1 0,0 0 0,0 0 0,0 24 16,0-24-16,0 0 15,-25-25-15,25 25 0,0 0 0,0-1 16,0 1-16,0 0 0,0 0 16,0 24-16,0-24 15,0 0-15,0 0 0,0 0 0,0 24 16,0-24-16,0 25 0,0-25 15,0-1-15,0 1 0,0 0 0,0 0 16,0 0-16,0-1 16,0 1-16,0 0 15</inkml:trace>
  <inkml:trace contextRef="#ctx0" brushRef="#br0" timeOffset="2254.79">10616 3398 0,'0'-25'125,"0"1"-125,0-1 16,0 0-16,25 25 15,0 0-15,-25-25 0,25 25 0,0-25 16,-25 1-16,24-1 16,1 25-16,0 0 0,0 0 15,-25-25 1,25 25-16,-25-25 16,24 25-16,1 0 0,0 0 15,25 0 1,-50-25-16,24 25 0,1 0 15,0 0 1,0 0-16,0 0 47,-25 25-47,0 0 16,0 0-16,0 0 0,0-1 15,0 1-15,0 0 16,0 0-16,0 0 0,0-1 15,0 1-15,0 0 16,-25-25-16,25 25 0,-25-25 0,0 25 16,25-1-16,-25 1 15,25 0-15,-24-25 0,-1 0 16,25 25-16,-25-25 0,0 0 16,0 25-16,25-1 0,-24-24 0,-1 25 15,0 0-15,0 0 16,0 0-16,25 0 0,-24-25 15,24 24-15,-25-24 0,25 25 16,-25 0-16,25 0 0,-25-25 16,25 25-16,0-1 15,-25-24-15,25 25 32,0 0 30,25-25 1,25 0-63,-25 0 15,-1 0-15,1-25 0,0 25 0,0 0 16,0 0-16,-1-25 0,1 25 0,0 0 15,0 0-15,0 0 0,-1 0 0,1-24 16,0 24-16,0 0 16,0 0-16,-1 0 0,1 0 15,0 0-15,0 0 16,0 0-16,0 0 0,-1 0 16,1 0-16,0 0 0,0 0 15,0 0-15,-1 0 16,1 0-1,0 0 17,0 0 15</inkml:trace>
  <inkml:trace contextRef="#ctx0" brushRef="#br0" timeOffset="6139.04">6102 3175 0,'25'0'328,"-25"-25"-328,0 0 32,25 1-17,-1 24-15,1-25 16,0 25-16,0-25 16,0 25-16,-1 0 15,1 0-15,0 0 16,0 0-16,0 0 15,-1 0-15,26 0 16,-25 0-16,0 0 16,-1 0-16,1 0 0,0 0 15,0 0 1,-25 25 0,25-25-1,-25 25-15,0-1 0,0 1 16,0 0-16,0 0 15,0 0-15,0-1 16,0 1 0,-25-25-16,25 25 15,-25-25-15,0 25 0,0-25 16,1 0-16,-1 0 16,25 25-16,-25-25 0,0 0 15,0 0-15,1 0 16,-26 24-16,25-24 15,25 25-15,-25-25 0,1 0 0,-1 25 16,0-25-16,50 0 125,0 0-125,-1 25 0,1-25 16,25 0-16,-50 25 0,25-25 15,-1 0-15,1 0 0,0 0 0,0 0 16,0 0-16,-1 0 0,1 24 16,-25 1-1,25-25-15,0 0 0,-25 25 16,0 0-16,0 0 15,25-1-15,-25 1 16,24-25 0,-24 25-16,0 0 0,0 0 15,0 0 1,0-1 0,0 1-16,0 0 15,-24-25 1,24 25-16,-25-25 0,0 0 15,0 25-15,25-1 16,-25-24-16,1 0 16,-1 25-16,0-25 15,0 0 1,0 0-16,1 0 0,-1 0 0,0 0 16,-25 0-16,26 0 15,-1 0-15,0 0 0,0 0 16,0 0-16,1 0 15,-1 0 17</inkml:trace>
  <inkml:trace contextRef="#ctx0" brushRef="#br0" timeOffset="18167.36">13395 2282 0,'-25'0'63,"0"0"-63,-25 0 16,26-25-16,-1 25 0,0 0 0,-25 0 15,25 0-15,1 0 0,-1 0 16,0 0-16,0 0 0,-24 0 0,24 0 15,0 0-15,0 0 0,0 0 16,1 0-16,-1 0 0,-25 0 0,25 0 16,1 0-16,-26 0 0,25 0 15,0 25-15,1-25 0,-1 0 16,0 25-16,0-25 0,0 0 16,25 25-16,-24-25 15,24 24-15,-25-24 0,25 25 0,-50-25 16,50 25-16,-25 0 0,1 0 0,-1-25 15,25 24-15,-25 1 0,25 0 16,-25-25-16,25 25 16,-25-25-16,25 25 15,0-1-15,-24-24 16,24 25-16,-25 0 0,25 0 0,-25 25 16,0-50-16,25 24 0,0 1 15,0 0-15,0 0 0,0 0 16,0-1-1,0 1-15,0 0 16,0 0-16,-25-25 16,25 25-16,0-1 31,0 1-31,0 0 16,0 0-16,0 0 15,0-1-15,0 1 0,0 0 16,0 0-16,0 0 15,0-1-15,0 1 16,0 25 0,0-25-1,0-1-15,0 1 0,0 0 16,25 0-16,-25 0 16,0-1-1,25-24-15,0 25 16,-25 0-16,25-25 15,-25 25-15,24 0 16,1-25-16,0 0 0,0 0 16,-25 24-16,25-24 0,-1 0 0,1 0 15,0 25-15,0-25 16,0 0-16,-1 0 16,26 0-16,-25 0 15,24 0-15,-24 0 0,25 0 16,-25 0-16,-1 0 0,1 0 0,0 0 15,0 0-15,0-25 0,-1 25 16,1 0-16,0 0 0,-25-24 0,25-1 16,0 25-1,-25-25 1,24 25-16,1 0 16,-25-25-16,25 25 15,0-25 1,0 25-16,-25-24 0,24 24 0,1-25 15,0 25-15,0-25 16,-25 0-16,25 25 16,-25-49-16,0 24 0,0 0 15,0 0-15,0 0 16,0 1-16,0-1 0,0 0 16,25-25-16,-25 26 0,0-1 0,0 0 15,0 0-15,0 0 0,24 1 16,-24-1-16,0 0 0,0 0 15,25 25-15,-25-25 0,0 1 0,0-1 16,0 0-16,0-25 16,0 26-16,0-1 15,0 0-15,0 0 0,0 0 16,0 0-16,-25 1 16,25-1-16,-24 0 0,-1 0 15,0 25-15,25-25 0,-25 25 0,0-24 16,0-1-16,1 25 0,-1-25 15,0 25-15,0-25 0,0 25 16,25-25-16,-24 25 0,-1 0 16,0 0-1,0 0-15,25-24 0,-25 24 16,1 0-16,-1 0 0,0 0 16,0 0-16,0 0 0,1 0 0,-1 0 15,-25 24-15,50 1 0,-25-25 16,1 25-16,-1-25 0,0 0 0,25 25 15,-25 0-15</inkml:trace>
  <inkml:trace contextRef="#ctx0" brushRef="#br0" timeOffset="19994.18">13841 3646 0,'-25'0'0,"0"0"15,1 0-15,-1 0 16,0 0-16,0 0 16,0 0-16,1 0 0,-1 0 15,0 0-15,0 0 0,0 0 16,1-25-16,-26 25 0,25 0 15,0 0-15,1 0 16,-1 0-16,0 0 0,-25 0 16,1 0-16,24 0 15,25 25-15,-25-25 0,0 25 0,0-25 16,1 0-16,24 25 0,-50 0 0,0 0 16,26-1-16,-1 1 15,0-25-15,0 25 0,0 0 16,25 0-16,-24-25 0,24 24 15,-25-24-15,25 25 0,-25 0 16,25 0-16,0 0 0,0 24 16,0-24-16,-25 25 15,25-26-15,0 1 0,0 0 16,0 0-16,0 0 0,0-1 0,0 1 0,0 0 16,0 0-16,0 24 0,0-24 15,0 0-15,0 0 0,0 0 16,0-1-1,25 1-15,-25 0 0,25 0 16,-25 0-16,25-1 0,-1-24 16,-24 50-16,25-50 15,0 25-15,0-25 0,0 25 16,-1-1-16,1-24 16,-25 25-16,25-25 0,0 0 15,0 25-15,-1-25 0,1 0 16,25 0-16,-25 0 0,0 25 15,-1 0-15,1-25 0,0 0 0,0 0 16,0 0-16,-1 0 0,26 0 16,-25 0-16,24 0 0,-24 0 15,25 0-15,-25 0 16,-1 0 0,1 0-16,0 0 0,0 0 15,0 0-15,-1 0 0,-24-25 0,25 25 16,0-25-16,0 25 0,0-25 0,-1 25 15,1 0-15,-25-25 0,25 1 0,0-1 16,0 25 0,-25-25-16,24 0 15,1 0 1,-25 1-16,25-1 0,-25 0 16,25 0-16,-25 0 15,25-24-15,-1 49 0,-24-25 16,0 0-16,0 0 15,25 1 1,-25-1-16,0 0 0,0 0 16,0 0-16,0 1 0,0-1 15,0 0-15,0 0 16,0 0 0,0 1-1,0-1 1,0 0-16,0 0 15,-25 25 1,25-25-16,0 1 16,-24 24-1,-1 0-15,25-25 16,0 0-16,-25 25 16,25-25-16,-25 25 15,0 0-15,1-25 0,-1 25 16,0-24-16,0 24 15,0-25-15,1 25 16,-1 0-16,0-25 16,0 25-16,0 0 0,1 0 15,-1 0-15,0 0 0,0 0 16,0 0-16,-24-25 0,24 25 0,25-25 16,-25 25-16,0 0 0,1 0 0,-1 0 15,0 0-15,0 0 16,0 0-16,1 0 0,-1 0 15,0 0-15,0 0 0,0 0 16,1 0-16,-1 0 16,0 0-16,25 25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8F66-D01E-4D44-9595-4555897CDD15}" type="datetime1">
              <a:rPr lang="es-ES" smtClean="0"/>
              <a:pPr/>
              <a:t>24/08/2022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3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07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3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99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58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34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4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98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2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7" name="Marcador de pie de página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7" name="Marcador de conteni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acción a 2 añ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9" name="Marcador de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0" name="Marcador de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6" name="Marcador de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1" name="Marcador de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2" name="Marcador de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3" name="Marcador de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7" name="Marcador de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fech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61" name="Marcador de pie de página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62" name="Marcador de número de diapositiva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4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8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2" name="Marcador de posición de imagen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6" name="Marcador de posición de imagen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4" name="Marcador de posición de imagen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Marcador de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7" name="Marcador de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8" name="Marcador de posición de imagen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0" name="Marcador de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72" name="Marcador de posición de imagen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5" name="Marcador de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8" name="Marcador de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7" name="Marcador de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0" name="Marcador de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9" name="Marcador de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2" name="Marcador de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1" name="Marcador de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8" name="Marcador de fech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tajas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sobr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fech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3" name="Marcador de pie de página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noProof="0"/>
              <a:t>20XX</a:t>
            </a:r>
            <a:endParaRPr lang="es-ES" sz="900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noProof="0"/>
              <a:t>Presentación de lanzamiento</a:t>
            </a:r>
            <a:endParaRPr lang="es-ES" sz="90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s-ES" noProof="0" smtClean="0"/>
              <a:pPr/>
              <a:t>‹Nº›</a:t>
            </a:fld>
            <a:endParaRPr lang="es-ES" sz="900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BrayanPradoMarroquin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rimer plano de un pasto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es-ES" sz="4800" dirty="0"/>
              <a:t>ESTRUCTURAS DE </a:t>
            </a:r>
            <a:br>
              <a:rPr lang="es-ES" sz="4800" dirty="0"/>
            </a:br>
            <a:r>
              <a:rPr lang="es-ES" sz="4800" dirty="0"/>
              <a:t>DATOS LINEALES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762C09-7B06-E450-C4A9-6042C5052D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Imagen de plantas, un pasto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40239"/>
            <a:ext cx="12191999" cy="2217760"/>
          </a:xfrm>
        </p:spPr>
      </p:pic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/>
              <a:t>Presentación de lanzamiento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10</a:t>
            </a:fld>
            <a:endParaRPr lang="es-ES" sz="900"/>
          </a:p>
        </p:txBody>
      </p:sp>
      <p:pic>
        <p:nvPicPr>
          <p:cNvPr id="4098" name="Picture 2" descr="C #Ya - Estructuras dinámicas: Listas genéricas doblemente encadenadas">
            <a:extLst>
              <a:ext uri="{FF2B5EF4-FFF2-40B4-BE49-F238E27FC236}">
                <a16:creationId xmlns:a16="http://schemas.microsoft.com/office/drawing/2014/main" id="{F4EE5A42-4D7D-8F8F-736D-E5E0EDB8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9" y="500560"/>
            <a:ext cx="11039665" cy="2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6A6D6DD7-7B73-90B6-2707-3338E3406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0804" y="1824143"/>
            <a:ext cx="6564087" cy="3614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Nodo</a:t>
            </a:r>
            <a:r>
              <a:rPr lang="en-US" sz="2400" dirty="0"/>
              <a:t> Cabeza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Puntero</a:t>
            </a:r>
            <a:r>
              <a:rPr lang="en-US" sz="2400" dirty="0"/>
              <a:t> </a:t>
            </a:r>
            <a:r>
              <a:rPr lang="en-US" sz="2400" dirty="0" err="1"/>
              <a:t>hacia</a:t>
            </a:r>
            <a:r>
              <a:rPr lang="en-US" sz="2400" dirty="0"/>
              <a:t> </a:t>
            </a:r>
            <a:r>
              <a:rPr lang="en-US" sz="2400" dirty="0" err="1"/>
              <a:t>siguiente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punter </a:t>
            </a:r>
            <a:r>
              <a:rPr lang="en-US" sz="2400" dirty="0" err="1"/>
              <a:t>hacia</a:t>
            </a:r>
            <a:r>
              <a:rPr lang="en-US" sz="2400" dirty="0"/>
              <a:t> anterior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Su</a:t>
            </a:r>
            <a:r>
              <a:rPr lang="en-US" sz="2400" dirty="0"/>
              <a:t> ultimo </a:t>
            </a:r>
            <a:r>
              <a:rPr lang="en-US" sz="2400" dirty="0" err="1"/>
              <a:t>nodo</a:t>
            </a:r>
            <a:r>
              <a:rPr lang="en-US" sz="2400" dirty="0"/>
              <a:t> </a:t>
            </a:r>
            <a:r>
              <a:rPr lang="en-US" sz="2400" dirty="0" err="1"/>
              <a:t>apunta</a:t>
            </a:r>
            <a:r>
              <a:rPr lang="en-US" sz="2400" dirty="0"/>
              <a:t> a </a:t>
            </a:r>
            <a:r>
              <a:rPr lang="en-US" sz="2400" dirty="0" err="1"/>
              <a:t>vacio</a:t>
            </a:r>
            <a:r>
              <a:rPr lang="en-US" sz="2400" dirty="0"/>
              <a:t> (NULL)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752521-A433-9518-6027-EA4CB2F389FF}"/>
                  </a:ext>
                </a:extLst>
              </p14:cNvPr>
              <p14:cNvContentPartPr/>
              <p14:nvPr/>
            </p14:nvContentPartPr>
            <p14:xfrm>
              <a:off x="2196720" y="812520"/>
              <a:ext cx="2911320" cy="938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752521-A433-9518-6027-EA4CB2F38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360" y="803160"/>
                <a:ext cx="293004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26F540-543C-4563-24B1-0CB42E6F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anchor="ctr">
            <a:normAutofit/>
          </a:bodyPr>
          <a:lstStyle/>
          <a:p>
            <a:r>
              <a:rPr lang="en-US"/>
              <a:t>BRAYAN HAMLLELO ESTEVEM PRADO MARROQUIN</a:t>
            </a:r>
            <a:endParaRPr lang="es-GT"/>
          </a:p>
        </p:txBody>
      </p:sp>
      <p:pic>
        <p:nvPicPr>
          <p:cNvPr id="1026" name="Picture 2" descr="Icono de github png | PNGEgg">
            <a:extLst>
              <a:ext uri="{FF2B5EF4-FFF2-40B4-BE49-F238E27FC236}">
                <a16:creationId xmlns:a16="http://schemas.microsoft.com/office/drawing/2014/main" id="{02A5AC58-1DDA-2C64-CBC0-223C94A4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67" b="92000" l="7667" r="94222">
                        <a14:foregroundMark x1="19889" y1="23333" x2="19889" y2="23333"/>
                        <a14:foregroundMark x1="24444" y1="17333" x2="9333" y2="34000"/>
                        <a14:foregroundMark x1="9333" y1="34000" x2="9000" y2="43222"/>
                        <a14:foregroundMark x1="11111" y1="39667" x2="14000" y2="72556"/>
                        <a14:foregroundMark x1="14000" y1="72556" x2="18556" y2="81222"/>
                        <a14:foregroundMark x1="18556" y1="81222" x2="44667" y2="90222"/>
                        <a14:foregroundMark x1="44667" y1="90222" x2="54222" y2="90889"/>
                        <a14:foregroundMark x1="54222" y1="90889" x2="67111" y2="90444"/>
                        <a14:foregroundMark x1="67111" y1="90444" x2="75556" y2="85222"/>
                        <a14:foregroundMark x1="75556" y1="85222" x2="86667" y2="68556"/>
                        <a14:foregroundMark x1="86667" y1="68556" x2="89333" y2="46556"/>
                        <a14:foregroundMark x1="89333" y1="46556" x2="87667" y2="36556"/>
                        <a14:foregroundMark x1="87667" y1="36556" x2="78889" y2="21444"/>
                        <a14:foregroundMark x1="78889" y1="21444" x2="58222" y2="12111"/>
                        <a14:foregroundMark x1="58222" y1="12111" x2="36889" y2="12333"/>
                        <a14:foregroundMark x1="36889" y1="12333" x2="23778" y2="16111"/>
                        <a14:foregroundMark x1="23778" y1="16111" x2="19889" y2="19778"/>
                        <a14:foregroundMark x1="42444" y1="8667" x2="60111" y2="8889"/>
                        <a14:foregroundMark x1="9000" y1="42444" x2="7333" y2="58667"/>
                        <a14:foregroundMark x1="7333" y1="58667" x2="6889" y2="46556"/>
                        <a14:foregroundMark x1="6889" y1="46556" x2="8222" y2="56667"/>
                        <a14:foregroundMark x1="8222" y1="56667" x2="7667" y2="58778"/>
                        <a14:foregroundMark x1="38333" y1="91444" x2="61444" y2="94333"/>
                        <a14:foregroundMark x1="61444" y1="94333" x2="44778" y2="91444"/>
                        <a14:foregroundMark x1="44778" y1="91444" x2="58000" y2="92000"/>
                        <a14:foregroundMark x1="92333" y1="40556" x2="94222" y2="50000"/>
                        <a14:foregroundMark x1="94222" y1="50000" x2="92333" y2="6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9564" y="1845128"/>
            <a:ext cx="5012871" cy="50128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7" name="Marcador de fech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20XX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1C5C630-3AD4-FC80-F0BC-CEB09D9382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SEXTO SEMESTRE DE INGENIERIA EN CIENCIAS Y SISTEMAS</a:t>
            </a:r>
            <a:endParaRPr lang="es-GT"/>
          </a:p>
        </p:txBody>
      </p:sp>
      <p:sp>
        <p:nvSpPr>
          <p:cNvPr id="1031" name="Footer Placeholder 5">
            <a:extLst>
              <a:ext uri="{FF2B5EF4-FFF2-40B4-BE49-F238E27FC236}">
                <a16:creationId xmlns:a16="http://schemas.microsoft.com/office/drawing/2014/main" id="{D107AF05-84E3-6877-77F9-033ADEF9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Presentación de lanzamiento</a:t>
            </a:r>
          </a:p>
        </p:txBody>
      </p:sp>
      <p:sp>
        <p:nvSpPr>
          <p:cNvPr id="59" name="Marcador de número de diapositiva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F38F03-E243-30BB-CFCE-44FE732D7038}"/>
              </a:ext>
            </a:extLst>
          </p:cNvPr>
          <p:cNvSpPr/>
          <p:nvPr/>
        </p:nvSpPr>
        <p:spPr>
          <a:xfrm>
            <a:off x="0" y="5541266"/>
            <a:ext cx="7299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5"/>
              </a:rPr>
              <a:t>BrayanPradoMarroquin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4" y="1331913"/>
            <a:ext cx="2230540" cy="1288648"/>
          </a:xfrm>
        </p:spPr>
        <p:txBody>
          <a:bodyPr rtlCol="0"/>
          <a:lstStyle/>
          <a:p>
            <a:pPr rtl="0"/>
            <a:r>
              <a:rPr lang="es-ES" sz="1800" dirty="0"/>
              <a:t>CONOCIMIENTOS PREVIOS</a:t>
            </a:r>
          </a:p>
        </p:txBody>
      </p:sp>
      <p:sp>
        <p:nvSpPr>
          <p:cNvPr id="323" name="Marcador de fecha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20XX</a:t>
            </a:r>
          </a:p>
        </p:txBody>
      </p:sp>
      <p:sp>
        <p:nvSpPr>
          <p:cNvPr id="324" name="Marcador de pie de página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/>
              <a:t>Presentación de lanzamiento</a:t>
            </a:r>
          </a:p>
        </p:txBody>
      </p:sp>
      <p:sp>
        <p:nvSpPr>
          <p:cNvPr id="325" name="Marcador de número de diapositiva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3</a:t>
            </a:fld>
            <a:endParaRPr lang="es-ES" sz="90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76C47-52CE-CF52-74D7-EFB372AFD2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686173"/>
            <a:ext cx="3433138" cy="1370672"/>
          </a:xfrm>
        </p:spPr>
        <p:txBody>
          <a:bodyPr/>
          <a:lstStyle/>
          <a:p>
            <a:r>
              <a:rPr lang="en-US" sz="4400" dirty="0"/>
              <a:t>METODOS </a:t>
            </a:r>
            <a:endParaRPr lang="es-GT" sz="44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E431648-46F4-BA8A-90AA-87B315462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CLASES</a:t>
            </a:r>
            <a:endParaRPr lang="es-GT" sz="4800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E454C32-C4F8-9E96-95E7-B28122C7E1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3600" dirty="0"/>
              <a:t>FUNCIONES</a:t>
            </a:r>
            <a:endParaRPr lang="es-GT" sz="3600" dirty="0"/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3B21EE71-D815-2D42-BF9B-4F35B5DD7C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800" dirty="0"/>
              <a:t>PROGRAMACION ORIENTADA A OBJETOS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4800590" cy="640698"/>
          </a:xfrm>
        </p:spPr>
        <p:txBody>
          <a:bodyPr rtlCol="0"/>
          <a:lstStyle/>
          <a:p>
            <a:pPr rtl="0"/>
            <a:r>
              <a:rPr lang="es-ES" sz="1800" dirty="0"/>
              <a:t>LENGUJALE DE PROGRAMACION A UTILIZAR </a:t>
            </a:r>
          </a:p>
        </p:txBody>
      </p:sp>
      <p:pic>
        <p:nvPicPr>
          <p:cNvPr id="27" name="Marcador de posición de imagen 26" descr="Vista aérea de una vía con árboles y pastos a amb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6"/>
            <a:ext cx="3281556" cy="1755240"/>
          </a:xfrm>
        </p:spPr>
        <p:txBody>
          <a:bodyPr rtlCol="0"/>
          <a:lstStyle/>
          <a:p>
            <a:pPr rtl="0"/>
            <a:r>
              <a:rPr lang="es-ES" sz="2800" dirty="0"/>
              <a:t>Python 3.10.2, Python 3.8.5 o Python 3.8.1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526473"/>
            <a:ext cx="3281556" cy="428891"/>
          </a:xfrm>
        </p:spPr>
        <p:txBody>
          <a:bodyPr rtlCol="0"/>
          <a:lstStyle/>
          <a:p>
            <a:pPr rtl="0"/>
            <a:r>
              <a:rPr lang="es-ES" dirty="0"/>
              <a:t>Herramientas de </a:t>
            </a:r>
            <a:r>
              <a:rPr lang="es-ES" dirty="0" err="1"/>
              <a:t>graphviz</a:t>
            </a:r>
            <a:endParaRPr lang="es-ES" dirty="0"/>
          </a:p>
        </p:txBody>
      </p:sp>
      <p:sp>
        <p:nvSpPr>
          <p:cNvPr id="256" name="Marcador de fech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258" name="Marcador de número de diapositiva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4</a:t>
            </a:fld>
            <a:endParaRPr lang="es-ES" sz="90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180AEC-D19A-A737-CAB1-F2F5E13E6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463827"/>
            <a:ext cx="3281556" cy="426393"/>
          </a:xfrm>
        </p:spPr>
        <p:txBody>
          <a:bodyPr/>
          <a:lstStyle/>
          <a:p>
            <a:r>
              <a:rPr lang="en-US" dirty="0"/>
              <a:t>Editor de </a:t>
            </a:r>
            <a:r>
              <a:rPr lang="en-US" dirty="0" err="1"/>
              <a:t>texto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Visual studio code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es-ES" dirty="0"/>
              <a:t>ESTRUCTURAS DE QUE VAN A EXPLICAR DURANTE EL TALLER </a:t>
            </a:r>
          </a:p>
        </p:txBody>
      </p:sp>
      <p:pic>
        <p:nvPicPr>
          <p:cNvPr id="46" name="Marcador de posición de imagen 45" descr="Icono de una caja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Marcador de posición de imagen 65" descr="Icono de una tienda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Marcador de posición de imagen 86" descr="Icono de un portapapeles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Marcador de posición de imagen 104" descr="Icono de una pregunta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754494"/>
          </a:xfrm>
        </p:spPr>
        <p:txBody>
          <a:bodyPr rtlCol="0"/>
          <a:lstStyle/>
          <a:p>
            <a:pPr rtl="0"/>
            <a:r>
              <a:rPr lang="es-ES" dirty="0"/>
              <a:t>LISTAS ENLAZADAS SIMPLES</a:t>
            </a:r>
          </a:p>
        </p:txBody>
      </p:sp>
      <p:sp>
        <p:nvSpPr>
          <p:cNvPr id="64" name="Marcador de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608439"/>
            <a:ext cx="2351446" cy="994835"/>
          </a:xfrm>
        </p:spPr>
        <p:txBody>
          <a:bodyPr rtlCol="0"/>
          <a:lstStyle/>
          <a:p>
            <a:pPr rtl="0"/>
            <a:r>
              <a:rPr lang="es-ES" dirty="0"/>
              <a:t>LISTAS DOBLEMENTE ENLAZADAS</a:t>
            </a:r>
          </a:p>
        </p:txBody>
      </p:sp>
      <p:sp>
        <p:nvSpPr>
          <p:cNvPr id="77" name="Marcador de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994835"/>
          </a:xfrm>
        </p:spPr>
        <p:txBody>
          <a:bodyPr rtlCol="0"/>
          <a:lstStyle/>
          <a:p>
            <a:pPr rtl="0"/>
            <a:r>
              <a:rPr lang="es-ES" dirty="0"/>
              <a:t>LISTA CIRCULAR SIMPLEMENTE ENLAZADA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754323"/>
          </a:xfrm>
        </p:spPr>
        <p:txBody>
          <a:bodyPr rtlCol="0"/>
          <a:lstStyle/>
          <a:p>
            <a:pPr rtl="0"/>
            <a:r>
              <a:rPr lang="es-ES" dirty="0"/>
              <a:t>LISTA CIRCULAR DOBLEMENTE ENLAZADA</a:t>
            </a:r>
          </a:p>
        </p:txBody>
      </p:sp>
      <p:sp>
        <p:nvSpPr>
          <p:cNvPr id="78" name="Marcador de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98220" y="4473825"/>
            <a:ext cx="2351446" cy="754323"/>
          </a:xfrm>
        </p:spPr>
        <p:txBody>
          <a:bodyPr rtlCol="0"/>
          <a:lstStyle/>
          <a:p>
            <a:pPr rtl="0"/>
            <a:r>
              <a:rPr lang="es-ES" dirty="0"/>
              <a:t>MATRICES ORTOGONALES</a:t>
            </a:r>
          </a:p>
        </p:txBody>
      </p:sp>
      <p:sp>
        <p:nvSpPr>
          <p:cNvPr id="26" name="Marcador de fecha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27" name="Marcador de pie de página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/>
              <a:t>Presentación de lanzamiento</a:t>
            </a:r>
          </a:p>
        </p:txBody>
      </p:sp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5</a:t>
            </a:fld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rcador de posición de imagen 23" descr="Una hoja con gotas de agua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es-ES" sz="1800" dirty="0"/>
              <a:t>ESTRUCTURA DE DATOS</a:t>
            </a:r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106CB055-2C7B-4271-88ED-F5872EAF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900" dirty="0"/>
              <a:t>Presentación de </a:t>
            </a:r>
            <a:br>
              <a:rPr lang="es-ES" sz="900" dirty="0"/>
            </a:br>
            <a:r>
              <a:rPr lang="es-ES" sz="900" dirty="0"/>
              <a:t>lanzamiento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6</a:t>
            </a:fld>
            <a:endParaRPr lang="es-ES" sz="90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 rtlCol="0"/>
          <a:lstStyle/>
          <a:p>
            <a:pPr rtl="0"/>
            <a:r>
              <a:rPr lang="es-ES" dirty="0"/>
              <a:t>REPRESENTAN UN CONJUNTO ORGANIZADO DE INFORMACION, LA CUAL SE COMPONE POR MEDIO DE IMPLEMENTACIONES LLAMADOS TIPOS DE DATOS ABSTRACTOS (TDA)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Imagen exterior de caminos de pasto y el cielo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2050" name="Picture 2" descr="Pilas en C++">
            <a:extLst>
              <a:ext uri="{FF2B5EF4-FFF2-40B4-BE49-F238E27FC236}">
                <a16:creationId xmlns:a16="http://schemas.microsoft.com/office/drawing/2014/main" id="{03FB4E6D-83AA-5F33-A238-1DA9E7EC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5" y="697172"/>
            <a:ext cx="3329414" cy="27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. Lista Enlazada Simple o Lista Simplemente Enlazada - UBO - Estructuras  de Datos">
            <a:extLst>
              <a:ext uri="{FF2B5EF4-FFF2-40B4-BE49-F238E27FC236}">
                <a16:creationId xmlns:a16="http://schemas.microsoft.com/office/drawing/2014/main" id="{E2286620-C00E-35B1-68F9-8BD62D7E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42" y="2620371"/>
            <a:ext cx="6122633" cy="353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arcador de posición de imagen 33" descr="Imagen exterior, de una puesta de sol, en la naturaleza, de un campo con hierba verde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es-ES" sz="1800" dirty="0"/>
              <a:t>OPERACIONES QUE SE PUEDEN REALIZAR </a:t>
            </a:r>
          </a:p>
        </p:txBody>
      </p:sp>
      <p:sp>
        <p:nvSpPr>
          <p:cNvPr id="26" name="Marcador de fech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es-ES" sz="900"/>
              <a:t>20XX</a:t>
            </a:r>
          </a:p>
        </p:txBody>
      </p:sp>
      <p:sp>
        <p:nvSpPr>
          <p:cNvPr id="27" name="Marcador de pie de página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Presentación de </a:t>
            </a:r>
            <a:br>
              <a:rPr lang="es-ES" sz="900" dirty="0"/>
            </a:br>
            <a:r>
              <a:rPr lang="es-ES" sz="900" dirty="0"/>
              <a:t>lanzamiento</a:t>
            </a:r>
          </a:p>
        </p:txBody>
      </p:sp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8</a:t>
            </a:fld>
            <a:endParaRPr lang="es-ES" sz="900"/>
          </a:p>
        </p:txBody>
      </p:sp>
      <p:sp>
        <p:nvSpPr>
          <p:cNvPr id="29" name="Rectá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AB3C868-C7DF-1713-1C9B-EBFE3D0976CA}"/>
              </a:ext>
            </a:extLst>
          </p:cNvPr>
          <p:cNvSpPr/>
          <p:nvPr/>
        </p:nvSpPr>
        <p:spPr>
          <a:xfrm>
            <a:off x="7095773" y="649585"/>
            <a:ext cx="3075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AGREGAR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8FF8C8-728D-0307-B46B-5AA06CE3E34B}"/>
              </a:ext>
            </a:extLst>
          </p:cNvPr>
          <p:cNvSpPr/>
          <p:nvPr/>
        </p:nvSpPr>
        <p:spPr>
          <a:xfrm>
            <a:off x="2253545" y="2222500"/>
            <a:ext cx="3209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ELIMINAR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305E982-561C-BF2F-E023-D4309E212212}"/>
              </a:ext>
            </a:extLst>
          </p:cNvPr>
          <p:cNvSpPr/>
          <p:nvPr/>
        </p:nvSpPr>
        <p:spPr>
          <a:xfrm>
            <a:off x="8820560" y="2716510"/>
            <a:ext cx="2645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BUSCAR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205BB6D-32EB-0B98-99FD-FDC56BF86251}"/>
              </a:ext>
            </a:extLst>
          </p:cNvPr>
          <p:cNvSpPr/>
          <p:nvPr/>
        </p:nvSpPr>
        <p:spPr>
          <a:xfrm>
            <a:off x="3190457" y="4939010"/>
            <a:ext cx="3460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RECORRER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5C4AB8-61F0-A7AC-481E-25FD4AB72162}"/>
              </a:ext>
            </a:extLst>
          </p:cNvPr>
          <p:cNvSpPr/>
          <p:nvPr/>
        </p:nvSpPr>
        <p:spPr>
          <a:xfrm>
            <a:off x="8593168" y="4943382"/>
            <a:ext cx="206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VACIO</a:t>
            </a:r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8DD4ECD-458E-E982-E2A1-2E8DC95A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anchor="ctr">
            <a:normAutofit/>
          </a:bodyPr>
          <a:lstStyle/>
          <a:p>
            <a:r>
              <a:rPr lang="en-US"/>
              <a:t>LISTA ENLAZADA SIMPLE Y LISTA DOBLEMENTE ENLAZADA</a:t>
            </a:r>
            <a:endParaRPr lang="es-GT" dirty="0"/>
          </a:p>
        </p:txBody>
      </p:sp>
      <p:pic>
        <p:nvPicPr>
          <p:cNvPr id="3074" name="Picture 2" descr="Análisis y Programación: Listas simplemente enlazadas (Linked List)">
            <a:extLst>
              <a:ext uri="{FF2B5EF4-FFF2-40B4-BE49-F238E27FC236}">
                <a16:creationId xmlns:a16="http://schemas.microsoft.com/office/drawing/2014/main" id="{532915E8-B9D0-13D4-9C4C-081A35DE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583723"/>
            <a:ext cx="12192000" cy="35356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" name="Marcador de fech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20XX</a:t>
            </a:r>
          </a:p>
        </p:txBody>
      </p:sp>
      <p:sp>
        <p:nvSpPr>
          <p:cNvPr id="3079" name="Text Placeholder 4">
            <a:extLst>
              <a:ext uri="{FF2B5EF4-FFF2-40B4-BE49-F238E27FC236}">
                <a16:creationId xmlns:a16="http://schemas.microsoft.com/office/drawing/2014/main" id="{196355FB-55F1-9DBE-EE1C-3845C32AC7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Nodo</a:t>
            </a:r>
            <a:r>
              <a:rPr lang="en-US" sz="2400" dirty="0"/>
              <a:t> Cabeza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Tiene un </a:t>
            </a:r>
            <a:r>
              <a:rPr lang="en-US" sz="2400" dirty="0" err="1"/>
              <a:t>Puntero</a:t>
            </a:r>
            <a:r>
              <a:rPr lang="en-US" sz="2400" dirty="0"/>
              <a:t> </a:t>
            </a:r>
            <a:r>
              <a:rPr lang="en-US" sz="2400" dirty="0" err="1"/>
              <a:t>hacia</a:t>
            </a:r>
            <a:r>
              <a:rPr lang="en-US" sz="2400" dirty="0"/>
              <a:t> </a:t>
            </a:r>
            <a:r>
              <a:rPr lang="en-US" sz="2400" dirty="0" err="1"/>
              <a:t>siguiente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Su</a:t>
            </a:r>
            <a:r>
              <a:rPr lang="en-US" sz="2400" dirty="0"/>
              <a:t> ultimo </a:t>
            </a:r>
            <a:r>
              <a:rPr lang="en-US" sz="2400" dirty="0" err="1"/>
              <a:t>nodo</a:t>
            </a:r>
            <a:r>
              <a:rPr lang="en-US" sz="2400" dirty="0"/>
              <a:t> </a:t>
            </a:r>
            <a:r>
              <a:rPr lang="en-US" sz="2400" dirty="0" err="1"/>
              <a:t>apunta</a:t>
            </a:r>
            <a:r>
              <a:rPr lang="en-US" sz="2400" dirty="0"/>
              <a:t> a </a:t>
            </a:r>
            <a:r>
              <a:rPr lang="en-US" sz="2400" dirty="0" err="1"/>
              <a:t>vacio</a:t>
            </a:r>
            <a:r>
              <a:rPr lang="en-US" sz="2400" dirty="0"/>
              <a:t> (NULL)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Presentación de lanzamiento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smtClean="0"/>
              <a:pPr rtl="0">
                <a:spcAft>
                  <a:spcPts val="600"/>
                </a:spcAft>
              </a:pPr>
              <a:t>9</a:t>
            </a:fld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4060357-BC19-FF7B-1CF7-4451E0CBE39C}"/>
                  </a:ext>
                </a:extLst>
              </p14:cNvPr>
              <p14:cNvContentPartPr/>
              <p14:nvPr/>
            </p14:nvContentPartPr>
            <p14:xfrm>
              <a:off x="3813120" y="4000320"/>
              <a:ext cx="5956200" cy="1045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4060357-BC19-FF7B-1CF7-4451E0CBE3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3760" y="3990960"/>
                <a:ext cx="5974920" cy="10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9_TF16411175_Win32" id="{945E4594-7ECA-41C5-BDC9-0B76073C8049}" vid="{E4D92940-EBFA-4AC4-812E-DCAD1438D6A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{1D4970D5-BCB7-4FAF-BD92-13AF517B9283}tf16411175_win32</Template>
  <TotalTime>87</TotalTime>
  <Words>209</Words>
  <Application>Microsoft Office PowerPoint</Application>
  <PresentationFormat>Panorámica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 </vt:lpstr>
      <vt:lpstr>Tenorite Bold</vt:lpstr>
      <vt:lpstr>Tema de Office</vt:lpstr>
      <vt:lpstr>ESTRUCTURAS DE  DATOS LINEALES</vt:lpstr>
      <vt:lpstr>BRAYAN HAMLLELO ESTEVEM PRADO MARROQUIN</vt:lpstr>
      <vt:lpstr>CONOCIMIENTOS PREVIOS</vt:lpstr>
      <vt:lpstr>LENGUJALE DE PROGRAMACION A UTILIZAR </vt:lpstr>
      <vt:lpstr>ESTRUCTURAS DE QUE VAN A EXPLICAR DURANTE EL TALLER </vt:lpstr>
      <vt:lpstr>ESTRUCTURA DE DATOS</vt:lpstr>
      <vt:lpstr>Presentación de PowerPoint</vt:lpstr>
      <vt:lpstr>OPERACIONES QUE SE PUEDEN REALIZAR </vt:lpstr>
      <vt:lpstr>LISTA ENLAZADA SIMPLE Y LISTA DOBLEMENTE ENLAZADA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 DATOS LINEALES</dc:title>
  <dc:creator>Brayan Hamllelo Estevem Prado Marroquín</dc:creator>
  <cp:lastModifiedBy>Brayan Hamllelo Estevem Prado Marroquín</cp:lastModifiedBy>
  <cp:revision>3</cp:revision>
  <dcterms:created xsi:type="dcterms:W3CDTF">2022-08-24T20:15:50Z</dcterms:created>
  <dcterms:modified xsi:type="dcterms:W3CDTF">2022-08-24T22:25:01Z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