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9cCHPU7S9QF6zCo74qtWlNePL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18c56d1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18c56d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11e643fa8a_0_206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11e643fa8a_0_206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211e643fa8a_0_20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11e643fa8a_0_20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11e643fa8a_0_20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11e643fa8a_0_20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11e643fa8a_0_206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211e643fa8a_0_206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211e643fa8a_0_2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11e643fa8a_0_302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211e643fa8a_0_30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11e643fa8a_0_30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11e643fa8a_0_30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11e643fa8a_0_30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11e643fa8a_0_30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11e643fa8a_0_30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11e643fa8a_0_30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11e643fa8a_0_30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11e643fa8a_0_30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11e643fa8a_0_30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11e643fa8a_0_30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11e643fa8a_0_30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11e643fa8a_0_30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11e643fa8a_0_30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11e643fa8a_0_30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11e643fa8a_0_30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11e643fa8a_0_30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11e643fa8a_0_30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11e643fa8a_0_302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211e643fa8a_0_302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211e643fa8a_0_3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1e643fa8a_0_3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11e643fa8a_0_21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211e643fa8a_0_2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11e643fa8a_0_2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11e643fa8a_0_2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11e643fa8a_0_2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11e643fa8a_0_2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11e643fa8a_0_2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11e643fa8a_0_2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11e643fa8a_0_2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11e643fa8a_0_2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11e643fa8a_0_2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11e643fa8a_0_2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11e643fa8a_0_2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11e643fa8a_0_2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11e643fa8a_0_2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11e643fa8a_0_2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11e643fa8a_0_2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11e643fa8a_0_2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11e643fa8a_0_2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11e643fa8a_0_216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211e643fa8a_0_2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11e643fa8a_0_23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211e643fa8a_0_2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11e643fa8a_0_23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11e643fa8a_0_23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211e643fa8a_0_23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211e643fa8a_0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11e643fa8a_0_24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211e643fa8a_0_2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11e643fa8a_0_2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11e643fa8a_0_24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211e643fa8a_0_24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211e643fa8a_0_24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211e643fa8a_0_2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11e643fa8a_0_25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211e643fa8a_0_2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11e643fa8a_0_25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11e643fa8a_0_25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211e643fa8a_0_2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11e643fa8a_0_25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211e643fa8a_0_2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11e643fa8a_0_2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11e643fa8a_0_259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211e643fa8a_0_259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211e643fa8a_0_2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11e643fa8a_0_266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211e643fa8a_0_26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11e643fa8a_0_26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11e643fa8a_0_26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11e643fa8a_0_26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11e643fa8a_0_26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11e643fa8a_0_26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11e643fa8a_0_26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11e643fa8a_0_26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11e643fa8a_0_26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11e643fa8a_0_26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11e643fa8a_0_26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11e643fa8a_0_26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11e643fa8a_0_26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11e643fa8a_0_26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11e643fa8a_0_26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11e643fa8a_0_26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11e643fa8a_0_26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11e643fa8a_0_26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11e643fa8a_0_266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211e643fa8a_0_2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11e643fa8a_0_28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211e643fa8a_0_2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11e643fa8a_0_2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11e643fa8a_0_288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211e643fa8a_0_288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211e643fa8a_0_288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11e643fa8a_0_2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11e643fa8a_0_296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211e643fa8a_0_29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11e643fa8a_0_29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11e643fa8a_0_296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211e643fa8a_0_2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1e643fa8a_0_2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11e643fa8a_0_20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11e643fa8a_0_2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4659050" y="1409701"/>
            <a:ext cx="6690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 sz="6100"/>
              <a:t>LODGEHUB</a:t>
            </a:r>
            <a:endParaRPr sz="61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417550" y="3288125"/>
            <a:ext cx="34884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3702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CO" sz="1287">
                <a:latin typeface="Times New Roman"/>
                <a:ea typeface="Times New Roman"/>
                <a:cs typeface="Times New Roman"/>
                <a:sym typeface="Times New Roman"/>
              </a:rPr>
              <a:t>Brayan Felipe Pulido López</a:t>
            </a:r>
            <a:endParaRPr b="1" sz="12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7345" marR="3702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CO" sz="1287">
                <a:latin typeface="Times New Roman"/>
                <a:ea typeface="Times New Roman"/>
                <a:cs typeface="Times New Roman"/>
                <a:sym typeface="Times New Roman"/>
              </a:rPr>
              <a:t>Favian Alejandro Machuca Pedraza </a:t>
            </a:r>
            <a:endParaRPr b="1" sz="12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7345" marR="3702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CO" sz="1287">
                <a:latin typeface="Times New Roman"/>
                <a:ea typeface="Times New Roman"/>
                <a:cs typeface="Times New Roman"/>
                <a:sym typeface="Times New Roman"/>
              </a:rPr>
              <a:t>Camilo Andrés Guerrero Yanquen </a:t>
            </a:r>
            <a:endParaRPr b="1" sz="12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7345" marR="3702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CO" sz="1287">
                <a:latin typeface="Times New Roman"/>
                <a:ea typeface="Times New Roman"/>
                <a:cs typeface="Times New Roman"/>
                <a:sym typeface="Times New Roman"/>
              </a:rPr>
              <a:t>William Steven Daza Delgado</a:t>
            </a:r>
            <a:endParaRPr b="1" sz="12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7345" marR="3702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-CO" sz="1287">
                <a:latin typeface="Times New Roman"/>
                <a:ea typeface="Times New Roman"/>
                <a:cs typeface="Times New Roman"/>
                <a:sym typeface="Times New Roman"/>
              </a:rPr>
              <a:t>Jonathan David Fernández López</a:t>
            </a:r>
            <a:endParaRPr b="1" sz="128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06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21218c56d17_0_52"/>
          <p:cNvCxnSpPr>
            <a:stCxn id="141" idx="3"/>
            <a:endCxn id="142" idx="3"/>
          </p:cNvCxnSpPr>
          <p:nvPr/>
        </p:nvCxnSpPr>
        <p:spPr>
          <a:xfrm flipH="1" rot="10800000">
            <a:off x="4135750" y="683300"/>
            <a:ext cx="4204200" cy="16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21218c56d17_0_52"/>
          <p:cNvCxnSpPr>
            <a:stCxn id="144" idx="1"/>
            <a:endCxn id="141" idx="3"/>
          </p:cNvCxnSpPr>
          <p:nvPr/>
        </p:nvCxnSpPr>
        <p:spPr>
          <a:xfrm rot="10800000">
            <a:off x="4135643" y="2354523"/>
            <a:ext cx="5036400" cy="352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21218c56d17_0_52"/>
          <p:cNvCxnSpPr>
            <a:stCxn id="146" idx="1"/>
            <a:endCxn id="142" idx="0"/>
          </p:cNvCxnSpPr>
          <p:nvPr/>
        </p:nvCxnSpPr>
        <p:spPr>
          <a:xfrm rot="10800000">
            <a:off x="7981968" y="558223"/>
            <a:ext cx="1190100" cy="278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g21218c56d17_0_52"/>
          <p:cNvCxnSpPr>
            <a:stCxn id="146" idx="1"/>
            <a:endCxn id="141" idx="3"/>
          </p:cNvCxnSpPr>
          <p:nvPr/>
        </p:nvCxnSpPr>
        <p:spPr>
          <a:xfrm rot="10800000">
            <a:off x="4135668" y="2354623"/>
            <a:ext cx="5036400" cy="9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g21218c56d17_0_52"/>
          <p:cNvSpPr/>
          <p:nvPr/>
        </p:nvSpPr>
        <p:spPr>
          <a:xfrm>
            <a:off x="9172068" y="3221023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EMPLEADOS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1218c56d17_0_52"/>
          <p:cNvSpPr/>
          <p:nvPr/>
        </p:nvSpPr>
        <p:spPr>
          <a:xfrm>
            <a:off x="8504000" y="4008775"/>
            <a:ext cx="817500" cy="2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emple_numero_identidad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1218c56d17_0_52"/>
          <p:cNvSpPr/>
          <p:nvPr/>
        </p:nvSpPr>
        <p:spPr>
          <a:xfrm>
            <a:off x="7921798" y="3741926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empl_nombre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1218c56d17_0_52"/>
          <p:cNvSpPr/>
          <p:nvPr/>
        </p:nvSpPr>
        <p:spPr>
          <a:xfrm>
            <a:off x="7376263" y="3537291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empl_TipoDocumento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1218c56d17_0_52"/>
          <p:cNvSpPr/>
          <p:nvPr/>
        </p:nvSpPr>
        <p:spPr>
          <a:xfrm>
            <a:off x="11135479" y="4152276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empl_apellido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21218c56d17_0_52"/>
          <p:cNvSpPr/>
          <p:nvPr/>
        </p:nvSpPr>
        <p:spPr>
          <a:xfrm>
            <a:off x="11463461" y="313871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empl_estado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21218c56d17_0_52"/>
          <p:cNvSpPr/>
          <p:nvPr/>
        </p:nvSpPr>
        <p:spPr>
          <a:xfrm>
            <a:off x="7385692" y="320776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empl_clave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21218c56d17_0_52"/>
          <p:cNvSpPr/>
          <p:nvPr/>
        </p:nvSpPr>
        <p:spPr>
          <a:xfrm>
            <a:off x="9596417" y="4168327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empl_direccion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1218c56d17_0_52"/>
          <p:cNvSpPr/>
          <p:nvPr/>
        </p:nvSpPr>
        <p:spPr>
          <a:xfrm>
            <a:off x="7518243" y="2548724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empl_correo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1218c56d17_0_52"/>
          <p:cNvSpPr/>
          <p:nvPr/>
        </p:nvSpPr>
        <p:spPr>
          <a:xfrm>
            <a:off x="10002958" y="2235930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empl_telefono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21218c56d17_0_52"/>
          <p:cNvSpPr/>
          <p:nvPr/>
        </p:nvSpPr>
        <p:spPr>
          <a:xfrm>
            <a:off x="9047147" y="222537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empl_nacimiento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21218c56d17_0_52"/>
          <p:cNvSpPr/>
          <p:nvPr/>
        </p:nvSpPr>
        <p:spPr>
          <a:xfrm>
            <a:off x="10351960" y="4168321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empl_EstadoCivil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21218c56d17_0_52"/>
          <p:cNvSpPr/>
          <p:nvPr/>
        </p:nvSpPr>
        <p:spPr>
          <a:xfrm>
            <a:off x="11440765" y="383002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empl_RH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21218c56d17_0_52"/>
          <p:cNvSpPr/>
          <p:nvPr/>
        </p:nvSpPr>
        <p:spPr>
          <a:xfrm>
            <a:off x="10733209" y="2233804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empl_Ciudad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1218c56d17_0_52"/>
          <p:cNvSpPr/>
          <p:nvPr/>
        </p:nvSpPr>
        <p:spPr>
          <a:xfrm>
            <a:off x="11463452" y="2800121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empl_CiudadNacimiento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1218c56d17_0_52"/>
          <p:cNvSpPr/>
          <p:nvPr/>
        </p:nvSpPr>
        <p:spPr>
          <a:xfrm>
            <a:off x="11463455" y="2230401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empl_firma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1218c56d17_0_52"/>
          <p:cNvSpPr/>
          <p:nvPr/>
        </p:nvSpPr>
        <p:spPr>
          <a:xfrm>
            <a:off x="11463462" y="250425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empl_huella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21218c56d17_0_52"/>
          <p:cNvSpPr/>
          <p:nvPr/>
        </p:nvSpPr>
        <p:spPr>
          <a:xfrm>
            <a:off x="11463454" y="3484385"/>
            <a:ext cx="6891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empl_foto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1218c56d17_0_52"/>
          <p:cNvSpPr/>
          <p:nvPr/>
        </p:nvSpPr>
        <p:spPr>
          <a:xfrm>
            <a:off x="7624088" y="558262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1218c56d17_0_52"/>
          <p:cNvSpPr/>
          <p:nvPr/>
        </p:nvSpPr>
        <p:spPr>
          <a:xfrm>
            <a:off x="9033788" y="38991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pqrs_id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21218c56d17_0_52"/>
          <p:cNvSpPr/>
          <p:nvPr/>
        </p:nvSpPr>
        <p:spPr>
          <a:xfrm>
            <a:off x="9056775" y="112975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pqrs_detalle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21218c56d17_0_52"/>
          <p:cNvSpPr/>
          <p:nvPr/>
        </p:nvSpPr>
        <p:spPr>
          <a:xfrm>
            <a:off x="9056777" y="979525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pqrs_hora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21218c56d17_0_52"/>
          <p:cNvSpPr/>
          <p:nvPr/>
        </p:nvSpPr>
        <p:spPr>
          <a:xfrm>
            <a:off x="6551750" y="823800"/>
            <a:ext cx="8217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pqrs_fecha_respuesta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1218c56d17_0_52"/>
          <p:cNvSpPr/>
          <p:nvPr/>
        </p:nvSpPr>
        <p:spPr>
          <a:xfrm>
            <a:off x="6669898" y="17778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pqrs_urgencia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21218c56d17_0_52"/>
          <p:cNvSpPr/>
          <p:nvPr/>
        </p:nvSpPr>
        <p:spPr>
          <a:xfrm>
            <a:off x="6551748" y="433150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pqrs_respuesta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1218c56d17_0_52"/>
          <p:cNvSpPr/>
          <p:nvPr/>
        </p:nvSpPr>
        <p:spPr>
          <a:xfrm>
            <a:off x="8233225" y="29475"/>
            <a:ext cx="7881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pqrs_fecha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21218c56d17_0_52"/>
          <p:cNvSpPr/>
          <p:nvPr/>
        </p:nvSpPr>
        <p:spPr>
          <a:xfrm>
            <a:off x="9056763" y="68471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pqrs_estado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1218c56d17_0_52"/>
          <p:cNvSpPr/>
          <p:nvPr/>
        </p:nvSpPr>
        <p:spPr>
          <a:xfrm>
            <a:off x="7504900" y="17775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pqrs_tipo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1218c56d17_0_52"/>
          <p:cNvSpPr/>
          <p:nvPr/>
        </p:nvSpPr>
        <p:spPr>
          <a:xfrm>
            <a:off x="1525650" y="5774989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MOTIVOS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21218c56d17_0_52"/>
          <p:cNvSpPr/>
          <p:nvPr/>
        </p:nvSpPr>
        <p:spPr>
          <a:xfrm>
            <a:off x="809850" y="519596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moti_id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1218c56d17_0_52"/>
          <p:cNvSpPr/>
          <p:nvPr/>
        </p:nvSpPr>
        <p:spPr>
          <a:xfrm>
            <a:off x="1656025" y="5120738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moti_descripcion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1218c56d17_0_52"/>
          <p:cNvSpPr/>
          <p:nvPr/>
        </p:nvSpPr>
        <p:spPr>
          <a:xfrm>
            <a:off x="1740375" y="637451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moti_fecha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1218c56d17_0_52"/>
          <p:cNvSpPr/>
          <p:nvPr/>
        </p:nvSpPr>
        <p:spPr>
          <a:xfrm>
            <a:off x="285750" y="5649888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moti_destado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21218c56d17_0_52"/>
          <p:cNvSpPr/>
          <p:nvPr/>
        </p:nvSpPr>
        <p:spPr>
          <a:xfrm>
            <a:off x="790725" y="632936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moti_hora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21218c56d17_0_52"/>
          <p:cNvSpPr/>
          <p:nvPr/>
        </p:nvSpPr>
        <p:spPr>
          <a:xfrm>
            <a:off x="3735488" y="339295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SERVICIOS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21218c56d17_0_52"/>
          <p:cNvSpPr/>
          <p:nvPr/>
        </p:nvSpPr>
        <p:spPr>
          <a:xfrm>
            <a:off x="4005700" y="1776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serv_id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1218c56d17_0_52"/>
          <p:cNvSpPr/>
          <p:nvPr/>
        </p:nvSpPr>
        <p:spPr>
          <a:xfrm>
            <a:off x="3838900" y="768838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serv_descripcion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1218c56d17_0_52"/>
          <p:cNvSpPr/>
          <p:nvPr/>
        </p:nvSpPr>
        <p:spPr>
          <a:xfrm>
            <a:off x="4645964" y="309713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serv_valor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1218c56d17_0_52"/>
          <p:cNvSpPr/>
          <p:nvPr/>
        </p:nvSpPr>
        <p:spPr>
          <a:xfrm>
            <a:off x="3519850" y="2260700"/>
            <a:ext cx="615900" cy="187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HUESPEDES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21218c56d17_0_52"/>
          <p:cNvSpPr/>
          <p:nvPr/>
        </p:nvSpPr>
        <p:spPr>
          <a:xfrm>
            <a:off x="1750925" y="2065013"/>
            <a:ext cx="8298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hues_NumerDocumento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1218c56d17_0_52"/>
          <p:cNvSpPr/>
          <p:nvPr/>
        </p:nvSpPr>
        <p:spPr>
          <a:xfrm>
            <a:off x="2014038" y="1720350"/>
            <a:ext cx="7845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hues_TipoDocumento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21218c56d17_0_52"/>
          <p:cNvSpPr/>
          <p:nvPr/>
        </p:nvSpPr>
        <p:spPr>
          <a:xfrm>
            <a:off x="2335250" y="1402400"/>
            <a:ext cx="8298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hues_correo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21218c56d17_0_52"/>
          <p:cNvSpPr/>
          <p:nvPr/>
        </p:nvSpPr>
        <p:spPr>
          <a:xfrm>
            <a:off x="1952879" y="2397290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hues_nombre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21218c56d17_0_52"/>
          <p:cNvSpPr/>
          <p:nvPr/>
        </p:nvSpPr>
        <p:spPr>
          <a:xfrm>
            <a:off x="2357818" y="2685406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hues_apellido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21218c56d17_0_52"/>
          <p:cNvSpPr/>
          <p:nvPr/>
        </p:nvSpPr>
        <p:spPr>
          <a:xfrm>
            <a:off x="2580728" y="3034278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hues_genero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21218c56d17_0_52"/>
          <p:cNvSpPr/>
          <p:nvPr/>
        </p:nvSpPr>
        <p:spPr>
          <a:xfrm>
            <a:off x="3165038" y="3263612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hues_incapacidad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21218c56d17_0_52"/>
          <p:cNvSpPr/>
          <p:nvPr/>
        </p:nvSpPr>
        <p:spPr>
          <a:xfrm>
            <a:off x="4251626" y="1690922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hues_nacimiento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21218c56d17_0_52"/>
          <p:cNvSpPr/>
          <p:nvPr/>
        </p:nvSpPr>
        <p:spPr>
          <a:xfrm>
            <a:off x="3870410" y="3072449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hues_EstadoCivil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21218c56d17_0_52"/>
          <p:cNvSpPr/>
          <p:nvPr/>
        </p:nvSpPr>
        <p:spPr>
          <a:xfrm>
            <a:off x="4069291" y="1323706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hues_CiudadOrigen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1218c56d17_0_52"/>
          <p:cNvSpPr/>
          <p:nvPr/>
        </p:nvSpPr>
        <p:spPr>
          <a:xfrm>
            <a:off x="3165058" y="1387009"/>
            <a:ext cx="851100" cy="2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hues_MotivoViaje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1218c56d17_0_52"/>
          <p:cNvSpPr/>
          <p:nvPr/>
        </p:nvSpPr>
        <p:spPr>
          <a:xfrm>
            <a:off x="9172043" y="5758323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RESERVAS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1218c56d17_0_52"/>
          <p:cNvSpPr/>
          <p:nvPr/>
        </p:nvSpPr>
        <p:spPr>
          <a:xfrm>
            <a:off x="7093988" y="6074692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rese_id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1218c56d17_0_52"/>
          <p:cNvSpPr/>
          <p:nvPr/>
        </p:nvSpPr>
        <p:spPr>
          <a:xfrm>
            <a:off x="11072037" y="5550173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rese_cantidad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1218c56d17_0_52"/>
          <p:cNvSpPr/>
          <p:nvPr/>
        </p:nvSpPr>
        <p:spPr>
          <a:xfrm>
            <a:off x="7995218" y="6484071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rese_FechaEntrada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21218c56d17_0_52"/>
          <p:cNvSpPr/>
          <p:nvPr/>
        </p:nvSpPr>
        <p:spPr>
          <a:xfrm>
            <a:off x="11153291" y="6011014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rese_Entrada Salida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1218c56d17_0_52"/>
          <p:cNvSpPr/>
          <p:nvPr/>
        </p:nvSpPr>
        <p:spPr>
          <a:xfrm>
            <a:off x="9687872" y="6490898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rese_hora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21218c56d17_0_52"/>
          <p:cNvSpPr/>
          <p:nvPr/>
        </p:nvSpPr>
        <p:spPr>
          <a:xfrm>
            <a:off x="10489654" y="6503869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rese_estado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21218c56d17_0_52"/>
          <p:cNvSpPr/>
          <p:nvPr/>
        </p:nvSpPr>
        <p:spPr>
          <a:xfrm>
            <a:off x="11291436" y="6503864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rese_cantidad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21218c56d17_0_52"/>
          <p:cNvSpPr/>
          <p:nvPr/>
        </p:nvSpPr>
        <p:spPr>
          <a:xfrm>
            <a:off x="8841550" y="6484068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rese_valor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1218c56d17_0_52"/>
          <p:cNvSpPr/>
          <p:nvPr/>
        </p:nvSpPr>
        <p:spPr>
          <a:xfrm>
            <a:off x="7099088" y="6454312"/>
            <a:ext cx="703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rese_impuestos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4" name="Google Shape;204;g21218c56d17_0_52"/>
          <p:cNvGrpSpPr/>
          <p:nvPr/>
        </p:nvGrpSpPr>
        <p:grpSpPr>
          <a:xfrm>
            <a:off x="104938" y="170463"/>
            <a:ext cx="2317300" cy="670700"/>
            <a:chOff x="9654450" y="2402975"/>
            <a:chExt cx="2317300" cy="670700"/>
          </a:xfrm>
        </p:grpSpPr>
        <p:sp>
          <p:nvSpPr>
            <p:cNvPr id="205" name="Google Shape;205;g21218c56d17_0_52"/>
            <p:cNvSpPr/>
            <p:nvPr/>
          </p:nvSpPr>
          <p:spPr>
            <a:xfrm>
              <a:off x="10487300" y="2823475"/>
              <a:ext cx="715800" cy="2502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600">
                  <a:latin typeface="Times New Roman"/>
                  <a:ea typeface="Times New Roman"/>
                  <a:cs typeface="Times New Roman"/>
                  <a:sym typeface="Times New Roman"/>
                </a:rPr>
                <a:t>TIPOS_HABITACIONES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g21218c56d17_0_52"/>
            <p:cNvSpPr/>
            <p:nvPr/>
          </p:nvSpPr>
          <p:spPr>
            <a:xfrm>
              <a:off x="10455225" y="2402975"/>
              <a:ext cx="715800" cy="250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600" u="sng">
                  <a:latin typeface="Times New Roman"/>
                  <a:ea typeface="Times New Roman"/>
                  <a:cs typeface="Times New Roman"/>
                  <a:sym typeface="Times New Roman"/>
                </a:rPr>
                <a:t>TiHa_id</a:t>
              </a:r>
              <a:endParaRPr sz="600" u="sng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g21218c56d17_0_52"/>
            <p:cNvSpPr/>
            <p:nvPr/>
          </p:nvSpPr>
          <p:spPr>
            <a:xfrm>
              <a:off x="9654450" y="2429313"/>
              <a:ext cx="715800" cy="250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600">
                  <a:latin typeface="Times New Roman"/>
                  <a:ea typeface="Times New Roman"/>
                  <a:cs typeface="Times New Roman"/>
                  <a:sym typeface="Times New Roman"/>
                </a:rPr>
                <a:t>TiHa_capacidad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g21218c56d17_0_52"/>
            <p:cNvSpPr/>
            <p:nvPr/>
          </p:nvSpPr>
          <p:spPr>
            <a:xfrm>
              <a:off x="11255950" y="2474550"/>
              <a:ext cx="715800" cy="250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600">
                  <a:latin typeface="Times New Roman"/>
                  <a:ea typeface="Times New Roman"/>
                  <a:cs typeface="Times New Roman"/>
                  <a:sym typeface="Times New Roman"/>
                </a:rPr>
                <a:t>TiHa_caalificacion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9" name="Google Shape;209;g21218c56d17_0_52"/>
          <p:cNvCxnSpPr>
            <a:stCxn id="184" idx="6"/>
            <a:endCxn id="141" idx="1"/>
          </p:cNvCxnSpPr>
          <p:nvPr/>
        </p:nvCxnSpPr>
        <p:spPr>
          <a:xfrm>
            <a:off x="2580725" y="2166413"/>
            <a:ext cx="939000" cy="1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21218c56d17_0_52"/>
          <p:cNvCxnSpPr>
            <a:stCxn id="185" idx="6"/>
            <a:endCxn id="141" idx="1"/>
          </p:cNvCxnSpPr>
          <p:nvPr/>
        </p:nvCxnSpPr>
        <p:spPr>
          <a:xfrm>
            <a:off x="2798538" y="1821750"/>
            <a:ext cx="7212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21218c56d17_0_52"/>
          <p:cNvCxnSpPr>
            <a:stCxn id="187" idx="6"/>
            <a:endCxn id="141" idx="1"/>
          </p:cNvCxnSpPr>
          <p:nvPr/>
        </p:nvCxnSpPr>
        <p:spPr>
          <a:xfrm flipH="1" rot="10800000">
            <a:off x="2803979" y="2354690"/>
            <a:ext cx="7158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g21218c56d17_0_52"/>
          <p:cNvCxnSpPr>
            <a:stCxn id="188" idx="7"/>
            <a:endCxn id="141" idx="1"/>
          </p:cNvCxnSpPr>
          <p:nvPr/>
        </p:nvCxnSpPr>
        <p:spPr>
          <a:xfrm flipH="1" rot="10800000">
            <a:off x="3084277" y="2354505"/>
            <a:ext cx="4356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g21218c56d17_0_52"/>
          <p:cNvCxnSpPr>
            <a:stCxn id="189" idx="0"/>
            <a:endCxn id="141" idx="2"/>
          </p:cNvCxnSpPr>
          <p:nvPr/>
        </p:nvCxnSpPr>
        <p:spPr>
          <a:xfrm flipH="1" rot="10800000">
            <a:off x="3006278" y="2448378"/>
            <a:ext cx="8214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g21218c56d17_0_52"/>
          <p:cNvCxnSpPr>
            <a:stCxn id="141" idx="2"/>
            <a:endCxn id="190" idx="0"/>
          </p:cNvCxnSpPr>
          <p:nvPr/>
        </p:nvCxnSpPr>
        <p:spPr>
          <a:xfrm flipH="1">
            <a:off x="3590500" y="2448500"/>
            <a:ext cx="237300" cy="8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21218c56d17_0_52"/>
          <p:cNvCxnSpPr>
            <a:stCxn id="141" idx="0"/>
            <a:endCxn id="191" idx="3"/>
          </p:cNvCxnSpPr>
          <p:nvPr/>
        </p:nvCxnSpPr>
        <p:spPr>
          <a:xfrm flipH="1" rot="10800000">
            <a:off x="3827800" y="1864100"/>
            <a:ext cx="5484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21218c56d17_0_52"/>
          <p:cNvCxnSpPr>
            <a:stCxn id="141" idx="0"/>
            <a:endCxn id="193" idx="3"/>
          </p:cNvCxnSpPr>
          <p:nvPr/>
        </p:nvCxnSpPr>
        <p:spPr>
          <a:xfrm flipH="1" rot="10800000">
            <a:off x="3827800" y="1496900"/>
            <a:ext cx="366000" cy="7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g21218c56d17_0_52"/>
          <p:cNvCxnSpPr>
            <a:stCxn id="141" idx="2"/>
            <a:endCxn id="192" idx="0"/>
          </p:cNvCxnSpPr>
          <p:nvPr/>
        </p:nvCxnSpPr>
        <p:spPr>
          <a:xfrm>
            <a:off x="3827800" y="2448500"/>
            <a:ext cx="4683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21218c56d17_0_52"/>
          <p:cNvCxnSpPr>
            <a:stCxn id="141" idx="0"/>
            <a:endCxn id="194" idx="4"/>
          </p:cNvCxnSpPr>
          <p:nvPr/>
        </p:nvCxnSpPr>
        <p:spPr>
          <a:xfrm rot="10800000">
            <a:off x="3590500" y="1589900"/>
            <a:ext cx="237300" cy="6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g21218c56d17_0_52"/>
          <p:cNvCxnSpPr>
            <a:stCxn id="141" idx="0"/>
            <a:endCxn id="186" idx="5"/>
          </p:cNvCxnSpPr>
          <p:nvPr/>
        </p:nvCxnSpPr>
        <p:spPr>
          <a:xfrm rot="10800000">
            <a:off x="3043600" y="1575500"/>
            <a:ext cx="784200" cy="6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g21218c56d17_0_52"/>
          <p:cNvCxnSpPr>
            <a:stCxn id="146" idx="2"/>
            <a:endCxn id="144" idx="0"/>
          </p:cNvCxnSpPr>
          <p:nvPr/>
        </p:nvCxnSpPr>
        <p:spPr>
          <a:xfrm>
            <a:off x="9529968" y="3471223"/>
            <a:ext cx="0" cy="22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g21218c56d17_0_52"/>
          <p:cNvSpPr/>
          <p:nvPr/>
        </p:nvSpPr>
        <p:spPr>
          <a:xfrm>
            <a:off x="1072963" y="3616738"/>
            <a:ext cx="715800" cy="25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HABITACIONES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1218c56d17_0_52"/>
          <p:cNvSpPr/>
          <p:nvPr/>
        </p:nvSpPr>
        <p:spPr>
          <a:xfrm>
            <a:off x="1506525" y="4281288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habi_numero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21218c56d17_0_52"/>
          <p:cNvSpPr/>
          <p:nvPr/>
        </p:nvSpPr>
        <p:spPr>
          <a:xfrm>
            <a:off x="74925" y="4064987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habi_disponibilidad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1218c56d17_0_52"/>
          <p:cNvSpPr/>
          <p:nvPr/>
        </p:nvSpPr>
        <p:spPr>
          <a:xfrm>
            <a:off x="194399" y="3384037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habi_tamano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1218c56d17_0_52"/>
          <p:cNvSpPr/>
          <p:nvPr/>
        </p:nvSpPr>
        <p:spPr>
          <a:xfrm>
            <a:off x="675900" y="4343825"/>
            <a:ext cx="715800" cy="25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habi_valor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1218c56d17_0_52"/>
          <p:cNvSpPr/>
          <p:nvPr/>
        </p:nvSpPr>
        <p:spPr>
          <a:xfrm>
            <a:off x="10443488" y="553738"/>
            <a:ext cx="497100" cy="18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CARGOS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21218c56d17_0_52"/>
          <p:cNvSpPr/>
          <p:nvPr/>
        </p:nvSpPr>
        <p:spPr>
          <a:xfrm>
            <a:off x="11291418" y="913887"/>
            <a:ext cx="719100" cy="1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 u="sng">
                <a:latin typeface="Times New Roman"/>
                <a:ea typeface="Times New Roman"/>
                <a:cs typeface="Times New Roman"/>
                <a:sym typeface="Times New Roman"/>
              </a:rPr>
              <a:t>carg_id</a:t>
            </a:r>
            <a:endParaRPr sz="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21218c56d17_0_52"/>
          <p:cNvSpPr/>
          <p:nvPr/>
        </p:nvSpPr>
        <p:spPr>
          <a:xfrm>
            <a:off x="11177081" y="216270"/>
            <a:ext cx="892200" cy="18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carg_descripcion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21218c56d17_0_52"/>
          <p:cNvSpPr/>
          <p:nvPr/>
        </p:nvSpPr>
        <p:spPr>
          <a:xfrm>
            <a:off x="10245954" y="218621"/>
            <a:ext cx="892200" cy="18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carg_estado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21218c56d17_0_52"/>
          <p:cNvSpPr/>
          <p:nvPr/>
        </p:nvSpPr>
        <p:spPr>
          <a:xfrm>
            <a:off x="11171603" y="548908"/>
            <a:ext cx="855600" cy="1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carg_permiso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g21218c56d17_0_52"/>
          <p:cNvCxnSpPr>
            <a:stCxn id="146" idx="3"/>
            <a:endCxn id="163" idx="2"/>
          </p:cNvCxnSpPr>
          <p:nvPr/>
        </p:nvCxnSpPr>
        <p:spPr>
          <a:xfrm flipH="1" rot="10800000">
            <a:off x="9887868" y="2629423"/>
            <a:ext cx="15756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21218c56d17_0_52"/>
          <p:cNvCxnSpPr>
            <a:stCxn id="146" idx="3"/>
            <a:endCxn id="162" idx="3"/>
          </p:cNvCxnSpPr>
          <p:nvPr/>
        </p:nvCxnSpPr>
        <p:spPr>
          <a:xfrm flipH="1" rot="10800000">
            <a:off x="9887868" y="2444023"/>
            <a:ext cx="1676400" cy="9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21218c56d17_0_52"/>
          <p:cNvCxnSpPr>
            <a:stCxn id="146" idx="3"/>
            <a:endCxn id="156" idx="4"/>
          </p:cNvCxnSpPr>
          <p:nvPr/>
        </p:nvCxnSpPr>
        <p:spPr>
          <a:xfrm flipH="1" rot="10800000">
            <a:off x="9887868" y="2486023"/>
            <a:ext cx="459600" cy="8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21218c56d17_0_52"/>
          <p:cNvCxnSpPr>
            <a:stCxn id="146" idx="3"/>
            <a:endCxn id="160" idx="4"/>
          </p:cNvCxnSpPr>
          <p:nvPr/>
        </p:nvCxnSpPr>
        <p:spPr>
          <a:xfrm flipH="1" rot="10800000">
            <a:off x="9887868" y="2483923"/>
            <a:ext cx="11898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g21218c56d17_0_52"/>
          <p:cNvCxnSpPr>
            <a:stCxn id="146" idx="0"/>
            <a:endCxn id="157" idx="4"/>
          </p:cNvCxnSpPr>
          <p:nvPr/>
        </p:nvCxnSpPr>
        <p:spPr>
          <a:xfrm rot="10800000">
            <a:off x="9391668" y="2475523"/>
            <a:ext cx="1383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g21218c56d17_0_52"/>
          <p:cNvCxnSpPr>
            <a:stCxn id="226" idx="3"/>
            <a:endCxn id="228" idx="4"/>
          </p:cNvCxnSpPr>
          <p:nvPr/>
        </p:nvCxnSpPr>
        <p:spPr>
          <a:xfrm flipH="1" rot="10800000">
            <a:off x="10940588" y="397288"/>
            <a:ext cx="6825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g21218c56d17_0_52"/>
          <p:cNvCxnSpPr>
            <a:stCxn id="229" idx="4"/>
            <a:endCxn id="226" idx="0"/>
          </p:cNvCxnSpPr>
          <p:nvPr/>
        </p:nvCxnSpPr>
        <p:spPr>
          <a:xfrm>
            <a:off x="10692054" y="399521"/>
            <a:ext cx="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g21218c56d17_0_52"/>
          <p:cNvCxnSpPr>
            <a:stCxn id="227" idx="2"/>
            <a:endCxn id="226" idx="3"/>
          </p:cNvCxnSpPr>
          <p:nvPr/>
        </p:nvCxnSpPr>
        <p:spPr>
          <a:xfrm rot="10800000">
            <a:off x="10940718" y="644187"/>
            <a:ext cx="3507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g21218c56d17_0_52"/>
          <p:cNvCxnSpPr>
            <a:stCxn id="226" idx="3"/>
            <a:endCxn id="230" idx="2"/>
          </p:cNvCxnSpPr>
          <p:nvPr/>
        </p:nvCxnSpPr>
        <p:spPr>
          <a:xfrm flipH="1" rot="10800000">
            <a:off x="10940588" y="631888"/>
            <a:ext cx="231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g21218c56d17_0_52"/>
          <p:cNvCxnSpPr>
            <a:stCxn id="146" idx="1"/>
            <a:endCxn id="148" idx="0"/>
          </p:cNvCxnSpPr>
          <p:nvPr/>
        </p:nvCxnSpPr>
        <p:spPr>
          <a:xfrm flipH="1">
            <a:off x="8912868" y="3346123"/>
            <a:ext cx="2592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21218c56d17_0_52"/>
          <p:cNvCxnSpPr>
            <a:stCxn id="146" idx="1"/>
            <a:endCxn id="155" idx="4"/>
          </p:cNvCxnSpPr>
          <p:nvPr/>
        </p:nvCxnSpPr>
        <p:spPr>
          <a:xfrm rot="10800000">
            <a:off x="7862868" y="2798923"/>
            <a:ext cx="13092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21218c56d17_0_52"/>
          <p:cNvCxnSpPr>
            <a:stCxn id="146" idx="1"/>
            <a:endCxn id="153" idx="6"/>
          </p:cNvCxnSpPr>
          <p:nvPr/>
        </p:nvCxnSpPr>
        <p:spPr>
          <a:xfrm rot="10800000">
            <a:off x="8074668" y="3332923"/>
            <a:ext cx="1097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g21218c56d17_0_52"/>
          <p:cNvCxnSpPr>
            <a:stCxn id="146" idx="1"/>
            <a:endCxn id="150" idx="6"/>
          </p:cNvCxnSpPr>
          <p:nvPr/>
        </p:nvCxnSpPr>
        <p:spPr>
          <a:xfrm flipH="1">
            <a:off x="8065368" y="3346123"/>
            <a:ext cx="11067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g21218c56d17_0_52"/>
          <p:cNvCxnSpPr>
            <a:stCxn id="149" idx="7"/>
            <a:endCxn id="146" idx="1"/>
          </p:cNvCxnSpPr>
          <p:nvPr/>
        </p:nvCxnSpPr>
        <p:spPr>
          <a:xfrm flipH="1" rot="10800000">
            <a:off x="8509981" y="3346267"/>
            <a:ext cx="6621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21218c56d17_0_52"/>
          <p:cNvCxnSpPr>
            <a:stCxn id="161" idx="2"/>
            <a:endCxn id="146" idx="3"/>
          </p:cNvCxnSpPr>
          <p:nvPr/>
        </p:nvCxnSpPr>
        <p:spPr>
          <a:xfrm flipH="1">
            <a:off x="9887852" y="2925221"/>
            <a:ext cx="15756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21218c56d17_0_52"/>
          <p:cNvCxnSpPr>
            <a:stCxn id="159" idx="2"/>
            <a:endCxn id="146" idx="3"/>
          </p:cNvCxnSpPr>
          <p:nvPr/>
        </p:nvCxnSpPr>
        <p:spPr>
          <a:xfrm rot="10800000">
            <a:off x="9887965" y="3346125"/>
            <a:ext cx="155280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21218c56d17_0_52"/>
          <p:cNvCxnSpPr>
            <a:stCxn id="151" idx="1"/>
            <a:endCxn id="146" idx="3"/>
          </p:cNvCxnSpPr>
          <p:nvPr/>
        </p:nvCxnSpPr>
        <p:spPr>
          <a:xfrm rot="10800000">
            <a:off x="9887895" y="3346217"/>
            <a:ext cx="13485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21218c56d17_0_52"/>
          <p:cNvCxnSpPr>
            <a:stCxn id="152" idx="2"/>
            <a:endCxn id="146" idx="3"/>
          </p:cNvCxnSpPr>
          <p:nvPr/>
        </p:nvCxnSpPr>
        <p:spPr>
          <a:xfrm flipH="1">
            <a:off x="9887861" y="3263815"/>
            <a:ext cx="15756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21218c56d17_0_52"/>
          <p:cNvCxnSpPr>
            <a:stCxn id="164" idx="2"/>
            <a:endCxn id="146" idx="3"/>
          </p:cNvCxnSpPr>
          <p:nvPr/>
        </p:nvCxnSpPr>
        <p:spPr>
          <a:xfrm rot="10800000">
            <a:off x="9887854" y="3346085"/>
            <a:ext cx="15756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21218c56d17_0_52"/>
          <p:cNvCxnSpPr>
            <a:stCxn id="154" idx="0"/>
            <a:endCxn id="146" idx="3"/>
          </p:cNvCxnSpPr>
          <p:nvPr/>
        </p:nvCxnSpPr>
        <p:spPr>
          <a:xfrm rot="10800000">
            <a:off x="9887867" y="3346027"/>
            <a:ext cx="531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21218c56d17_0_52"/>
          <p:cNvCxnSpPr>
            <a:stCxn id="158" idx="0"/>
            <a:endCxn id="146" idx="3"/>
          </p:cNvCxnSpPr>
          <p:nvPr/>
        </p:nvCxnSpPr>
        <p:spPr>
          <a:xfrm rot="10800000">
            <a:off x="9888010" y="3346021"/>
            <a:ext cx="8085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21218c56d17_0_52"/>
          <p:cNvCxnSpPr>
            <a:stCxn id="142" idx="1"/>
            <a:endCxn id="168" idx="0"/>
          </p:cNvCxnSpPr>
          <p:nvPr/>
        </p:nvCxnSpPr>
        <p:spPr>
          <a:xfrm flipH="1">
            <a:off x="6962588" y="683362"/>
            <a:ext cx="6615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21218c56d17_0_52"/>
          <p:cNvCxnSpPr>
            <a:stCxn id="142" idx="1"/>
            <a:endCxn id="170" idx="6"/>
          </p:cNvCxnSpPr>
          <p:nvPr/>
        </p:nvCxnSpPr>
        <p:spPr>
          <a:xfrm rot="10800000">
            <a:off x="7267688" y="558262"/>
            <a:ext cx="3564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g21218c56d17_0_52"/>
          <p:cNvCxnSpPr>
            <a:stCxn id="142" idx="0"/>
            <a:endCxn id="169" idx="4"/>
          </p:cNvCxnSpPr>
          <p:nvPr/>
        </p:nvCxnSpPr>
        <p:spPr>
          <a:xfrm rot="10800000">
            <a:off x="7027688" y="267862"/>
            <a:ext cx="954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g21218c56d17_0_52"/>
          <p:cNvCxnSpPr>
            <a:stCxn id="142" idx="3"/>
            <a:endCxn id="165" idx="2"/>
          </p:cNvCxnSpPr>
          <p:nvPr/>
        </p:nvCxnSpPr>
        <p:spPr>
          <a:xfrm flipH="1" rot="10800000">
            <a:off x="8339888" y="515062"/>
            <a:ext cx="6939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g21218c56d17_0_52"/>
          <p:cNvCxnSpPr>
            <a:stCxn id="142" idx="0"/>
            <a:endCxn id="142" idx="0"/>
          </p:cNvCxnSpPr>
          <p:nvPr/>
        </p:nvCxnSpPr>
        <p:spPr>
          <a:xfrm>
            <a:off x="7981988" y="5582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g21218c56d17_0_52"/>
          <p:cNvCxnSpPr>
            <a:stCxn id="142" idx="0"/>
            <a:endCxn id="173" idx="4"/>
          </p:cNvCxnSpPr>
          <p:nvPr/>
        </p:nvCxnSpPr>
        <p:spPr>
          <a:xfrm rot="10800000">
            <a:off x="7862888" y="267862"/>
            <a:ext cx="1191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g21218c56d17_0_52"/>
          <p:cNvCxnSpPr>
            <a:stCxn id="142" idx="2"/>
            <a:endCxn id="142" idx="2"/>
          </p:cNvCxnSpPr>
          <p:nvPr/>
        </p:nvCxnSpPr>
        <p:spPr>
          <a:xfrm>
            <a:off x="7981988" y="8084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g21218c56d17_0_52"/>
          <p:cNvCxnSpPr>
            <a:stCxn id="142" idx="3"/>
            <a:endCxn id="167" idx="2"/>
          </p:cNvCxnSpPr>
          <p:nvPr/>
        </p:nvCxnSpPr>
        <p:spPr>
          <a:xfrm>
            <a:off x="8339888" y="683362"/>
            <a:ext cx="7170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g21218c56d17_0_52"/>
          <p:cNvCxnSpPr>
            <a:stCxn id="142" idx="3"/>
            <a:endCxn id="171" idx="4"/>
          </p:cNvCxnSpPr>
          <p:nvPr/>
        </p:nvCxnSpPr>
        <p:spPr>
          <a:xfrm flipH="1" rot="10800000">
            <a:off x="8339888" y="256162"/>
            <a:ext cx="2874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g21218c56d17_0_52"/>
          <p:cNvCxnSpPr>
            <a:stCxn id="142" idx="3"/>
            <a:endCxn id="166" idx="3"/>
          </p:cNvCxnSpPr>
          <p:nvPr/>
        </p:nvCxnSpPr>
        <p:spPr>
          <a:xfrm flipH="1" rot="10800000">
            <a:off x="8339888" y="326662"/>
            <a:ext cx="8217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g21218c56d17_0_52"/>
          <p:cNvCxnSpPr>
            <a:stCxn id="142" idx="3"/>
            <a:endCxn id="172" idx="2"/>
          </p:cNvCxnSpPr>
          <p:nvPr/>
        </p:nvCxnSpPr>
        <p:spPr>
          <a:xfrm>
            <a:off x="8339888" y="683362"/>
            <a:ext cx="717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g21218c56d17_0_52"/>
          <p:cNvCxnSpPr>
            <a:stCxn id="226" idx="2"/>
            <a:endCxn id="146" idx="0"/>
          </p:cNvCxnSpPr>
          <p:nvPr/>
        </p:nvCxnSpPr>
        <p:spPr>
          <a:xfrm flipH="1">
            <a:off x="9529838" y="734638"/>
            <a:ext cx="1162200" cy="24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g21218c56d17_0_52"/>
          <p:cNvCxnSpPr>
            <a:stCxn id="178" idx="6"/>
            <a:endCxn id="174" idx="1"/>
          </p:cNvCxnSpPr>
          <p:nvPr/>
        </p:nvCxnSpPr>
        <p:spPr>
          <a:xfrm>
            <a:off x="1001550" y="5774988"/>
            <a:ext cx="5241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g21218c56d17_0_52"/>
          <p:cNvCxnSpPr>
            <a:stCxn id="175" idx="5"/>
            <a:endCxn id="174" idx="0"/>
          </p:cNvCxnSpPr>
          <p:nvPr/>
        </p:nvCxnSpPr>
        <p:spPr>
          <a:xfrm>
            <a:off x="1420824" y="5409522"/>
            <a:ext cx="4626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21218c56d17_0_52"/>
          <p:cNvCxnSpPr>
            <a:stCxn id="179" idx="0"/>
            <a:endCxn id="174" idx="2"/>
          </p:cNvCxnSpPr>
          <p:nvPr/>
        </p:nvCxnSpPr>
        <p:spPr>
          <a:xfrm flipH="1" rot="10800000">
            <a:off x="1148625" y="6025163"/>
            <a:ext cx="7350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21218c56d17_0_52"/>
          <p:cNvCxnSpPr>
            <a:stCxn id="174" idx="2"/>
            <a:endCxn id="177" idx="0"/>
          </p:cNvCxnSpPr>
          <p:nvPr/>
        </p:nvCxnSpPr>
        <p:spPr>
          <a:xfrm>
            <a:off x="1883550" y="6025189"/>
            <a:ext cx="2148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21218c56d17_0_52"/>
          <p:cNvCxnSpPr>
            <a:stCxn id="174" idx="0"/>
            <a:endCxn id="176" idx="4"/>
          </p:cNvCxnSpPr>
          <p:nvPr/>
        </p:nvCxnSpPr>
        <p:spPr>
          <a:xfrm flipH="1" rot="10800000">
            <a:off x="1883550" y="5370889"/>
            <a:ext cx="1305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g21218c56d17_0_52"/>
          <p:cNvCxnSpPr>
            <a:stCxn id="181" idx="4"/>
            <a:endCxn id="180" idx="0"/>
          </p:cNvCxnSpPr>
          <p:nvPr/>
        </p:nvCxnSpPr>
        <p:spPr>
          <a:xfrm flipH="1">
            <a:off x="4093300" y="267963"/>
            <a:ext cx="2703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21218c56d17_0_52"/>
          <p:cNvCxnSpPr>
            <a:stCxn id="180" idx="2"/>
            <a:endCxn id="182" idx="0"/>
          </p:cNvCxnSpPr>
          <p:nvPr/>
        </p:nvCxnSpPr>
        <p:spPr>
          <a:xfrm>
            <a:off x="4093388" y="589495"/>
            <a:ext cx="1035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g21218c56d17_0_52"/>
          <p:cNvCxnSpPr>
            <a:stCxn id="180" idx="3"/>
            <a:endCxn id="183" idx="2"/>
          </p:cNvCxnSpPr>
          <p:nvPr/>
        </p:nvCxnSpPr>
        <p:spPr>
          <a:xfrm flipH="1" rot="10800000">
            <a:off x="4451288" y="434695"/>
            <a:ext cx="194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g21218c56d17_0_52"/>
          <p:cNvCxnSpPr>
            <a:stCxn id="201" idx="2"/>
            <a:endCxn id="144" idx="3"/>
          </p:cNvCxnSpPr>
          <p:nvPr/>
        </p:nvCxnSpPr>
        <p:spPr>
          <a:xfrm rot="10800000">
            <a:off x="9887736" y="5883464"/>
            <a:ext cx="14037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g21218c56d17_0_52"/>
          <p:cNvCxnSpPr>
            <a:stCxn id="200" idx="1"/>
            <a:endCxn id="144" idx="3"/>
          </p:cNvCxnSpPr>
          <p:nvPr/>
        </p:nvCxnSpPr>
        <p:spPr>
          <a:xfrm rot="10800000">
            <a:off x="9887723" y="5883510"/>
            <a:ext cx="7050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g21218c56d17_0_52"/>
          <p:cNvCxnSpPr>
            <a:stCxn id="144" idx="3"/>
            <a:endCxn id="199" idx="1"/>
          </p:cNvCxnSpPr>
          <p:nvPr/>
        </p:nvCxnSpPr>
        <p:spPr>
          <a:xfrm flipH="1">
            <a:off x="9790943" y="5883423"/>
            <a:ext cx="969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g21218c56d17_0_52"/>
          <p:cNvCxnSpPr>
            <a:stCxn id="144" idx="3"/>
            <a:endCxn id="198" idx="4"/>
          </p:cNvCxnSpPr>
          <p:nvPr/>
        </p:nvCxnSpPr>
        <p:spPr>
          <a:xfrm>
            <a:off x="9887843" y="5883423"/>
            <a:ext cx="16173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g21218c56d17_0_52"/>
          <p:cNvCxnSpPr>
            <a:stCxn id="144" idx="3"/>
            <a:endCxn id="196" idx="4"/>
          </p:cNvCxnSpPr>
          <p:nvPr/>
        </p:nvCxnSpPr>
        <p:spPr>
          <a:xfrm flipH="1" rot="10800000">
            <a:off x="9887843" y="5800323"/>
            <a:ext cx="15360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g21218c56d17_0_52"/>
          <p:cNvCxnSpPr>
            <a:stCxn id="144" idx="1"/>
            <a:endCxn id="195" idx="6"/>
          </p:cNvCxnSpPr>
          <p:nvPr/>
        </p:nvCxnSpPr>
        <p:spPr>
          <a:xfrm flipH="1">
            <a:off x="7797743" y="5883423"/>
            <a:ext cx="1374300" cy="3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g21218c56d17_0_52"/>
          <p:cNvCxnSpPr>
            <a:stCxn id="144" idx="2"/>
            <a:endCxn id="203" idx="7"/>
          </p:cNvCxnSpPr>
          <p:nvPr/>
        </p:nvCxnSpPr>
        <p:spPr>
          <a:xfrm flipH="1">
            <a:off x="7699943" y="6008523"/>
            <a:ext cx="18300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g21218c56d17_0_52"/>
          <p:cNvCxnSpPr>
            <a:stCxn id="197" idx="7"/>
            <a:endCxn id="144" idx="2"/>
          </p:cNvCxnSpPr>
          <p:nvPr/>
        </p:nvCxnSpPr>
        <p:spPr>
          <a:xfrm flipH="1" rot="10800000">
            <a:off x="8595949" y="6008612"/>
            <a:ext cx="9339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g21218c56d17_0_52"/>
          <p:cNvCxnSpPr>
            <a:stCxn id="144" idx="2"/>
            <a:endCxn id="202" idx="0"/>
          </p:cNvCxnSpPr>
          <p:nvPr/>
        </p:nvCxnSpPr>
        <p:spPr>
          <a:xfrm flipH="1">
            <a:off x="9193343" y="6008523"/>
            <a:ext cx="3366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g21218c56d17_0_52"/>
          <p:cNvCxnSpPr>
            <a:stCxn id="207" idx="5"/>
            <a:endCxn id="205" idx="0"/>
          </p:cNvCxnSpPr>
          <p:nvPr/>
        </p:nvCxnSpPr>
        <p:spPr>
          <a:xfrm>
            <a:off x="715911" y="410359"/>
            <a:ext cx="5799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g21218c56d17_0_52"/>
          <p:cNvCxnSpPr>
            <a:stCxn id="206" idx="4"/>
            <a:endCxn id="205" idx="0"/>
          </p:cNvCxnSpPr>
          <p:nvPr/>
        </p:nvCxnSpPr>
        <p:spPr>
          <a:xfrm>
            <a:off x="1263612" y="420663"/>
            <a:ext cx="321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g21218c56d17_0_52"/>
          <p:cNvCxnSpPr>
            <a:stCxn id="174" idx="3"/>
            <a:endCxn id="144" idx="1"/>
          </p:cNvCxnSpPr>
          <p:nvPr/>
        </p:nvCxnSpPr>
        <p:spPr>
          <a:xfrm flipH="1" rot="10800000">
            <a:off x="2241450" y="5883289"/>
            <a:ext cx="6930600" cy="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g21218c56d17_0_52"/>
          <p:cNvCxnSpPr>
            <a:stCxn id="205" idx="0"/>
            <a:endCxn id="208" idx="3"/>
          </p:cNvCxnSpPr>
          <p:nvPr/>
        </p:nvCxnSpPr>
        <p:spPr>
          <a:xfrm flipH="1" rot="10800000">
            <a:off x="1295688" y="455663"/>
            <a:ext cx="5157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g21218c56d17_0_52"/>
          <p:cNvCxnSpPr>
            <a:stCxn id="144" idx="1"/>
            <a:endCxn id="221" idx="2"/>
          </p:cNvCxnSpPr>
          <p:nvPr/>
        </p:nvCxnSpPr>
        <p:spPr>
          <a:xfrm rot="10800000">
            <a:off x="1430843" y="3866823"/>
            <a:ext cx="7741200" cy="20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21218c56d17_0_52"/>
          <p:cNvCxnSpPr>
            <a:stCxn id="224" idx="5"/>
            <a:endCxn id="221" idx="1"/>
          </p:cNvCxnSpPr>
          <p:nvPr/>
        </p:nvCxnSpPr>
        <p:spPr>
          <a:xfrm>
            <a:off x="805372" y="3597597"/>
            <a:ext cx="2676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21218c56d17_0_52"/>
          <p:cNvCxnSpPr>
            <a:stCxn id="222" idx="0"/>
            <a:endCxn id="221" idx="2"/>
          </p:cNvCxnSpPr>
          <p:nvPr/>
        </p:nvCxnSpPr>
        <p:spPr>
          <a:xfrm rot="10800000">
            <a:off x="1430925" y="3866988"/>
            <a:ext cx="4335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g21218c56d17_0_52"/>
          <p:cNvCxnSpPr>
            <a:stCxn id="223" idx="7"/>
            <a:endCxn id="221" idx="1"/>
          </p:cNvCxnSpPr>
          <p:nvPr/>
        </p:nvCxnSpPr>
        <p:spPr>
          <a:xfrm flipH="1" rot="10800000">
            <a:off x="685898" y="3741928"/>
            <a:ext cx="3870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21218c56d17_0_52"/>
          <p:cNvCxnSpPr>
            <a:stCxn id="221" idx="2"/>
            <a:endCxn id="225" idx="0"/>
          </p:cNvCxnSpPr>
          <p:nvPr/>
        </p:nvCxnSpPr>
        <p:spPr>
          <a:xfrm flipH="1">
            <a:off x="1033663" y="3866938"/>
            <a:ext cx="397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21218c56d17_0_52"/>
          <p:cNvCxnSpPr>
            <a:stCxn id="180" idx="1"/>
            <a:endCxn id="205" idx="3"/>
          </p:cNvCxnSpPr>
          <p:nvPr/>
        </p:nvCxnSpPr>
        <p:spPr>
          <a:xfrm flipH="1">
            <a:off x="1653488" y="464395"/>
            <a:ext cx="20820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g21218c56d17_0_52"/>
          <p:cNvCxnSpPr>
            <a:stCxn id="205" idx="2"/>
            <a:endCxn id="221" idx="0"/>
          </p:cNvCxnSpPr>
          <p:nvPr/>
        </p:nvCxnSpPr>
        <p:spPr>
          <a:xfrm>
            <a:off x="1295688" y="841163"/>
            <a:ext cx="135300" cy="277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g21218c56d17_0_52"/>
          <p:cNvSpPr/>
          <p:nvPr/>
        </p:nvSpPr>
        <p:spPr>
          <a:xfrm>
            <a:off x="9846150" y="1323700"/>
            <a:ext cx="89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Asignar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21218c56d17_0_52"/>
          <p:cNvSpPr/>
          <p:nvPr/>
        </p:nvSpPr>
        <p:spPr>
          <a:xfrm>
            <a:off x="7923350" y="1513388"/>
            <a:ext cx="10974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Responder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g21218c56d17_0_52"/>
          <p:cNvSpPr/>
          <p:nvPr/>
        </p:nvSpPr>
        <p:spPr>
          <a:xfrm>
            <a:off x="5876038" y="2570650"/>
            <a:ext cx="10035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Gestionar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21218c56d17_0_52"/>
          <p:cNvSpPr/>
          <p:nvPr/>
        </p:nvSpPr>
        <p:spPr>
          <a:xfrm>
            <a:off x="5750200" y="1302788"/>
            <a:ext cx="10299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informar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1218c56d17_0_52"/>
          <p:cNvSpPr/>
          <p:nvPr/>
        </p:nvSpPr>
        <p:spPr>
          <a:xfrm>
            <a:off x="2371825" y="342100"/>
            <a:ext cx="89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Costear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21218c56d17_0_52"/>
          <p:cNvSpPr/>
          <p:nvPr/>
        </p:nvSpPr>
        <p:spPr>
          <a:xfrm>
            <a:off x="5566250" y="3434475"/>
            <a:ext cx="89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Asignar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21218c56d17_0_52"/>
          <p:cNvSpPr/>
          <p:nvPr/>
        </p:nvSpPr>
        <p:spPr>
          <a:xfrm>
            <a:off x="4855350" y="4658888"/>
            <a:ext cx="89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Apartar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21218c56d17_0_52"/>
          <p:cNvSpPr/>
          <p:nvPr/>
        </p:nvSpPr>
        <p:spPr>
          <a:xfrm>
            <a:off x="4811800" y="5667275"/>
            <a:ext cx="116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Argumentar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21218c56d17_0_52"/>
          <p:cNvSpPr/>
          <p:nvPr/>
        </p:nvSpPr>
        <p:spPr>
          <a:xfrm>
            <a:off x="790725" y="1641875"/>
            <a:ext cx="10830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Comparar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21218c56d17_0_52"/>
          <p:cNvSpPr/>
          <p:nvPr/>
        </p:nvSpPr>
        <p:spPr>
          <a:xfrm>
            <a:off x="8948875" y="4573300"/>
            <a:ext cx="1162200" cy="432300"/>
          </a:xfrm>
          <a:prstGeom prst="diamond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">
                <a:latin typeface="Times New Roman"/>
                <a:ea typeface="Times New Roman"/>
                <a:cs typeface="Times New Roman"/>
                <a:sym typeface="Times New Roman"/>
              </a:rPr>
              <a:t>Administrar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2024-06-16T22:23:20Z</dcterms:created>
  <dc:creator>USUARIO</dc:creator>
</cp:coreProperties>
</file>