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9"/>
  </p:notesMasterIdLst>
  <p:sldIdLst>
    <p:sldId id="257" r:id="rId2"/>
    <p:sldId id="258" r:id="rId3"/>
    <p:sldId id="266" r:id="rId4"/>
    <p:sldId id="270" r:id="rId5"/>
    <p:sldId id="262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7897-93B1-42BF-9624-FE116E5738E2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C5BA-F740-4523-B640-7575D67632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7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0A9BF-CFC1-4372-B87E-502410FC4A3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23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F062-4511-4410-9CA2-6ADA4205B7B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81D6-C88C-400C-837E-72A579A612E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D6F7-9E65-4601-87F7-68D6BAE5C3B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A7BB2-8013-48A0-A9AE-D3B6124F32F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377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C721-C79D-4253-9658-EA4B019291B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1101-CFEB-41BE-867E-F6808B13DA7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1614-7C03-430A-B00F-9685409E113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CF91-62A0-40AC-A563-407B37FC904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AC3AA9-1136-425B-BC5C-C02DA524D1C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89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30114-8512-483D-92A3-7FBF4192BCD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E86668-85E3-4EE3-8609-8A7768BA6D20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731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4EE2E69-D527-4820-851B-B8F75B7A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181" y="2733626"/>
            <a:ext cx="7707637" cy="852443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Friends </a:t>
            </a:r>
            <a:r>
              <a:rPr lang="es-MX" sz="5400" dirty="0" err="1"/>
              <a:t>Pairing</a:t>
            </a:r>
            <a:r>
              <a:rPr lang="es-MX" sz="5400" dirty="0"/>
              <a:t> </a:t>
            </a:r>
            <a:r>
              <a:rPr lang="es-MX" sz="5400" dirty="0" err="1"/>
              <a:t>Problem</a:t>
            </a:r>
            <a:endParaRPr lang="es-MX" sz="5400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37E7A6C-7168-4725-BF27-71E79849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203" y="3837603"/>
            <a:ext cx="2963995" cy="100199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ANÁLISIS DE ALGORITMOS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BRAYAN RAMIREZ BENITEZ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3CV11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F2D3D5-162E-4FE2-A7C4-30336A6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573F551-5B6F-4B41-A8D8-6D90EBE4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1" y="1147519"/>
            <a:ext cx="1480286" cy="1586107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945E8F77-09EF-4600-8E4E-B43EBB9B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569" y="1314684"/>
            <a:ext cx="1641674" cy="12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2F129B-6B9D-4AFC-9D38-BCB0848299BA}"/>
              </a:ext>
            </a:extLst>
          </p:cNvPr>
          <p:cNvSpPr txBox="1"/>
          <p:nvPr/>
        </p:nvSpPr>
        <p:spPr>
          <a:xfrm>
            <a:off x="902717" y="266322"/>
            <a:ext cx="10386566" cy="1951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</a:pPr>
            <a:r>
              <a:rPr lang="es-MX" sz="3200" dirty="0">
                <a:solidFill>
                  <a:srgbClr val="0070C0"/>
                </a:solidFill>
              </a:rPr>
              <a:t>En un grupo, hay </a:t>
            </a:r>
            <a:r>
              <a:rPr lang="es-MX" sz="3200" b="1" i="1" dirty="0">
                <a:solidFill>
                  <a:srgbClr val="0070C0"/>
                </a:solidFill>
              </a:rPr>
              <a:t>n</a:t>
            </a:r>
            <a:r>
              <a:rPr lang="es-MX" sz="3200" dirty="0">
                <a:solidFill>
                  <a:srgbClr val="0070C0"/>
                </a:solidFill>
              </a:rPr>
              <a:t> número de amigos. Cada persona puede permanecer sola o emparejada con algún otro amigo. Determinar el número total de formas en las que los amigos pueden permanecer solos o formar parejas.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7088D3-2348-4188-9434-4F8E36AD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PepCoding | Friends Pairing">
            <a:extLst>
              <a:ext uri="{FF2B5EF4-FFF2-40B4-BE49-F238E27FC236}">
                <a16:creationId xmlns:a16="http://schemas.microsoft.com/office/drawing/2014/main" id="{6A305657-525D-4036-91DC-46EB156A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21267"/>
            <a:ext cx="48768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9">
            <a:extLst>
              <a:ext uri="{FF2B5EF4-FFF2-40B4-BE49-F238E27FC236}">
                <a16:creationId xmlns:a16="http://schemas.microsoft.com/office/drawing/2014/main" id="{DFEB227D-8489-4991-A8A4-951C561F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06" y="636903"/>
            <a:ext cx="9371988" cy="54108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Si p y q, entonces (p, q) = (q, p).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lo siguiente</a:t>
            </a:r>
            <a:endParaRPr lang="es-MX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</a:t>
            </a:r>
            <a:r>
              <a:rPr lang="es-MX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(n)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formas en las que </a:t>
            </a:r>
            <a:r>
              <a:rPr lang="es-MX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personas pueden permanecer solas o emparejadas.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n-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ésima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 existen dos opciones:</a:t>
            </a:r>
          </a:p>
          <a:p>
            <a:pPr marL="873252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n-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ésima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 permanece sola, entonces obtenemos</a:t>
            </a:r>
            <a:r>
              <a:rPr 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(n - 1)</a:t>
            </a:r>
          </a:p>
          <a:p>
            <a:pPr marL="873252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n-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ésima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 se empareja con cualquiera de las restantes n - 1 personas. Obtenemos (n - 1) * f (n - 2).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 tanto, podemos escribir recursivamente </a:t>
            </a:r>
            <a:r>
              <a:rPr lang="es-MX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(n)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8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(n) = f (n - 1) + (n - 1) * f (n - 2)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43198-CF44-4FAB-8BE8-F583EF56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F28B2D-FD23-4C7F-AD55-32059545285A}"/>
              </a:ext>
            </a:extLst>
          </p:cNvPr>
          <p:cNvSpPr/>
          <p:nvPr/>
        </p:nvSpPr>
        <p:spPr>
          <a:xfrm>
            <a:off x="3624404" y="4409038"/>
            <a:ext cx="4943192" cy="6971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0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2DA1-A354-4AC0-A273-986D1A05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775" y="443620"/>
            <a:ext cx="4016450" cy="825146"/>
          </a:xfrm>
        </p:spPr>
        <p:txBody>
          <a:bodyPr>
            <a:normAutofit/>
          </a:bodyPr>
          <a:lstStyle/>
          <a:p>
            <a:r>
              <a:rPr lang="es-MX" dirty="0"/>
              <a:t>Ejemplo (n = 4)</a:t>
            </a: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ED2A3B1E-0F17-47D7-B19C-3B0B09F6495F}"/>
              </a:ext>
            </a:extLst>
          </p:cNvPr>
          <p:cNvSpPr txBox="1">
            <a:spLocks/>
          </p:cNvSpPr>
          <p:nvPr/>
        </p:nvSpPr>
        <p:spPr>
          <a:xfrm>
            <a:off x="1780655" y="2233465"/>
            <a:ext cx="1416799" cy="1901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{1, 2, 3, 4}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{1, 2, (3, 4)}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{1, (2, 3), 4}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{(1, 4), 2, 3}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{(1, 3), 2, 4}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82EF00-E231-42B3-B60F-FBE4336FC4FD}"/>
              </a:ext>
            </a:extLst>
          </p:cNvPr>
          <p:cNvSpPr txBox="1">
            <a:spLocks/>
          </p:cNvSpPr>
          <p:nvPr/>
        </p:nvSpPr>
        <p:spPr>
          <a:xfrm>
            <a:off x="3998033" y="2233465"/>
            <a:ext cx="1662752" cy="1901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{(2, 4), 1, 3}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{(1, 2), 3, 4}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{(1, 2), (3, 4)}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{(1, 3), (2, 4)}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{(1, 4), (2, 3)}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A63EF0-ECA2-408D-9915-F6855A6DBBC7}"/>
              </a:ext>
            </a:extLst>
          </p:cNvPr>
          <p:cNvSpPr txBox="1"/>
          <p:nvPr/>
        </p:nvSpPr>
        <p:spPr>
          <a:xfrm>
            <a:off x="1219955" y="1424631"/>
            <a:ext cx="4876045" cy="36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tx2"/>
                </a:solidFill>
              </a:rPr>
              <a:t>T</a:t>
            </a:r>
            <a:r>
              <a:rPr lang="es-MX" sz="1800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enemos las siguientes formas de emparejarlos: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BB811F4-AC47-4AD8-A211-D802F4E456F0}"/>
                  </a:ext>
                </a:extLst>
              </p:cNvPr>
              <p:cNvSpPr txBox="1"/>
              <p:nvPr/>
            </p:nvSpPr>
            <p:spPr>
              <a:xfrm>
                <a:off x="1696088" y="4403730"/>
                <a:ext cx="3964697" cy="367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s-MX" sz="1800" dirty="0">
                    <a:solidFill>
                      <a:srgbClr val="00B050"/>
                    </a:solidFill>
                  </a:rPr>
                  <a:t> Existen 10 formas de emparejarlos.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BB811F4-AC47-4AD8-A211-D802F4E45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88" y="4403730"/>
                <a:ext cx="3964697" cy="367729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BEB69BC-9BC9-40CE-9FB1-F9D7584594AD}"/>
              </a:ext>
            </a:extLst>
          </p:cNvPr>
          <p:cNvCxnSpPr>
            <a:cxnSpLocks/>
          </p:cNvCxnSpPr>
          <p:nvPr/>
        </p:nvCxnSpPr>
        <p:spPr>
          <a:xfrm>
            <a:off x="6310265" y="1424631"/>
            <a:ext cx="0" cy="54333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C2FACC-6F07-4B42-A17E-FD8E6147BC00}"/>
              </a:ext>
            </a:extLst>
          </p:cNvPr>
          <p:cNvSpPr txBox="1"/>
          <p:nvPr/>
        </p:nvSpPr>
        <p:spPr>
          <a:xfrm>
            <a:off x="7215676" y="1434887"/>
            <a:ext cx="338603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árbol de recursividad para n = 4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91EFE-C6C4-42E4-8BB1-41DE97F55547}"/>
              </a:ext>
            </a:extLst>
          </p:cNvPr>
          <p:cNvSpPr txBox="1"/>
          <p:nvPr/>
        </p:nvSpPr>
        <p:spPr>
          <a:xfrm>
            <a:off x="8929669" y="2156452"/>
            <a:ext cx="93562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4)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48CB640-A493-4902-82DA-43A7E763835C}"/>
              </a:ext>
            </a:extLst>
          </p:cNvPr>
          <p:cNvSpPr txBox="1"/>
          <p:nvPr/>
        </p:nvSpPr>
        <p:spPr>
          <a:xfrm>
            <a:off x="7994045" y="2711896"/>
            <a:ext cx="57499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809B36-177B-4C09-8A6A-21094F1996B8}"/>
              </a:ext>
            </a:extLst>
          </p:cNvPr>
          <p:cNvSpPr txBox="1"/>
          <p:nvPr/>
        </p:nvSpPr>
        <p:spPr>
          <a:xfrm>
            <a:off x="9863736" y="2701330"/>
            <a:ext cx="74971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3*f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D002BC-2D3B-4867-B22E-9A23EB7EBCCE}"/>
              </a:ext>
            </a:extLst>
          </p:cNvPr>
          <p:cNvSpPr txBox="1"/>
          <p:nvPr/>
        </p:nvSpPr>
        <p:spPr>
          <a:xfrm>
            <a:off x="7512007" y="3321721"/>
            <a:ext cx="5749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8B2480-8AB6-4CDF-969C-E78EDDFC4932}"/>
              </a:ext>
            </a:extLst>
          </p:cNvPr>
          <p:cNvSpPr txBox="1"/>
          <p:nvPr/>
        </p:nvSpPr>
        <p:spPr>
          <a:xfrm>
            <a:off x="8677631" y="3294884"/>
            <a:ext cx="67179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5B14DC-CEDB-4112-8AA8-FD8EF31DCE89}"/>
              </a:ext>
            </a:extLst>
          </p:cNvPr>
          <p:cNvSpPr txBox="1"/>
          <p:nvPr/>
        </p:nvSpPr>
        <p:spPr>
          <a:xfrm>
            <a:off x="9154889" y="3295654"/>
            <a:ext cx="53662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2263F4B-B6EC-42FB-A419-002FF5767AE4}"/>
              </a:ext>
            </a:extLst>
          </p:cNvPr>
          <p:cNvSpPr txBox="1"/>
          <p:nvPr/>
        </p:nvSpPr>
        <p:spPr>
          <a:xfrm>
            <a:off x="10409811" y="3294885"/>
            <a:ext cx="56223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1D59B68-E83D-4D2C-9020-40B7B08114D9}"/>
              </a:ext>
            </a:extLst>
          </p:cNvPr>
          <p:cNvSpPr txBox="1"/>
          <p:nvPr/>
        </p:nvSpPr>
        <p:spPr>
          <a:xfrm>
            <a:off x="7059235" y="3954372"/>
            <a:ext cx="64604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ED521D-F588-46B3-9684-6BEA9E28D46E}"/>
              </a:ext>
            </a:extLst>
          </p:cNvPr>
          <p:cNvSpPr txBox="1"/>
          <p:nvPr/>
        </p:nvSpPr>
        <p:spPr>
          <a:xfrm>
            <a:off x="7215676" y="4751801"/>
            <a:ext cx="37520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4D9F6B-3B28-4827-836E-AA155846DD2B}"/>
              </a:ext>
            </a:extLst>
          </p:cNvPr>
          <p:cNvSpPr txBox="1"/>
          <p:nvPr/>
        </p:nvSpPr>
        <p:spPr>
          <a:xfrm>
            <a:off x="8204373" y="3931547"/>
            <a:ext cx="48206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1F7877-AB78-4EE3-BC80-51A3DABEB98F}"/>
              </a:ext>
            </a:extLst>
          </p:cNvPr>
          <p:cNvSpPr txBox="1"/>
          <p:nvPr/>
        </p:nvSpPr>
        <p:spPr>
          <a:xfrm>
            <a:off x="9622701" y="3928468"/>
            <a:ext cx="48206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2B95B9-0387-4736-877B-6B4F40A92818}"/>
              </a:ext>
            </a:extLst>
          </p:cNvPr>
          <p:cNvSpPr txBox="1"/>
          <p:nvPr/>
        </p:nvSpPr>
        <p:spPr>
          <a:xfrm>
            <a:off x="10730580" y="3928469"/>
            <a:ext cx="48206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MX" sz="1800" dirty="0">
              <a:solidFill>
                <a:schemeClr val="tx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B9BFD9A-3CC5-4BCE-A4E2-5C158DFB264F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flipH="1">
            <a:off x="8569038" y="2530337"/>
            <a:ext cx="828443" cy="368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A766EF4-147A-422A-AD14-71CE25C1B1BF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>
            <a:off x="9397481" y="2530337"/>
            <a:ext cx="466255" cy="357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3BA5E6-B1CD-47DB-A8CA-672ADCBCCF9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799504" y="3085781"/>
            <a:ext cx="482038" cy="235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EFB40A9-4480-443A-948A-A28EA4F7699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8281542" y="3085781"/>
            <a:ext cx="731989" cy="20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1BE802E-D7AF-4513-AD6E-61EBA94C846D}"/>
              </a:ext>
            </a:extLst>
          </p:cNvPr>
          <p:cNvCxnSpPr>
            <a:cxnSpLocks/>
            <a:stCxn id="16" idx="2"/>
            <a:endCxn id="19" idx="3"/>
          </p:cNvCxnSpPr>
          <p:nvPr/>
        </p:nvCxnSpPr>
        <p:spPr>
          <a:xfrm flipH="1">
            <a:off x="9691518" y="3075215"/>
            <a:ext cx="547074" cy="40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FDCF34E-6A50-4770-B0CE-31D11179C99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10238592" y="3075215"/>
            <a:ext cx="452336" cy="21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EE8A481-AC46-47CC-B447-E337ADE608A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382257" y="3695606"/>
            <a:ext cx="417247" cy="258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32A47C4-7E1A-4AE5-BF81-811FC1BCA03C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82257" y="4328257"/>
            <a:ext cx="21021" cy="4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C6E4328-BCC5-4A85-A615-95946B532AC5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7799504" y="3695606"/>
            <a:ext cx="645904" cy="23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76DF1B6-79F6-478B-9A9E-96EFAC7654A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423204" y="3669539"/>
            <a:ext cx="286561" cy="37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3E8F008-9D27-42F0-AE08-49F74A0790A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690928" y="3668770"/>
            <a:ext cx="132135" cy="285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8196BCF-F53C-4F26-9D1F-2A66683684BF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flipH="1">
            <a:off x="8445408" y="3668769"/>
            <a:ext cx="568123" cy="262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B27116D-F380-4916-8554-53C38FFDFA39}"/>
              </a:ext>
            </a:extLst>
          </p:cNvPr>
          <p:cNvSpPr txBox="1"/>
          <p:nvPr/>
        </p:nvSpPr>
        <p:spPr>
          <a:xfrm>
            <a:off x="6928461" y="5286896"/>
            <a:ext cx="4841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f(2) se ha evaluado más de una vez y lo mismo también para f(1). Por lo tanto, aquí surge la necesidad de utilizar programación dinámica.</a:t>
            </a:r>
            <a:endParaRPr lang="es-MX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6AC8049-5DF5-457F-81EE-1D0BA807A806}"/>
              </a:ext>
            </a:extLst>
          </p:cNvPr>
          <p:cNvSpPr/>
          <p:nvPr/>
        </p:nvSpPr>
        <p:spPr>
          <a:xfrm>
            <a:off x="8213262" y="546789"/>
            <a:ext cx="3223033" cy="44367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596AD04-CB68-47B8-8C38-E2C936E2CB38}"/>
              </a:ext>
            </a:extLst>
          </p:cNvPr>
          <p:cNvSpPr txBox="1"/>
          <p:nvPr/>
        </p:nvSpPr>
        <p:spPr>
          <a:xfrm>
            <a:off x="6814981" y="569935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(n) = f (n - 1) + (n - 1) * f (n - 2)</a:t>
            </a:r>
          </a:p>
        </p:txBody>
      </p:sp>
    </p:spTree>
    <p:extLst>
      <p:ext uri="{BB962C8B-B14F-4D97-AF65-F5344CB8AC3E}">
        <p14:creationId xmlns:p14="http://schemas.microsoft.com/office/powerpoint/2010/main" val="17144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AE0281-C119-4838-ADCF-4460B1C61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48886-BD52-4F50-A21A-DF0A9D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ALGORITMO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F8795C8-A3FD-4B8A-B476-D8CC97C1F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5C7B05C-C4F8-4739-97B4-EB05F566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F8A1A9C-8CAB-48E1-9FD9-A08114464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552" y="908751"/>
            <a:ext cx="7970895" cy="309712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FF407E-3A69-4B33-A800-99030461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8C6824-1466-45AE-BBCF-21C540B32002}"/>
              </a:ext>
            </a:extLst>
          </p:cNvPr>
          <p:cNvSpPr txBox="1"/>
          <p:nvPr/>
        </p:nvSpPr>
        <p:spPr>
          <a:xfrm>
            <a:off x="5582728" y="365078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(n) = f (n - 1) + (n - 1) * f (n - 2)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906E4C0-E526-4834-8789-47304D88FA0B}"/>
              </a:ext>
            </a:extLst>
          </p:cNvPr>
          <p:cNvSpPr/>
          <p:nvPr/>
        </p:nvSpPr>
        <p:spPr>
          <a:xfrm>
            <a:off x="7016436" y="365078"/>
            <a:ext cx="3223033" cy="44367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66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8886-BD52-4F50-A21A-DF0A9D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686" y="137296"/>
            <a:ext cx="5610915" cy="768375"/>
          </a:xfrm>
        </p:spPr>
        <p:txBody>
          <a:bodyPr>
            <a:normAutofit/>
          </a:bodyPr>
          <a:lstStyle/>
          <a:p>
            <a:r>
              <a:rPr lang="es-MX" dirty="0"/>
              <a:t>ANÁLISIS A PRIORI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FF407E-3A69-4B33-A800-99030461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" name="Subtítulo 9">
            <a:extLst>
              <a:ext uri="{FF2B5EF4-FFF2-40B4-BE49-F238E27FC236}">
                <a16:creationId xmlns:a16="http://schemas.microsoft.com/office/drawing/2014/main" id="{CDDED892-00BB-44FB-B3C1-7ABCE1125F4E}"/>
              </a:ext>
            </a:extLst>
          </p:cNvPr>
          <p:cNvSpPr txBox="1">
            <a:spLocks/>
          </p:cNvSpPr>
          <p:nvPr/>
        </p:nvSpPr>
        <p:spPr>
          <a:xfrm>
            <a:off x="8873457" y="2920948"/>
            <a:ext cx="2195571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CuentaP</a:t>
            </a:r>
            <a:r>
              <a:rPr lang="es-MX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є O(n)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E27D926-02B8-4C8A-9985-C3E64E69238B}"/>
              </a:ext>
            </a:extLst>
          </p:cNvPr>
          <p:cNvCxnSpPr>
            <a:cxnSpLocks/>
          </p:cNvCxnSpPr>
          <p:nvPr/>
        </p:nvCxnSpPr>
        <p:spPr>
          <a:xfrm>
            <a:off x="8969611" y="3412936"/>
            <a:ext cx="1947017" cy="0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2315AF-FDF4-47F5-871A-25C6A78E6843}"/>
              </a:ext>
            </a:extLst>
          </p:cNvPr>
          <p:cNvCxnSpPr>
            <a:cxnSpLocks/>
          </p:cNvCxnSpPr>
          <p:nvPr/>
        </p:nvCxnSpPr>
        <p:spPr>
          <a:xfrm>
            <a:off x="8969610" y="3565336"/>
            <a:ext cx="2099418" cy="1322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133CEF3-027F-4B4C-95E3-B932EF272B19}"/>
              </a:ext>
            </a:extLst>
          </p:cNvPr>
          <p:cNvCxnSpPr>
            <a:cxnSpLocks/>
          </p:cNvCxnSpPr>
          <p:nvPr/>
        </p:nvCxnSpPr>
        <p:spPr>
          <a:xfrm flipV="1">
            <a:off x="10916628" y="3066008"/>
            <a:ext cx="393108" cy="348250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14974A1-1385-4A0F-8E9D-10CFA6BF0315}"/>
              </a:ext>
            </a:extLst>
          </p:cNvPr>
          <p:cNvCxnSpPr>
            <a:cxnSpLocks/>
          </p:cNvCxnSpPr>
          <p:nvPr/>
        </p:nvCxnSpPr>
        <p:spPr>
          <a:xfrm flipV="1">
            <a:off x="11069028" y="3218408"/>
            <a:ext cx="393108" cy="348250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E87FE96-E819-40FF-9D2B-C1981324804D}"/>
              </a:ext>
            </a:extLst>
          </p:cNvPr>
          <p:cNvSpPr txBox="1"/>
          <p:nvPr/>
        </p:nvSpPr>
        <p:spPr>
          <a:xfrm>
            <a:off x="7259371" y="3644950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endParaRPr lang="es-MX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070270C-ECB4-4D2D-A206-40B702B7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36" y="1340410"/>
            <a:ext cx="5939702" cy="4177179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268B7CD-FE8A-467A-AC8A-6C54B1838028}"/>
              </a:ext>
            </a:extLst>
          </p:cNvPr>
          <p:cNvCxnSpPr/>
          <p:nvPr/>
        </p:nvCxnSpPr>
        <p:spPr>
          <a:xfrm>
            <a:off x="5386812" y="3829616"/>
            <a:ext cx="18650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B52A59E-79DC-4DBA-8C00-8C24D313B437}"/>
              </a:ext>
            </a:extLst>
          </p:cNvPr>
          <p:cNvCxnSpPr>
            <a:cxnSpLocks/>
          </p:cNvCxnSpPr>
          <p:nvPr/>
        </p:nvCxnSpPr>
        <p:spPr>
          <a:xfrm>
            <a:off x="3531686" y="4923577"/>
            <a:ext cx="36567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986BDF8-81B8-434F-A57C-113A0B512CAD}"/>
              </a:ext>
            </a:extLst>
          </p:cNvPr>
          <p:cNvCxnSpPr>
            <a:cxnSpLocks/>
          </p:cNvCxnSpPr>
          <p:nvPr/>
        </p:nvCxnSpPr>
        <p:spPr>
          <a:xfrm>
            <a:off x="2725342" y="3428999"/>
            <a:ext cx="4463109" cy="19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81D3EE6-F73C-4A10-83F1-F53B2326EEEF}"/>
              </a:ext>
            </a:extLst>
          </p:cNvPr>
          <p:cNvCxnSpPr>
            <a:cxnSpLocks/>
          </p:cNvCxnSpPr>
          <p:nvPr/>
        </p:nvCxnSpPr>
        <p:spPr>
          <a:xfrm>
            <a:off x="2725342" y="2356919"/>
            <a:ext cx="4463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F19B4BA-9836-485A-B563-3C3BE0178869}"/>
              </a:ext>
            </a:extLst>
          </p:cNvPr>
          <p:cNvCxnSpPr>
            <a:cxnSpLocks/>
          </p:cNvCxnSpPr>
          <p:nvPr/>
        </p:nvCxnSpPr>
        <p:spPr>
          <a:xfrm>
            <a:off x="4142796" y="1911790"/>
            <a:ext cx="31090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827906A-22A6-4607-9242-E9298D8214ED}"/>
              </a:ext>
            </a:extLst>
          </p:cNvPr>
          <p:cNvSpPr txBox="1"/>
          <p:nvPr/>
        </p:nvSpPr>
        <p:spPr>
          <a:xfrm>
            <a:off x="7228578" y="4738911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02C8FE-B120-4FE8-AAA8-4E168B6FCA3B}"/>
              </a:ext>
            </a:extLst>
          </p:cNvPr>
          <p:cNvSpPr txBox="1"/>
          <p:nvPr/>
        </p:nvSpPr>
        <p:spPr>
          <a:xfrm>
            <a:off x="7422722" y="2783374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3B31CEF-21BF-4613-BD34-999FCC3CB3C5}"/>
              </a:ext>
            </a:extLst>
          </p:cNvPr>
          <p:cNvCxnSpPr>
            <a:cxnSpLocks/>
          </p:cNvCxnSpPr>
          <p:nvPr/>
        </p:nvCxnSpPr>
        <p:spPr>
          <a:xfrm>
            <a:off x="7188451" y="2356919"/>
            <a:ext cx="0" cy="1091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80BE7AA-A4A5-4E74-8D27-731A140B1F7D}"/>
              </a:ext>
            </a:extLst>
          </p:cNvPr>
          <p:cNvCxnSpPr>
            <a:cxnSpLocks/>
          </p:cNvCxnSpPr>
          <p:nvPr/>
        </p:nvCxnSpPr>
        <p:spPr>
          <a:xfrm>
            <a:off x="7180517" y="2920948"/>
            <a:ext cx="2342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8C0DD4A-98BE-42E9-A588-DA0FA4D7FB6A}"/>
              </a:ext>
            </a:extLst>
          </p:cNvPr>
          <p:cNvSpPr txBox="1"/>
          <p:nvPr/>
        </p:nvSpPr>
        <p:spPr>
          <a:xfrm>
            <a:off x="7259371" y="1719991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25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B6178B-105F-4830-83DE-FC37E60E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/>
              <a:t>ANÁLISIS A POSTERIORI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6D8F260-1FF8-41CC-9B92-C3B3AEEB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767163"/>
            <a:ext cx="5659222" cy="352286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2DDD11-AE4E-41F2-96EA-16026419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758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730</TotalTime>
  <Words>476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Franklin Gothic Book</vt:lpstr>
      <vt:lpstr>Recorte</vt:lpstr>
      <vt:lpstr>Friends Pairing Problem</vt:lpstr>
      <vt:lpstr>Presentación de PowerPoint</vt:lpstr>
      <vt:lpstr>Presentación de PowerPoint</vt:lpstr>
      <vt:lpstr>Ejemplo (n = 4)</vt:lpstr>
      <vt:lpstr>ALGORITMO</vt:lpstr>
      <vt:lpstr>ANÁLISIS A PRIORI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CRIBA DE ERATÓSTENES</dc:title>
  <dc:creator>BRAYAN RAMIREZ BENITEZ</dc:creator>
  <cp:lastModifiedBy>BRAYAN RAMIREZ BENITEZ</cp:lastModifiedBy>
  <cp:revision>13</cp:revision>
  <dcterms:created xsi:type="dcterms:W3CDTF">2021-10-28T01:22:22Z</dcterms:created>
  <dcterms:modified xsi:type="dcterms:W3CDTF">2021-12-03T21:45:22Z</dcterms:modified>
</cp:coreProperties>
</file>