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7" r:id="rId2"/>
    <p:sldId id="258" r:id="rId3"/>
    <p:sldId id="267" r:id="rId4"/>
    <p:sldId id="268" r:id="rId5"/>
    <p:sldId id="266" r:id="rId6"/>
    <p:sldId id="269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4041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4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5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263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5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6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6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9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89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25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1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E4EE2E69-D527-4820-851B-B8F75B7AA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2185133"/>
            <a:ext cx="9418320" cy="852443"/>
          </a:xfrm>
        </p:spPr>
        <p:txBody>
          <a:bodyPr>
            <a:normAutofit/>
          </a:bodyPr>
          <a:lstStyle/>
          <a:p>
            <a:r>
              <a:rPr lang="es-MX" sz="5400" dirty="0"/>
              <a:t>PROBLEMA DE JOSEPHUS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B37E7A6C-7168-4725-BF27-71E798493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4454" y="3231540"/>
            <a:ext cx="4703092" cy="1001994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s-MX" dirty="0"/>
              <a:t>ANÁLISIS DE ALGORITMOS</a:t>
            </a:r>
          </a:p>
          <a:p>
            <a:pPr algn="ctr"/>
            <a:r>
              <a:rPr lang="es-MX" dirty="0"/>
              <a:t>BRAYAN RAMIREZ BENITEZ</a:t>
            </a:r>
          </a:p>
          <a:p>
            <a:pPr algn="ctr"/>
            <a:r>
              <a:rPr lang="es-MX" dirty="0"/>
              <a:t>3CV11</a:t>
            </a:r>
          </a:p>
        </p:txBody>
      </p:sp>
      <p:pic>
        <p:nvPicPr>
          <p:cNvPr id="12" name="Imagen 11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4573F551-5B6F-4B41-A8D8-6D90EBE4A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1" y="-47539"/>
            <a:ext cx="1902691" cy="2038708"/>
          </a:xfrm>
          <a:prstGeom prst="rect">
            <a:avLst/>
          </a:prstGeom>
        </p:spPr>
      </p:pic>
      <p:pic>
        <p:nvPicPr>
          <p:cNvPr id="14" name="Imagen 13" descr="Logotipo&#10;&#10;Descripción generada automáticamente">
            <a:extLst>
              <a:ext uri="{FF2B5EF4-FFF2-40B4-BE49-F238E27FC236}">
                <a16:creationId xmlns:a16="http://schemas.microsoft.com/office/drawing/2014/main" id="{945E8F77-09EF-4600-8E4E-B43EBB9B5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593" y="187089"/>
            <a:ext cx="2058298" cy="156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2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 descr="The Josephus problem - GIF on Imgur">
            <a:extLst>
              <a:ext uri="{FF2B5EF4-FFF2-40B4-BE49-F238E27FC236}">
                <a16:creationId xmlns:a16="http://schemas.microsoft.com/office/drawing/2014/main" id="{590C9BDC-1EB3-458D-921A-4A2B4E282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350" y="2581195"/>
            <a:ext cx="6383459" cy="358032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12F129B-6B9D-4AFC-9D38-BCB0848299BA}"/>
              </a:ext>
            </a:extLst>
          </p:cNvPr>
          <p:cNvSpPr txBox="1"/>
          <p:nvPr/>
        </p:nvSpPr>
        <p:spPr>
          <a:xfrm>
            <a:off x="824793" y="867801"/>
            <a:ext cx="9810572" cy="1382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000" dirty="0">
                <a:solidFill>
                  <a:srgbClr val="0070C0"/>
                </a:solidFill>
              </a:rPr>
              <a:t>“Sentémonos todos en un círculo. Alguno de nosotros empezará primero y matará a quien tenga sentado a la izquierda y así vamos a seguir hasta que quedará nada más que uno solo de nosotros con vida. Entonces, ese será el único que tendrá que suicidarse”.</a:t>
            </a:r>
          </a:p>
        </p:txBody>
      </p:sp>
    </p:spTree>
    <p:extLst>
      <p:ext uri="{BB962C8B-B14F-4D97-AF65-F5344CB8AC3E}">
        <p14:creationId xmlns:p14="http://schemas.microsoft.com/office/powerpoint/2010/main" val="341233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5A847-29F1-4B0F-9CA9-3F677EC0E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305122"/>
            <a:ext cx="9692640" cy="1428929"/>
          </a:xfrm>
        </p:spPr>
        <p:txBody>
          <a:bodyPr/>
          <a:lstStyle/>
          <a:p>
            <a:r>
              <a:rPr lang="es-MX" dirty="0"/>
              <a:t>¿En que lugar se sentó </a:t>
            </a:r>
            <a:r>
              <a:rPr lang="es-MX" dirty="0" err="1"/>
              <a:t>Josephus</a:t>
            </a:r>
            <a:r>
              <a:rPr lang="es-MX" dirty="0"/>
              <a:t>?</a:t>
            </a:r>
          </a:p>
        </p:txBody>
      </p:sp>
      <p:pic>
        <p:nvPicPr>
          <p:cNvPr id="1026" name="Picture 2" descr="El problema de Josephus - El Cohete a la Luna">
            <a:extLst>
              <a:ext uri="{FF2B5EF4-FFF2-40B4-BE49-F238E27FC236}">
                <a16:creationId xmlns:a16="http://schemas.microsoft.com/office/drawing/2014/main" id="{8A89638E-3650-4A25-9B75-37FBD472C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299" y="1803162"/>
            <a:ext cx="5001402" cy="441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0E04F05-AB99-45E9-A70F-CF512560FA28}"/>
              </a:ext>
            </a:extLst>
          </p:cNvPr>
          <p:cNvSpPr txBox="1"/>
          <p:nvPr/>
        </p:nvSpPr>
        <p:spPr>
          <a:xfrm>
            <a:off x="5375305" y="3286838"/>
            <a:ext cx="130750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8800" dirty="0">
                <a:solidFill>
                  <a:schemeClr val="bg2">
                    <a:lumMod val="50000"/>
                  </a:schemeClr>
                </a:solidFill>
              </a:rPr>
              <a:t>¿?</a:t>
            </a:r>
          </a:p>
        </p:txBody>
      </p:sp>
    </p:spTree>
    <p:extLst>
      <p:ext uri="{BB962C8B-B14F-4D97-AF65-F5344CB8AC3E}">
        <p14:creationId xmlns:p14="http://schemas.microsoft.com/office/powerpoint/2010/main" val="233886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12DA1-A354-4AC0-A273-986D1A05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52" y="120494"/>
            <a:ext cx="9692640" cy="1428929"/>
          </a:xfrm>
        </p:spPr>
        <p:txBody>
          <a:bodyPr/>
          <a:lstStyle/>
          <a:p>
            <a:r>
              <a:rPr lang="es-MX" dirty="0"/>
              <a:t>Ejemplos (k = 2)</a:t>
            </a:r>
          </a:p>
        </p:txBody>
      </p:sp>
      <p:sp>
        <p:nvSpPr>
          <p:cNvPr id="4" name="Cara sonriente 3">
            <a:extLst>
              <a:ext uri="{FF2B5EF4-FFF2-40B4-BE49-F238E27FC236}">
                <a16:creationId xmlns:a16="http://schemas.microsoft.com/office/drawing/2014/main" id="{EB4ACB58-6FB9-4284-B649-C210D5B2FEEA}"/>
              </a:ext>
            </a:extLst>
          </p:cNvPr>
          <p:cNvSpPr/>
          <p:nvPr/>
        </p:nvSpPr>
        <p:spPr>
          <a:xfrm>
            <a:off x="1266273" y="1960130"/>
            <a:ext cx="435835" cy="427290"/>
          </a:xfrm>
          <a:prstGeom prst="smileyFace">
            <a:avLst>
              <a:gd name="adj" fmla="val -465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ara sonriente 4">
            <a:extLst>
              <a:ext uri="{FF2B5EF4-FFF2-40B4-BE49-F238E27FC236}">
                <a16:creationId xmlns:a16="http://schemas.microsoft.com/office/drawing/2014/main" id="{BAB03A26-0EF4-41BA-9BE1-F50BC7FD9776}"/>
              </a:ext>
            </a:extLst>
          </p:cNvPr>
          <p:cNvSpPr/>
          <p:nvPr/>
        </p:nvSpPr>
        <p:spPr>
          <a:xfrm>
            <a:off x="1702108" y="2584344"/>
            <a:ext cx="435835" cy="427290"/>
          </a:xfrm>
          <a:prstGeom prst="smileyFace">
            <a:avLst>
              <a:gd name="adj" fmla="val -465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Cara sonriente 5">
            <a:extLst>
              <a:ext uri="{FF2B5EF4-FFF2-40B4-BE49-F238E27FC236}">
                <a16:creationId xmlns:a16="http://schemas.microsoft.com/office/drawing/2014/main" id="{B2DA014C-6CF1-4D8F-82A2-931397E97500}"/>
              </a:ext>
            </a:extLst>
          </p:cNvPr>
          <p:cNvSpPr/>
          <p:nvPr/>
        </p:nvSpPr>
        <p:spPr>
          <a:xfrm>
            <a:off x="817619" y="2570103"/>
            <a:ext cx="435835" cy="427290"/>
          </a:xfrm>
          <a:prstGeom prst="smileyFac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ara sonriente 6">
            <a:extLst>
              <a:ext uri="{FF2B5EF4-FFF2-40B4-BE49-F238E27FC236}">
                <a16:creationId xmlns:a16="http://schemas.microsoft.com/office/drawing/2014/main" id="{08D8C344-7619-4197-99D1-C6B44323A92D}"/>
              </a:ext>
            </a:extLst>
          </p:cNvPr>
          <p:cNvSpPr/>
          <p:nvPr/>
        </p:nvSpPr>
        <p:spPr>
          <a:xfrm>
            <a:off x="3542302" y="1726171"/>
            <a:ext cx="435835" cy="427290"/>
          </a:xfrm>
          <a:prstGeom prst="smileyFac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ara sonriente 7">
            <a:extLst>
              <a:ext uri="{FF2B5EF4-FFF2-40B4-BE49-F238E27FC236}">
                <a16:creationId xmlns:a16="http://schemas.microsoft.com/office/drawing/2014/main" id="{87A97F52-003F-4C1B-8CAF-7DDE5222F372}"/>
              </a:ext>
            </a:extLst>
          </p:cNvPr>
          <p:cNvSpPr/>
          <p:nvPr/>
        </p:nvSpPr>
        <p:spPr>
          <a:xfrm>
            <a:off x="4006622" y="2254959"/>
            <a:ext cx="435835" cy="427290"/>
          </a:xfrm>
          <a:prstGeom prst="smileyFace">
            <a:avLst>
              <a:gd name="adj" fmla="val -465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ara sonriente 8">
            <a:extLst>
              <a:ext uri="{FF2B5EF4-FFF2-40B4-BE49-F238E27FC236}">
                <a16:creationId xmlns:a16="http://schemas.microsoft.com/office/drawing/2014/main" id="{4EA34198-B6D4-44B2-B536-CE461922EE4A}"/>
              </a:ext>
            </a:extLst>
          </p:cNvPr>
          <p:cNvSpPr/>
          <p:nvPr/>
        </p:nvSpPr>
        <p:spPr>
          <a:xfrm>
            <a:off x="3542301" y="2783748"/>
            <a:ext cx="435835" cy="427290"/>
          </a:xfrm>
          <a:prstGeom prst="smileyFace">
            <a:avLst>
              <a:gd name="adj" fmla="val -465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ara sonriente 9">
            <a:extLst>
              <a:ext uri="{FF2B5EF4-FFF2-40B4-BE49-F238E27FC236}">
                <a16:creationId xmlns:a16="http://schemas.microsoft.com/office/drawing/2014/main" id="{51F89BF0-CBAF-437C-A8DA-94C5F7AD99D8}"/>
              </a:ext>
            </a:extLst>
          </p:cNvPr>
          <p:cNvSpPr/>
          <p:nvPr/>
        </p:nvSpPr>
        <p:spPr>
          <a:xfrm>
            <a:off x="3002493" y="2254959"/>
            <a:ext cx="435835" cy="427290"/>
          </a:xfrm>
          <a:prstGeom prst="smileyFace">
            <a:avLst>
              <a:gd name="adj" fmla="val -465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ara sonriente 10">
            <a:extLst>
              <a:ext uri="{FF2B5EF4-FFF2-40B4-BE49-F238E27FC236}">
                <a16:creationId xmlns:a16="http://schemas.microsoft.com/office/drawing/2014/main" id="{BCA09486-3243-44AF-B106-7C90881DD0AA}"/>
              </a:ext>
            </a:extLst>
          </p:cNvPr>
          <p:cNvSpPr/>
          <p:nvPr/>
        </p:nvSpPr>
        <p:spPr>
          <a:xfrm>
            <a:off x="5899514" y="1726171"/>
            <a:ext cx="435835" cy="427290"/>
          </a:xfrm>
          <a:prstGeom prst="smileyFace">
            <a:avLst>
              <a:gd name="adj" fmla="val -465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ara sonriente 11">
            <a:extLst>
              <a:ext uri="{FF2B5EF4-FFF2-40B4-BE49-F238E27FC236}">
                <a16:creationId xmlns:a16="http://schemas.microsoft.com/office/drawing/2014/main" id="{7A725E7C-B61B-48C2-87C3-3F0F21BE2714}"/>
              </a:ext>
            </a:extLst>
          </p:cNvPr>
          <p:cNvSpPr/>
          <p:nvPr/>
        </p:nvSpPr>
        <p:spPr>
          <a:xfrm>
            <a:off x="6363834" y="2254959"/>
            <a:ext cx="435835" cy="427290"/>
          </a:xfrm>
          <a:prstGeom prst="smileyFace">
            <a:avLst>
              <a:gd name="adj" fmla="val -465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ara sonriente 12">
            <a:extLst>
              <a:ext uri="{FF2B5EF4-FFF2-40B4-BE49-F238E27FC236}">
                <a16:creationId xmlns:a16="http://schemas.microsoft.com/office/drawing/2014/main" id="{2572B0E7-E3D1-4A4B-A58F-5C3FB95D2BF2}"/>
              </a:ext>
            </a:extLst>
          </p:cNvPr>
          <p:cNvSpPr/>
          <p:nvPr/>
        </p:nvSpPr>
        <p:spPr>
          <a:xfrm>
            <a:off x="6184367" y="2827525"/>
            <a:ext cx="435835" cy="427290"/>
          </a:xfrm>
          <a:prstGeom prst="smileyFac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ara sonriente 13">
            <a:extLst>
              <a:ext uri="{FF2B5EF4-FFF2-40B4-BE49-F238E27FC236}">
                <a16:creationId xmlns:a16="http://schemas.microsoft.com/office/drawing/2014/main" id="{F1F68A78-1E8E-4C2C-8207-FD89CE80AE98}"/>
              </a:ext>
            </a:extLst>
          </p:cNvPr>
          <p:cNvSpPr/>
          <p:nvPr/>
        </p:nvSpPr>
        <p:spPr>
          <a:xfrm>
            <a:off x="5359705" y="2254959"/>
            <a:ext cx="435835" cy="427290"/>
          </a:xfrm>
          <a:prstGeom prst="smileyFace">
            <a:avLst>
              <a:gd name="adj" fmla="val -465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ara sonriente 14">
            <a:extLst>
              <a:ext uri="{FF2B5EF4-FFF2-40B4-BE49-F238E27FC236}">
                <a16:creationId xmlns:a16="http://schemas.microsoft.com/office/drawing/2014/main" id="{20556D13-B5B8-4B19-AEEC-790585D88EB6}"/>
              </a:ext>
            </a:extLst>
          </p:cNvPr>
          <p:cNvSpPr/>
          <p:nvPr/>
        </p:nvSpPr>
        <p:spPr>
          <a:xfrm>
            <a:off x="5577622" y="2827525"/>
            <a:ext cx="435835" cy="427290"/>
          </a:xfrm>
          <a:prstGeom prst="smileyFace">
            <a:avLst>
              <a:gd name="adj" fmla="val -465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ara sonriente 15">
            <a:extLst>
              <a:ext uri="{FF2B5EF4-FFF2-40B4-BE49-F238E27FC236}">
                <a16:creationId xmlns:a16="http://schemas.microsoft.com/office/drawing/2014/main" id="{C17A431D-D5D4-46A9-9668-C1D00B5A16F9}"/>
              </a:ext>
            </a:extLst>
          </p:cNvPr>
          <p:cNvSpPr/>
          <p:nvPr/>
        </p:nvSpPr>
        <p:spPr>
          <a:xfrm>
            <a:off x="7857931" y="1670097"/>
            <a:ext cx="435835" cy="427290"/>
          </a:xfrm>
          <a:prstGeom prst="smileyFace">
            <a:avLst>
              <a:gd name="adj" fmla="val -465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ara sonriente 16">
            <a:extLst>
              <a:ext uri="{FF2B5EF4-FFF2-40B4-BE49-F238E27FC236}">
                <a16:creationId xmlns:a16="http://schemas.microsoft.com/office/drawing/2014/main" id="{D7642FED-B375-4E85-85C0-49CBF8027139}"/>
              </a:ext>
            </a:extLst>
          </p:cNvPr>
          <p:cNvSpPr/>
          <p:nvPr/>
        </p:nvSpPr>
        <p:spPr>
          <a:xfrm>
            <a:off x="8427636" y="1670097"/>
            <a:ext cx="435835" cy="427290"/>
          </a:xfrm>
          <a:prstGeom prst="smileyFace">
            <a:avLst>
              <a:gd name="adj" fmla="val -465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ara sonriente 17">
            <a:extLst>
              <a:ext uri="{FF2B5EF4-FFF2-40B4-BE49-F238E27FC236}">
                <a16:creationId xmlns:a16="http://schemas.microsoft.com/office/drawing/2014/main" id="{1F6733D5-F46C-4083-8A0D-6295F6CEB37C}"/>
              </a:ext>
            </a:extLst>
          </p:cNvPr>
          <p:cNvSpPr/>
          <p:nvPr/>
        </p:nvSpPr>
        <p:spPr>
          <a:xfrm>
            <a:off x="8427636" y="2783748"/>
            <a:ext cx="435835" cy="427290"/>
          </a:xfrm>
          <a:prstGeom prst="smileyFace">
            <a:avLst>
              <a:gd name="adj" fmla="val -465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ara sonriente 18">
            <a:extLst>
              <a:ext uri="{FF2B5EF4-FFF2-40B4-BE49-F238E27FC236}">
                <a16:creationId xmlns:a16="http://schemas.microsoft.com/office/drawing/2014/main" id="{FE23061D-FD93-4B7D-9087-5E81CDD42582}"/>
              </a:ext>
            </a:extLst>
          </p:cNvPr>
          <p:cNvSpPr/>
          <p:nvPr/>
        </p:nvSpPr>
        <p:spPr>
          <a:xfrm>
            <a:off x="7422096" y="2186589"/>
            <a:ext cx="435835" cy="427290"/>
          </a:xfrm>
          <a:prstGeom prst="smileyFace">
            <a:avLst>
              <a:gd name="adj" fmla="val -465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ara sonriente 19">
            <a:extLst>
              <a:ext uri="{FF2B5EF4-FFF2-40B4-BE49-F238E27FC236}">
                <a16:creationId xmlns:a16="http://schemas.microsoft.com/office/drawing/2014/main" id="{7C46F545-87AC-47B8-A273-324A18F5FFE6}"/>
              </a:ext>
            </a:extLst>
          </p:cNvPr>
          <p:cNvSpPr/>
          <p:nvPr/>
        </p:nvSpPr>
        <p:spPr>
          <a:xfrm>
            <a:off x="7820891" y="2783748"/>
            <a:ext cx="435835" cy="427290"/>
          </a:xfrm>
          <a:prstGeom prst="smileyFac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ara sonriente 20">
            <a:extLst>
              <a:ext uri="{FF2B5EF4-FFF2-40B4-BE49-F238E27FC236}">
                <a16:creationId xmlns:a16="http://schemas.microsoft.com/office/drawing/2014/main" id="{506FE9F3-56EC-4B21-B4FB-A1015CCC0DDA}"/>
              </a:ext>
            </a:extLst>
          </p:cNvPr>
          <p:cNvSpPr/>
          <p:nvPr/>
        </p:nvSpPr>
        <p:spPr>
          <a:xfrm>
            <a:off x="8863471" y="2226922"/>
            <a:ext cx="435835" cy="427290"/>
          </a:xfrm>
          <a:prstGeom prst="smileyFace">
            <a:avLst>
              <a:gd name="adj" fmla="val -465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ara sonriente 21">
            <a:extLst>
              <a:ext uri="{FF2B5EF4-FFF2-40B4-BE49-F238E27FC236}">
                <a16:creationId xmlns:a16="http://schemas.microsoft.com/office/drawing/2014/main" id="{064B0CA8-639E-42F0-B763-32515181C5DD}"/>
              </a:ext>
            </a:extLst>
          </p:cNvPr>
          <p:cNvSpPr/>
          <p:nvPr/>
        </p:nvSpPr>
        <p:spPr>
          <a:xfrm>
            <a:off x="1024091" y="4344772"/>
            <a:ext cx="435835" cy="427290"/>
          </a:xfrm>
          <a:prstGeom prst="smileyFac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ara sonriente 22">
            <a:extLst>
              <a:ext uri="{FF2B5EF4-FFF2-40B4-BE49-F238E27FC236}">
                <a16:creationId xmlns:a16="http://schemas.microsoft.com/office/drawing/2014/main" id="{DD798C5B-7264-46DC-8B0A-9E8EA2DDF0C1}"/>
              </a:ext>
            </a:extLst>
          </p:cNvPr>
          <p:cNvSpPr/>
          <p:nvPr/>
        </p:nvSpPr>
        <p:spPr>
          <a:xfrm>
            <a:off x="1635817" y="4165721"/>
            <a:ext cx="435835" cy="427290"/>
          </a:xfrm>
          <a:prstGeom prst="smileyFace">
            <a:avLst>
              <a:gd name="adj" fmla="val -465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ara sonriente 23">
            <a:extLst>
              <a:ext uri="{FF2B5EF4-FFF2-40B4-BE49-F238E27FC236}">
                <a16:creationId xmlns:a16="http://schemas.microsoft.com/office/drawing/2014/main" id="{57AEC2E0-D2D6-40FE-A142-AEBFF1AA00CA}"/>
              </a:ext>
            </a:extLst>
          </p:cNvPr>
          <p:cNvSpPr/>
          <p:nvPr/>
        </p:nvSpPr>
        <p:spPr>
          <a:xfrm>
            <a:off x="1909984" y="5550112"/>
            <a:ext cx="435835" cy="427290"/>
          </a:xfrm>
          <a:prstGeom prst="smileyFace">
            <a:avLst>
              <a:gd name="adj" fmla="val -465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ara sonriente 24">
            <a:extLst>
              <a:ext uri="{FF2B5EF4-FFF2-40B4-BE49-F238E27FC236}">
                <a16:creationId xmlns:a16="http://schemas.microsoft.com/office/drawing/2014/main" id="{C39569BE-2327-4BF6-9D61-2F0C9A563B1A}"/>
              </a:ext>
            </a:extLst>
          </p:cNvPr>
          <p:cNvSpPr/>
          <p:nvPr/>
        </p:nvSpPr>
        <p:spPr>
          <a:xfrm>
            <a:off x="806174" y="5115520"/>
            <a:ext cx="435835" cy="427290"/>
          </a:xfrm>
          <a:prstGeom prst="smileyFace">
            <a:avLst>
              <a:gd name="adj" fmla="val -465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Cara sonriente 25">
            <a:extLst>
              <a:ext uri="{FF2B5EF4-FFF2-40B4-BE49-F238E27FC236}">
                <a16:creationId xmlns:a16="http://schemas.microsoft.com/office/drawing/2014/main" id="{7EC22D4A-C4CA-411B-9D71-415331E6A861}"/>
              </a:ext>
            </a:extLst>
          </p:cNvPr>
          <p:cNvSpPr/>
          <p:nvPr/>
        </p:nvSpPr>
        <p:spPr>
          <a:xfrm>
            <a:off x="1204963" y="5554015"/>
            <a:ext cx="435835" cy="427290"/>
          </a:xfrm>
          <a:prstGeom prst="smileyFace">
            <a:avLst>
              <a:gd name="adj" fmla="val -465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ara sonriente 26">
            <a:extLst>
              <a:ext uri="{FF2B5EF4-FFF2-40B4-BE49-F238E27FC236}">
                <a16:creationId xmlns:a16="http://schemas.microsoft.com/office/drawing/2014/main" id="{0DD3CC92-EE7D-4CEA-B0BA-3539399B3CB6}"/>
              </a:ext>
            </a:extLst>
          </p:cNvPr>
          <p:cNvSpPr/>
          <p:nvPr/>
        </p:nvSpPr>
        <p:spPr>
          <a:xfrm>
            <a:off x="2247543" y="4388043"/>
            <a:ext cx="435835" cy="427290"/>
          </a:xfrm>
          <a:prstGeom prst="smileyFace">
            <a:avLst>
              <a:gd name="adj" fmla="val -465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ara sonriente 27">
            <a:extLst>
              <a:ext uri="{FF2B5EF4-FFF2-40B4-BE49-F238E27FC236}">
                <a16:creationId xmlns:a16="http://schemas.microsoft.com/office/drawing/2014/main" id="{47B3C29B-C136-441D-A80D-58B110E0DD77}"/>
              </a:ext>
            </a:extLst>
          </p:cNvPr>
          <p:cNvSpPr/>
          <p:nvPr/>
        </p:nvSpPr>
        <p:spPr>
          <a:xfrm>
            <a:off x="2345819" y="5115520"/>
            <a:ext cx="435835" cy="427290"/>
          </a:xfrm>
          <a:prstGeom prst="smileyFace">
            <a:avLst>
              <a:gd name="adj" fmla="val -465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ara sonriente 28">
            <a:extLst>
              <a:ext uri="{FF2B5EF4-FFF2-40B4-BE49-F238E27FC236}">
                <a16:creationId xmlns:a16="http://schemas.microsoft.com/office/drawing/2014/main" id="{98FC1C12-FCAE-4375-B4DF-E8EFF6A65EE9}"/>
              </a:ext>
            </a:extLst>
          </p:cNvPr>
          <p:cNvSpPr/>
          <p:nvPr/>
        </p:nvSpPr>
        <p:spPr>
          <a:xfrm>
            <a:off x="4375536" y="4488970"/>
            <a:ext cx="435835" cy="427290"/>
          </a:xfrm>
          <a:prstGeom prst="smileyFace">
            <a:avLst>
              <a:gd name="adj" fmla="val -465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Cara sonriente 29">
            <a:extLst>
              <a:ext uri="{FF2B5EF4-FFF2-40B4-BE49-F238E27FC236}">
                <a16:creationId xmlns:a16="http://schemas.microsoft.com/office/drawing/2014/main" id="{0C34EFE7-16AB-46BB-96CD-67734404572D}"/>
              </a:ext>
            </a:extLst>
          </p:cNvPr>
          <p:cNvSpPr/>
          <p:nvPr/>
        </p:nvSpPr>
        <p:spPr>
          <a:xfrm>
            <a:off x="5017842" y="4134277"/>
            <a:ext cx="435835" cy="427290"/>
          </a:xfrm>
          <a:prstGeom prst="smileyFac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Cara sonriente 30">
            <a:extLst>
              <a:ext uri="{FF2B5EF4-FFF2-40B4-BE49-F238E27FC236}">
                <a16:creationId xmlns:a16="http://schemas.microsoft.com/office/drawing/2014/main" id="{299BF288-4F98-4C36-8C69-BDE332C3A0B4}"/>
              </a:ext>
            </a:extLst>
          </p:cNvPr>
          <p:cNvSpPr/>
          <p:nvPr/>
        </p:nvSpPr>
        <p:spPr>
          <a:xfrm>
            <a:off x="5694413" y="5616646"/>
            <a:ext cx="435835" cy="427290"/>
          </a:xfrm>
          <a:prstGeom prst="smileyFace">
            <a:avLst>
              <a:gd name="adj" fmla="val -465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Cara sonriente 31">
            <a:extLst>
              <a:ext uri="{FF2B5EF4-FFF2-40B4-BE49-F238E27FC236}">
                <a16:creationId xmlns:a16="http://schemas.microsoft.com/office/drawing/2014/main" id="{0715D876-8E50-41BE-9994-39E65D77EBD2}"/>
              </a:ext>
            </a:extLst>
          </p:cNvPr>
          <p:cNvSpPr/>
          <p:nvPr/>
        </p:nvSpPr>
        <p:spPr>
          <a:xfrm>
            <a:off x="4255895" y="5095143"/>
            <a:ext cx="435835" cy="427290"/>
          </a:xfrm>
          <a:prstGeom prst="smileyFace">
            <a:avLst>
              <a:gd name="adj" fmla="val -465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Cara sonriente 32">
            <a:extLst>
              <a:ext uri="{FF2B5EF4-FFF2-40B4-BE49-F238E27FC236}">
                <a16:creationId xmlns:a16="http://schemas.microsoft.com/office/drawing/2014/main" id="{93E85225-33EA-48B1-B40B-A14470A10D80}"/>
              </a:ext>
            </a:extLst>
          </p:cNvPr>
          <p:cNvSpPr/>
          <p:nvPr/>
        </p:nvSpPr>
        <p:spPr>
          <a:xfrm>
            <a:off x="4423939" y="5616646"/>
            <a:ext cx="435835" cy="427290"/>
          </a:xfrm>
          <a:prstGeom prst="smileyFace">
            <a:avLst>
              <a:gd name="adj" fmla="val -465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Cara sonriente 33">
            <a:extLst>
              <a:ext uri="{FF2B5EF4-FFF2-40B4-BE49-F238E27FC236}">
                <a16:creationId xmlns:a16="http://schemas.microsoft.com/office/drawing/2014/main" id="{F6140B37-8827-4B81-9E45-A5C40B3722F1}"/>
              </a:ext>
            </a:extLst>
          </p:cNvPr>
          <p:cNvSpPr/>
          <p:nvPr/>
        </p:nvSpPr>
        <p:spPr>
          <a:xfrm>
            <a:off x="5697264" y="4492478"/>
            <a:ext cx="435835" cy="427290"/>
          </a:xfrm>
          <a:prstGeom prst="smileyFace">
            <a:avLst>
              <a:gd name="adj" fmla="val -465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Cara sonriente 34">
            <a:extLst>
              <a:ext uri="{FF2B5EF4-FFF2-40B4-BE49-F238E27FC236}">
                <a16:creationId xmlns:a16="http://schemas.microsoft.com/office/drawing/2014/main" id="{A8251418-453B-4F53-8694-85CEBE4775CB}"/>
              </a:ext>
            </a:extLst>
          </p:cNvPr>
          <p:cNvSpPr/>
          <p:nvPr/>
        </p:nvSpPr>
        <p:spPr>
          <a:xfrm>
            <a:off x="5795540" y="5095143"/>
            <a:ext cx="435835" cy="427290"/>
          </a:xfrm>
          <a:prstGeom prst="smileyFace">
            <a:avLst>
              <a:gd name="adj" fmla="val -465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ara sonriente 35">
            <a:extLst>
              <a:ext uri="{FF2B5EF4-FFF2-40B4-BE49-F238E27FC236}">
                <a16:creationId xmlns:a16="http://schemas.microsoft.com/office/drawing/2014/main" id="{7750C0B2-EE3A-40FC-A380-6EC24DE7170C}"/>
              </a:ext>
            </a:extLst>
          </p:cNvPr>
          <p:cNvSpPr/>
          <p:nvPr/>
        </p:nvSpPr>
        <p:spPr>
          <a:xfrm>
            <a:off x="5033506" y="5817091"/>
            <a:ext cx="435835" cy="427290"/>
          </a:xfrm>
          <a:prstGeom prst="smileyFace">
            <a:avLst>
              <a:gd name="adj" fmla="val -465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Cara sonriente 36">
            <a:extLst>
              <a:ext uri="{FF2B5EF4-FFF2-40B4-BE49-F238E27FC236}">
                <a16:creationId xmlns:a16="http://schemas.microsoft.com/office/drawing/2014/main" id="{E71C5D82-4823-4963-8FB8-098BB588D685}"/>
              </a:ext>
            </a:extLst>
          </p:cNvPr>
          <p:cNvSpPr/>
          <p:nvPr/>
        </p:nvSpPr>
        <p:spPr>
          <a:xfrm>
            <a:off x="7624341" y="4468370"/>
            <a:ext cx="435835" cy="427290"/>
          </a:xfrm>
          <a:prstGeom prst="smileyFace">
            <a:avLst>
              <a:gd name="adj" fmla="val -465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Cara sonriente 37">
            <a:extLst>
              <a:ext uri="{FF2B5EF4-FFF2-40B4-BE49-F238E27FC236}">
                <a16:creationId xmlns:a16="http://schemas.microsoft.com/office/drawing/2014/main" id="{C6D894CC-741C-4E20-B1EF-CB608565BFEC}"/>
              </a:ext>
            </a:extLst>
          </p:cNvPr>
          <p:cNvSpPr/>
          <p:nvPr/>
        </p:nvSpPr>
        <p:spPr>
          <a:xfrm>
            <a:off x="8048729" y="4075842"/>
            <a:ext cx="435835" cy="427290"/>
          </a:xfrm>
          <a:prstGeom prst="smileyFace">
            <a:avLst>
              <a:gd name="adj" fmla="val -465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Cara sonriente 38">
            <a:extLst>
              <a:ext uri="{FF2B5EF4-FFF2-40B4-BE49-F238E27FC236}">
                <a16:creationId xmlns:a16="http://schemas.microsoft.com/office/drawing/2014/main" id="{434C446E-8EEE-4D78-9673-FA2CFD0F8D80}"/>
              </a:ext>
            </a:extLst>
          </p:cNvPr>
          <p:cNvSpPr/>
          <p:nvPr/>
        </p:nvSpPr>
        <p:spPr>
          <a:xfrm>
            <a:off x="8862012" y="5634491"/>
            <a:ext cx="435835" cy="427290"/>
          </a:xfrm>
          <a:prstGeom prst="smileyFace">
            <a:avLst>
              <a:gd name="adj" fmla="val -465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Cara sonriente 39">
            <a:extLst>
              <a:ext uri="{FF2B5EF4-FFF2-40B4-BE49-F238E27FC236}">
                <a16:creationId xmlns:a16="http://schemas.microsoft.com/office/drawing/2014/main" id="{DBFFE8E5-05E8-4638-8237-ED79391A1088}"/>
              </a:ext>
            </a:extLst>
          </p:cNvPr>
          <p:cNvSpPr/>
          <p:nvPr/>
        </p:nvSpPr>
        <p:spPr>
          <a:xfrm>
            <a:off x="7504700" y="5074543"/>
            <a:ext cx="435835" cy="427290"/>
          </a:xfrm>
          <a:prstGeom prst="smileyFace">
            <a:avLst>
              <a:gd name="adj" fmla="val -465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Cara sonriente 40">
            <a:extLst>
              <a:ext uri="{FF2B5EF4-FFF2-40B4-BE49-F238E27FC236}">
                <a16:creationId xmlns:a16="http://schemas.microsoft.com/office/drawing/2014/main" id="{3F10325F-110A-4689-AA09-DF82275D6441}"/>
              </a:ext>
            </a:extLst>
          </p:cNvPr>
          <p:cNvSpPr/>
          <p:nvPr/>
        </p:nvSpPr>
        <p:spPr>
          <a:xfrm>
            <a:off x="7672744" y="5596046"/>
            <a:ext cx="435835" cy="427290"/>
          </a:xfrm>
          <a:prstGeom prst="smileyFace">
            <a:avLst>
              <a:gd name="adj" fmla="val -465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ara sonriente 41">
            <a:extLst>
              <a:ext uri="{FF2B5EF4-FFF2-40B4-BE49-F238E27FC236}">
                <a16:creationId xmlns:a16="http://schemas.microsoft.com/office/drawing/2014/main" id="{834F9B7F-C2CA-4821-B9C0-6E74E6967C63}"/>
              </a:ext>
            </a:extLst>
          </p:cNvPr>
          <p:cNvSpPr/>
          <p:nvPr/>
        </p:nvSpPr>
        <p:spPr>
          <a:xfrm>
            <a:off x="8946069" y="4471878"/>
            <a:ext cx="435835" cy="427290"/>
          </a:xfrm>
          <a:prstGeom prst="smileyFac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Cara sonriente 42">
            <a:extLst>
              <a:ext uri="{FF2B5EF4-FFF2-40B4-BE49-F238E27FC236}">
                <a16:creationId xmlns:a16="http://schemas.microsoft.com/office/drawing/2014/main" id="{1F00C1B4-B2C1-40D6-A4F1-B22324C932C8}"/>
              </a:ext>
            </a:extLst>
          </p:cNvPr>
          <p:cNvSpPr/>
          <p:nvPr/>
        </p:nvSpPr>
        <p:spPr>
          <a:xfrm>
            <a:off x="9044345" y="5074543"/>
            <a:ext cx="435835" cy="427290"/>
          </a:xfrm>
          <a:prstGeom prst="smileyFace">
            <a:avLst>
              <a:gd name="adj" fmla="val -465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Cara sonriente 43">
            <a:extLst>
              <a:ext uri="{FF2B5EF4-FFF2-40B4-BE49-F238E27FC236}">
                <a16:creationId xmlns:a16="http://schemas.microsoft.com/office/drawing/2014/main" id="{4679A9B5-589B-4034-9FF7-102266DDC4B5}"/>
              </a:ext>
            </a:extLst>
          </p:cNvPr>
          <p:cNvSpPr/>
          <p:nvPr/>
        </p:nvSpPr>
        <p:spPr>
          <a:xfrm>
            <a:off x="8282311" y="5796491"/>
            <a:ext cx="435835" cy="427290"/>
          </a:xfrm>
          <a:prstGeom prst="smileyFace">
            <a:avLst>
              <a:gd name="adj" fmla="val -465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Cara sonriente 44">
            <a:extLst>
              <a:ext uri="{FF2B5EF4-FFF2-40B4-BE49-F238E27FC236}">
                <a16:creationId xmlns:a16="http://schemas.microsoft.com/office/drawing/2014/main" id="{72189056-B68D-4A6C-BDAA-DA5360AA9B6B}"/>
              </a:ext>
            </a:extLst>
          </p:cNvPr>
          <p:cNvSpPr/>
          <p:nvPr/>
        </p:nvSpPr>
        <p:spPr>
          <a:xfrm>
            <a:off x="8608510" y="4076094"/>
            <a:ext cx="435835" cy="427290"/>
          </a:xfrm>
          <a:prstGeom prst="smileyFace">
            <a:avLst>
              <a:gd name="adj" fmla="val -465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Subtítulo 9">
            <a:extLst>
              <a:ext uri="{FF2B5EF4-FFF2-40B4-BE49-F238E27FC236}">
                <a16:creationId xmlns:a16="http://schemas.microsoft.com/office/drawing/2014/main" id="{9D7BCDDC-B633-4A76-8DB9-7504B34D7809}"/>
              </a:ext>
            </a:extLst>
          </p:cNvPr>
          <p:cNvSpPr txBox="1">
            <a:spLocks/>
          </p:cNvSpPr>
          <p:nvPr/>
        </p:nvSpPr>
        <p:spPr>
          <a:xfrm>
            <a:off x="665560" y="3290145"/>
            <a:ext cx="1588732" cy="491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dirty="0"/>
              <a:t>n = 3, J = 3 </a:t>
            </a:r>
          </a:p>
        </p:txBody>
      </p:sp>
      <p:sp>
        <p:nvSpPr>
          <p:cNvPr id="47" name="Subtítulo 9">
            <a:extLst>
              <a:ext uri="{FF2B5EF4-FFF2-40B4-BE49-F238E27FC236}">
                <a16:creationId xmlns:a16="http://schemas.microsoft.com/office/drawing/2014/main" id="{6E25D23C-6084-46A3-946D-B1887175DFDB}"/>
              </a:ext>
            </a:extLst>
          </p:cNvPr>
          <p:cNvSpPr txBox="1">
            <a:spLocks/>
          </p:cNvSpPr>
          <p:nvPr/>
        </p:nvSpPr>
        <p:spPr>
          <a:xfrm>
            <a:off x="2965852" y="3290145"/>
            <a:ext cx="1588732" cy="491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dirty="0"/>
              <a:t>n = 4, J = 1 </a:t>
            </a:r>
          </a:p>
        </p:txBody>
      </p:sp>
      <p:sp>
        <p:nvSpPr>
          <p:cNvPr id="48" name="Subtítulo 9">
            <a:extLst>
              <a:ext uri="{FF2B5EF4-FFF2-40B4-BE49-F238E27FC236}">
                <a16:creationId xmlns:a16="http://schemas.microsoft.com/office/drawing/2014/main" id="{4A04198A-0D04-49BC-85B2-0AFCE4D62D2F}"/>
              </a:ext>
            </a:extLst>
          </p:cNvPr>
          <p:cNvSpPr txBox="1">
            <a:spLocks/>
          </p:cNvSpPr>
          <p:nvPr/>
        </p:nvSpPr>
        <p:spPr>
          <a:xfrm>
            <a:off x="5251423" y="3298967"/>
            <a:ext cx="1588732" cy="491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dirty="0"/>
              <a:t>n = 5, J = 3 </a:t>
            </a:r>
          </a:p>
        </p:txBody>
      </p:sp>
      <p:sp>
        <p:nvSpPr>
          <p:cNvPr id="49" name="Subtítulo 9">
            <a:extLst>
              <a:ext uri="{FF2B5EF4-FFF2-40B4-BE49-F238E27FC236}">
                <a16:creationId xmlns:a16="http://schemas.microsoft.com/office/drawing/2014/main" id="{3FB35027-349D-4A80-B27D-41198B490CBC}"/>
              </a:ext>
            </a:extLst>
          </p:cNvPr>
          <p:cNvSpPr txBox="1">
            <a:spLocks/>
          </p:cNvSpPr>
          <p:nvPr/>
        </p:nvSpPr>
        <p:spPr>
          <a:xfrm>
            <a:off x="7624341" y="3329525"/>
            <a:ext cx="1588732" cy="491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dirty="0"/>
              <a:t>n = 6, J = 5 </a:t>
            </a:r>
          </a:p>
        </p:txBody>
      </p:sp>
      <p:sp>
        <p:nvSpPr>
          <p:cNvPr id="50" name="Subtítulo 9">
            <a:extLst>
              <a:ext uri="{FF2B5EF4-FFF2-40B4-BE49-F238E27FC236}">
                <a16:creationId xmlns:a16="http://schemas.microsoft.com/office/drawing/2014/main" id="{10FF5E21-5BB9-43DD-9F42-81D205807CA8}"/>
              </a:ext>
            </a:extLst>
          </p:cNvPr>
          <p:cNvSpPr txBox="1">
            <a:spLocks/>
          </p:cNvSpPr>
          <p:nvPr/>
        </p:nvSpPr>
        <p:spPr>
          <a:xfrm>
            <a:off x="928075" y="6148720"/>
            <a:ext cx="1588732" cy="491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dirty="0"/>
              <a:t>n = 7, J = 7 </a:t>
            </a:r>
          </a:p>
        </p:txBody>
      </p:sp>
      <p:sp>
        <p:nvSpPr>
          <p:cNvPr id="51" name="Subtítulo 9">
            <a:extLst>
              <a:ext uri="{FF2B5EF4-FFF2-40B4-BE49-F238E27FC236}">
                <a16:creationId xmlns:a16="http://schemas.microsoft.com/office/drawing/2014/main" id="{FAC61D30-AC93-4D67-9DE1-9CDAF7C1154E}"/>
              </a:ext>
            </a:extLst>
          </p:cNvPr>
          <p:cNvSpPr txBox="1">
            <a:spLocks/>
          </p:cNvSpPr>
          <p:nvPr/>
        </p:nvSpPr>
        <p:spPr>
          <a:xfrm>
            <a:off x="4424725" y="6252334"/>
            <a:ext cx="1588732" cy="491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dirty="0"/>
              <a:t>n = 8, J = 1 </a:t>
            </a:r>
          </a:p>
        </p:txBody>
      </p:sp>
      <p:sp>
        <p:nvSpPr>
          <p:cNvPr id="52" name="Subtítulo 9">
            <a:extLst>
              <a:ext uri="{FF2B5EF4-FFF2-40B4-BE49-F238E27FC236}">
                <a16:creationId xmlns:a16="http://schemas.microsoft.com/office/drawing/2014/main" id="{85B545CD-3FC6-4D3D-9609-325D1A4BCA6A}"/>
              </a:ext>
            </a:extLst>
          </p:cNvPr>
          <p:cNvSpPr txBox="1">
            <a:spLocks/>
          </p:cNvSpPr>
          <p:nvPr/>
        </p:nvSpPr>
        <p:spPr>
          <a:xfrm>
            <a:off x="7633270" y="6232965"/>
            <a:ext cx="1588732" cy="491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dirty="0"/>
              <a:t>n = 9, J = 3 </a:t>
            </a:r>
          </a:p>
        </p:txBody>
      </p:sp>
    </p:spTree>
    <p:extLst>
      <p:ext uri="{BB962C8B-B14F-4D97-AF65-F5344CB8AC3E}">
        <p14:creationId xmlns:p14="http://schemas.microsoft.com/office/powerpoint/2010/main" val="79916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9">
            <a:extLst>
              <a:ext uri="{FF2B5EF4-FFF2-40B4-BE49-F238E27FC236}">
                <a16:creationId xmlns:a16="http://schemas.microsoft.com/office/drawing/2014/main" id="{DFEB227D-8489-4991-A8A4-951C561FC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069" y="927490"/>
            <a:ext cx="8429059" cy="687221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/>
              <a:t>Usando fuerza bruta podemos construir una tabla de valores: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FECF62-93AD-4209-A52C-11F1C80E2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036" y="1512161"/>
            <a:ext cx="3237321" cy="2649515"/>
          </a:xfrm>
          <a:prstGeom prst="rect">
            <a:avLst/>
          </a:prstGeom>
        </p:spPr>
      </p:pic>
      <p:sp>
        <p:nvSpPr>
          <p:cNvPr id="7" name="Subtítulo 9">
            <a:extLst>
              <a:ext uri="{FF2B5EF4-FFF2-40B4-BE49-F238E27FC236}">
                <a16:creationId xmlns:a16="http://schemas.microsoft.com/office/drawing/2014/main" id="{A2E8007C-061C-4729-93A5-5107F47014C9}"/>
              </a:ext>
            </a:extLst>
          </p:cNvPr>
          <p:cNvSpPr txBox="1">
            <a:spLocks/>
          </p:cNvSpPr>
          <p:nvPr/>
        </p:nvSpPr>
        <p:spPr>
          <a:xfrm>
            <a:off x="967069" y="4254359"/>
            <a:ext cx="5128931" cy="491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/>
              <a:t>Tenemos el siguiente patrón:</a:t>
            </a:r>
          </a:p>
        </p:txBody>
      </p:sp>
      <p:sp>
        <p:nvSpPr>
          <p:cNvPr id="9" name="Subtítulo 9">
            <a:extLst>
              <a:ext uri="{FF2B5EF4-FFF2-40B4-BE49-F238E27FC236}">
                <a16:creationId xmlns:a16="http://schemas.microsoft.com/office/drawing/2014/main" id="{8AF374E8-8F6C-4E46-B073-3554D9ED4809}"/>
              </a:ext>
            </a:extLst>
          </p:cNvPr>
          <p:cNvSpPr txBox="1">
            <a:spLocks/>
          </p:cNvSpPr>
          <p:nvPr/>
        </p:nvSpPr>
        <p:spPr>
          <a:xfrm>
            <a:off x="967068" y="5253470"/>
            <a:ext cx="8429059" cy="491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/>
              <a:t>Por lo tanto, encontramos una solución al problema.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D1C9161-FEEE-479E-B7BD-3C404B38C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134" y="4596480"/>
            <a:ext cx="28289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7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5A847-29F1-4B0F-9CA9-3F677EC0E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305122"/>
            <a:ext cx="9692640" cy="1428929"/>
          </a:xfrm>
        </p:spPr>
        <p:txBody>
          <a:bodyPr/>
          <a:lstStyle/>
          <a:p>
            <a:r>
              <a:rPr lang="es-MX" dirty="0"/>
              <a:t>¿En que lugar se sentó </a:t>
            </a:r>
            <a:r>
              <a:rPr lang="es-MX" dirty="0" err="1"/>
              <a:t>Josephus</a:t>
            </a:r>
            <a:r>
              <a:rPr lang="es-MX" dirty="0"/>
              <a:t>?</a:t>
            </a:r>
          </a:p>
        </p:txBody>
      </p:sp>
      <p:pic>
        <p:nvPicPr>
          <p:cNvPr id="1026" name="Picture 2" descr="El problema de Josephus - El Cohete a la Luna">
            <a:extLst>
              <a:ext uri="{FF2B5EF4-FFF2-40B4-BE49-F238E27FC236}">
                <a16:creationId xmlns:a16="http://schemas.microsoft.com/office/drawing/2014/main" id="{8A89638E-3650-4A25-9B75-37FBD472C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299" y="1803162"/>
            <a:ext cx="5001402" cy="441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2C73971-6CDD-4FF4-B7D0-89C21B8B8C09}"/>
              </a:ext>
            </a:extLst>
          </p:cNvPr>
          <p:cNvSpPr txBox="1"/>
          <p:nvPr/>
        </p:nvSpPr>
        <p:spPr>
          <a:xfrm>
            <a:off x="5177327" y="3286838"/>
            <a:ext cx="183734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8800" dirty="0">
                <a:solidFill>
                  <a:schemeClr val="bg2">
                    <a:lumMod val="50000"/>
                  </a:schemeClr>
                </a:solidFill>
              </a:rPr>
              <a:t>19</a:t>
            </a:r>
          </a:p>
        </p:txBody>
      </p:sp>
      <p:sp>
        <p:nvSpPr>
          <p:cNvPr id="3" name="Signo de multiplicación 2">
            <a:extLst>
              <a:ext uri="{FF2B5EF4-FFF2-40B4-BE49-F238E27FC236}">
                <a16:creationId xmlns:a16="http://schemas.microsoft.com/office/drawing/2014/main" id="{7E973969-76EC-48F1-9E7F-51C4607E11DE}"/>
              </a:ext>
            </a:extLst>
          </p:cNvPr>
          <p:cNvSpPr/>
          <p:nvPr/>
        </p:nvSpPr>
        <p:spPr>
          <a:xfrm>
            <a:off x="5614587" y="2024609"/>
            <a:ext cx="282011" cy="36746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Signo de multiplicación 5">
            <a:extLst>
              <a:ext uri="{FF2B5EF4-FFF2-40B4-BE49-F238E27FC236}">
                <a16:creationId xmlns:a16="http://schemas.microsoft.com/office/drawing/2014/main" id="{057EB033-2A4D-4C10-848C-B2BA491B7C7B}"/>
              </a:ext>
            </a:extLst>
          </p:cNvPr>
          <p:cNvSpPr/>
          <p:nvPr/>
        </p:nvSpPr>
        <p:spPr>
          <a:xfrm>
            <a:off x="5896598" y="2024609"/>
            <a:ext cx="282011" cy="36746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Signo de multiplicación 6">
            <a:extLst>
              <a:ext uri="{FF2B5EF4-FFF2-40B4-BE49-F238E27FC236}">
                <a16:creationId xmlns:a16="http://schemas.microsoft.com/office/drawing/2014/main" id="{337DA8D7-E32B-4109-92E1-E9E1D2F309A4}"/>
              </a:ext>
            </a:extLst>
          </p:cNvPr>
          <p:cNvSpPr/>
          <p:nvPr/>
        </p:nvSpPr>
        <p:spPr>
          <a:xfrm>
            <a:off x="6254097" y="2024609"/>
            <a:ext cx="282011" cy="36746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3B60C6AD-27C0-4C25-B642-28FB2607BCB7}"/>
              </a:ext>
            </a:extLst>
          </p:cNvPr>
          <p:cNvSpPr/>
          <p:nvPr/>
        </p:nvSpPr>
        <p:spPr>
          <a:xfrm>
            <a:off x="6503878" y="2093720"/>
            <a:ext cx="282011" cy="36746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Signo de multiplicación 8">
            <a:extLst>
              <a:ext uri="{FF2B5EF4-FFF2-40B4-BE49-F238E27FC236}">
                <a16:creationId xmlns:a16="http://schemas.microsoft.com/office/drawing/2014/main" id="{AAD60811-F682-4957-BF58-19AD38B26269}"/>
              </a:ext>
            </a:extLst>
          </p:cNvPr>
          <p:cNvSpPr/>
          <p:nvPr/>
        </p:nvSpPr>
        <p:spPr>
          <a:xfrm>
            <a:off x="6793012" y="2210970"/>
            <a:ext cx="282011" cy="36746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Signo de multiplicación 9">
            <a:extLst>
              <a:ext uri="{FF2B5EF4-FFF2-40B4-BE49-F238E27FC236}">
                <a16:creationId xmlns:a16="http://schemas.microsoft.com/office/drawing/2014/main" id="{47043BB5-825B-4227-A35F-9AB2E776706F}"/>
              </a:ext>
            </a:extLst>
          </p:cNvPr>
          <p:cNvSpPr/>
          <p:nvPr/>
        </p:nvSpPr>
        <p:spPr>
          <a:xfrm>
            <a:off x="7042793" y="2381435"/>
            <a:ext cx="282011" cy="36746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Signo de multiplicación 10">
            <a:extLst>
              <a:ext uri="{FF2B5EF4-FFF2-40B4-BE49-F238E27FC236}">
                <a16:creationId xmlns:a16="http://schemas.microsoft.com/office/drawing/2014/main" id="{57C59B68-BC11-460B-8B9B-536B58968F75}"/>
              </a:ext>
            </a:extLst>
          </p:cNvPr>
          <p:cNvSpPr/>
          <p:nvPr/>
        </p:nvSpPr>
        <p:spPr>
          <a:xfrm>
            <a:off x="7287955" y="2572520"/>
            <a:ext cx="282011" cy="36746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Signo de multiplicación 11">
            <a:extLst>
              <a:ext uri="{FF2B5EF4-FFF2-40B4-BE49-F238E27FC236}">
                <a16:creationId xmlns:a16="http://schemas.microsoft.com/office/drawing/2014/main" id="{47551423-1615-4019-9470-0FA0C5F19EDC}"/>
              </a:ext>
            </a:extLst>
          </p:cNvPr>
          <p:cNvSpPr/>
          <p:nvPr/>
        </p:nvSpPr>
        <p:spPr>
          <a:xfrm>
            <a:off x="7436083" y="2774778"/>
            <a:ext cx="282011" cy="36746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Signo de multiplicación 12">
            <a:extLst>
              <a:ext uri="{FF2B5EF4-FFF2-40B4-BE49-F238E27FC236}">
                <a16:creationId xmlns:a16="http://schemas.microsoft.com/office/drawing/2014/main" id="{7A87E0D3-4BA9-405E-8170-C528ED964DFD}"/>
              </a:ext>
            </a:extLst>
          </p:cNvPr>
          <p:cNvSpPr/>
          <p:nvPr/>
        </p:nvSpPr>
        <p:spPr>
          <a:xfrm>
            <a:off x="7664681" y="3027623"/>
            <a:ext cx="282011" cy="36746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Signo de multiplicación 13">
            <a:extLst>
              <a:ext uri="{FF2B5EF4-FFF2-40B4-BE49-F238E27FC236}">
                <a16:creationId xmlns:a16="http://schemas.microsoft.com/office/drawing/2014/main" id="{CACD7DA7-4247-4416-8C9C-C2FDD1429FAC}"/>
              </a:ext>
            </a:extLst>
          </p:cNvPr>
          <p:cNvSpPr/>
          <p:nvPr/>
        </p:nvSpPr>
        <p:spPr>
          <a:xfrm>
            <a:off x="7718094" y="3286838"/>
            <a:ext cx="282011" cy="36746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Signo de multiplicación 14">
            <a:extLst>
              <a:ext uri="{FF2B5EF4-FFF2-40B4-BE49-F238E27FC236}">
                <a16:creationId xmlns:a16="http://schemas.microsoft.com/office/drawing/2014/main" id="{E8D89DF0-87F8-49D1-AE84-9B61A1B97A18}"/>
              </a:ext>
            </a:extLst>
          </p:cNvPr>
          <p:cNvSpPr/>
          <p:nvPr/>
        </p:nvSpPr>
        <p:spPr>
          <a:xfrm>
            <a:off x="7859099" y="3546053"/>
            <a:ext cx="282011" cy="36746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Signo de multiplicación 15">
            <a:extLst>
              <a:ext uri="{FF2B5EF4-FFF2-40B4-BE49-F238E27FC236}">
                <a16:creationId xmlns:a16="http://schemas.microsoft.com/office/drawing/2014/main" id="{9D0063C5-F8CD-47D1-974F-71E6128BD131}"/>
              </a:ext>
            </a:extLst>
          </p:cNvPr>
          <p:cNvSpPr/>
          <p:nvPr/>
        </p:nvSpPr>
        <p:spPr>
          <a:xfrm>
            <a:off x="7861683" y="3880748"/>
            <a:ext cx="282011" cy="36746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Signo de multiplicación 16">
            <a:extLst>
              <a:ext uri="{FF2B5EF4-FFF2-40B4-BE49-F238E27FC236}">
                <a16:creationId xmlns:a16="http://schemas.microsoft.com/office/drawing/2014/main" id="{D2A50835-F61C-4212-BAD5-62EADA56D5F0}"/>
              </a:ext>
            </a:extLst>
          </p:cNvPr>
          <p:cNvSpPr/>
          <p:nvPr/>
        </p:nvSpPr>
        <p:spPr>
          <a:xfrm>
            <a:off x="7849130" y="4179394"/>
            <a:ext cx="282011" cy="36746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Signo de multiplicación 17">
            <a:extLst>
              <a:ext uri="{FF2B5EF4-FFF2-40B4-BE49-F238E27FC236}">
                <a16:creationId xmlns:a16="http://schemas.microsoft.com/office/drawing/2014/main" id="{6F599931-9F4B-45C9-8C18-D0C65E8C96B5}"/>
              </a:ext>
            </a:extLst>
          </p:cNvPr>
          <p:cNvSpPr/>
          <p:nvPr/>
        </p:nvSpPr>
        <p:spPr>
          <a:xfrm>
            <a:off x="7808270" y="4471816"/>
            <a:ext cx="282011" cy="36746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Signo de multiplicación 18">
            <a:extLst>
              <a:ext uri="{FF2B5EF4-FFF2-40B4-BE49-F238E27FC236}">
                <a16:creationId xmlns:a16="http://schemas.microsoft.com/office/drawing/2014/main" id="{FE62B345-855B-4232-B4DD-5B1AA725EBF2}"/>
              </a:ext>
            </a:extLst>
          </p:cNvPr>
          <p:cNvSpPr/>
          <p:nvPr/>
        </p:nvSpPr>
        <p:spPr>
          <a:xfrm>
            <a:off x="7718093" y="4751951"/>
            <a:ext cx="282011" cy="36746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Signo de multiplicación 19">
            <a:extLst>
              <a:ext uri="{FF2B5EF4-FFF2-40B4-BE49-F238E27FC236}">
                <a16:creationId xmlns:a16="http://schemas.microsoft.com/office/drawing/2014/main" id="{AD4D4732-C013-489B-8B27-0434514E19ED}"/>
              </a:ext>
            </a:extLst>
          </p:cNvPr>
          <p:cNvSpPr/>
          <p:nvPr/>
        </p:nvSpPr>
        <p:spPr>
          <a:xfrm>
            <a:off x="7578512" y="5004796"/>
            <a:ext cx="282011" cy="36746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Signo de multiplicación 20">
            <a:extLst>
              <a:ext uri="{FF2B5EF4-FFF2-40B4-BE49-F238E27FC236}">
                <a16:creationId xmlns:a16="http://schemas.microsoft.com/office/drawing/2014/main" id="{56E9B980-37FB-4CCE-8BD6-61D3664F56DA}"/>
              </a:ext>
            </a:extLst>
          </p:cNvPr>
          <p:cNvSpPr/>
          <p:nvPr/>
        </p:nvSpPr>
        <p:spPr>
          <a:xfrm>
            <a:off x="7382670" y="5190025"/>
            <a:ext cx="282011" cy="36746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Signo de multiplicación 21">
            <a:extLst>
              <a:ext uri="{FF2B5EF4-FFF2-40B4-BE49-F238E27FC236}">
                <a16:creationId xmlns:a16="http://schemas.microsoft.com/office/drawing/2014/main" id="{09E20A2B-FED1-4B57-967B-FCBAC08A34BF}"/>
              </a:ext>
            </a:extLst>
          </p:cNvPr>
          <p:cNvSpPr/>
          <p:nvPr/>
        </p:nvSpPr>
        <p:spPr>
          <a:xfrm>
            <a:off x="7176676" y="5442870"/>
            <a:ext cx="282011" cy="36746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Signo de multiplicación 22">
            <a:extLst>
              <a:ext uri="{FF2B5EF4-FFF2-40B4-BE49-F238E27FC236}">
                <a16:creationId xmlns:a16="http://schemas.microsoft.com/office/drawing/2014/main" id="{5B2FF204-1D67-465E-8D32-758779C23418}"/>
              </a:ext>
            </a:extLst>
          </p:cNvPr>
          <p:cNvSpPr/>
          <p:nvPr/>
        </p:nvSpPr>
        <p:spPr>
          <a:xfrm>
            <a:off x="6932684" y="5629231"/>
            <a:ext cx="282011" cy="36746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Signo de multiplicación 23">
            <a:extLst>
              <a:ext uri="{FF2B5EF4-FFF2-40B4-BE49-F238E27FC236}">
                <a16:creationId xmlns:a16="http://schemas.microsoft.com/office/drawing/2014/main" id="{3D9F3267-197E-44B4-9669-8BAE8D24DB7F}"/>
              </a:ext>
            </a:extLst>
          </p:cNvPr>
          <p:cNvSpPr/>
          <p:nvPr/>
        </p:nvSpPr>
        <p:spPr>
          <a:xfrm>
            <a:off x="6386247" y="5810339"/>
            <a:ext cx="282011" cy="36746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igno de multiplicación 24">
            <a:extLst>
              <a:ext uri="{FF2B5EF4-FFF2-40B4-BE49-F238E27FC236}">
                <a16:creationId xmlns:a16="http://schemas.microsoft.com/office/drawing/2014/main" id="{B075D503-5EE8-4BF7-B71D-BC6CFF9C51B3}"/>
              </a:ext>
            </a:extLst>
          </p:cNvPr>
          <p:cNvSpPr/>
          <p:nvPr/>
        </p:nvSpPr>
        <p:spPr>
          <a:xfrm>
            <a:off x="6095999" y="5855299"/>
            <a:ext cx="282011" cy="36746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Signo de multiplicación 25">
            <a:extLst>
              <a:ext uri="{FF2B5EF4-FFF2-40B4-BE49-F238E27FC236}">
                <a16:creationId xmlns:a16="http://schemas.microsoft.com/office/drawing/2014/main" id="{4959D057-0CD6-45C6-BF79-6092AB6042D8}"/>
              </a:ext>
            </a:extLst>
          </p:cNvPr>
          <p:cNvSpPr/>
          <p:nvPr/>
        </p:nvSpPr>
        <p:spPr>
          <a:xfrm>
            <a:off x="5798629" y="5877859"/>
            <a:ext cx="282011" cy="36746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Signo de multiplicación 26">
            <a:extLst>
              <a:ext uri="{FF2B5EF4-FFF2-40B4-BE49-F238E27FC236}">
                <a16:creationId xmlns:a16="http://schemas.microsoft.com/office/drawing/2014/main" id="{DAD562CE-4CCD-4221-96B2-2F71229B1AC2}"/>
              </a:ext>
            </a:extLst>
          </p:cNvPr>
          <p:cNvSpPr/>
          <p:nvPr/>
        </p:nvSpPr>
        <p:spPr>
          <a:xfrm>
            <a:off x="5501259" y="5810339"/>
            <a:ext cx="282011" cy="36746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Signo de multiplicación 27">
            <a:extLst>
              <a:ext uri="{FF2B5EF4-FFF2-40B4-BE49-F238E27FC236}">
                <a16:creationId xmlns:a16="http://schemas.microsoft.com/office/drawing/2014/main" id="{243021ED-CA54-4561-AEF4-26659349B1C7}"/>
              </a:ext>
            </a:extLst>
          </p:cNvPr>
          <p:cNvSpPr/>
          <p:nvPr/>
        </p:nvSpPr>
        <p:spPr>
          <a:xfrm>
            <a:off x="5219248" y="5722388"/>
            <a:ext cx="282011" cy="36746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Signo de multiplicación 28">
            <a:extLst>
              <a:ext uri="{FF2B5EF4-FFF2-40B4-BE49-F238E27FC236}">
                <a16:creationId xmlns:a16="http://schemas.microsoft.com/office/drawing/2014/main" id="{EC36C277-E11F-4E15-82EB-2E6993ECA09F}"/>
              </a:ext>
            </a:extLst>
          </p:cNvPr>
          <p:cNvSpPr/>
          <p:nvPr/>
        </p:nvSpPr>
        <p:spPr>
          <a:xfrm>
            <a:off x="4946030" y="5606619"/>
            <a:ext cx="282011" cy="36746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Signo de multiplicación 29">
            <a:extLst>
              <a:ext uri="{FF2B5EF4-FFF2-40B4-BE49-F238E27FC236}">
                <a16:creationId xmlns:a16="http://schemas.microsoft.com/office/drawing/2014/main" id="{45A7F35D-BE80-4A6F-B34C-4B7AD0267660}"/>
              </a:ext>
            </a:extLst>
          </p:cNvPr>
          <p:cNvSpPr/>
          <p:nvPr/>
        </p:nvSpPr>
        <p:spPr>
          <a:xfrm>
            <a:off x="4709150" y="5417181"/>
            <a:ext cx="282011" cy="36746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Signo de multiplicación 30">
            <a:extLst>
              <a:ext uri="{FF2B5EF4-FFF2-40B4-BE49-F238E27FC236}">
                <a16:creationId xmlns:a16="http://schemas.microsoft.com/office/drawing/2014/main" id="{B8DE6C15-23DC-4744-90B6-C71298F66570}"/>
              </a:ext>
            </a:extLst>
          </p:cNvPr>
          <p:cNvSpPr/>
          <p:nvPr/>
        </p:nvSpPr>
        <p:spPr>
          <a:xfrm>
            <a:off x="4503156" y="5227743"/>
            <a:ext cx="282011" cy="36746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Signo de multiplicación 31">
            <a:extLst>
              <a:ext uri="{FF2B5EF4-FFF2-40B4-BE49-F238E27FC236}">
                <a16:creationId xmlns:a16="http://schemas.microsoft.com/office/drawing/2014/main" id="{37486AFE-C27D-4841-9EAC-B08D401FE13C}"/>
              </a:ext>
            </a:extLst>
          </p:cNvPr>
          <p:cNvSpPr/>
          <p:nvPr/>
        </p:nvSpPr>
        <p:spPr>
          <a:xfrm>
            <a:off x="4331478" y="5015745"/>
            <a:ext cx="282011" cy="36746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Signo de multiplicación 32">
            <a:extLst>
              <a:ext uri="{FF2B5EF4-FFF2-40B4-BE49-F238E27FC236}">
                <a16:creationId xmlns:a16="http://schemas.microsoft.com/office/drawing/2014/main" id="{7EE77A81-C849-4FA5-8E0F-22F88F2584B0}"/>
              </a:ext>
            </a:extLst>
          </p:cNvPr>
          <p:cNvSpPr/>
          <p:nvPr/>
        </p:nvSpPr>
        <p:spPr>
          <a:xfrm>
            <a:off x="4190472" y="4733388"/>
            <a:ext cx="282011" cy="36746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Signo de multiplicación 33">
            <a:extLst>
              <a:ext uri="{FF2B5EF4-FFF2-40B4-BE49-F238E27FC236}">
                <a16:creationId xmlns:a16="http://schemas.microsoft.com/office/drawing/2014/main" id="{765E8CB1-2A54-44CA-B26A-9E774333604E}"/>
              </a:ext>
            </a:extLst>
          </p:cNvPr>
          <p:cNvSpPr/>
          <p:nvPr/>
        </p:nvSpPr>
        <p:spPr>
          <a:xfrm>
            <a:off x="4068474" y="4462204"/>
            <a:ext cx="282011" cy="36746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Signo de multiplicación 34">
            <a:extLst>
              <a:ext uri="{FF2B5EF4-FFF2-40B4-BE49-F238E27FC236}">
                <a16:creationId xmlns:a16="http://schemas.microsoft.com/office/drawing/2014/main" id="{89263E9D-CC2E-4DAC-867F-B26DCD6E7FBB}"/>
              </a:ext>
            </a:extLst>
          </p:cNvPr>
          <p:cNvSpPr/>
          <p:nvPr/>
        </p:nvSpPr>
        <p:spPr>
          <a:xfrm>
            <a:off x="4027614" y="4194713"/>
            <a:ext cx="282011" cy="36746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Signo de multiplicación 35">
            <a:extLst>
              <a:ext uri="{FF2B5EF4-FFF2-40B4-BE49-F238E27FC236}">
                <a16:creationId xmlns:a16="http://schemas.microsoft.com/office/drawing/2014/main" id="{AB2D29A1-7127-4EA1-A2C9-9C6BB57D72E1}"/>
              </a:ext>
            </a:extLst>
          </p:cNvPr>
          <p:cNvSpPr/>
          <p:nvPr/>
        </p:nvSpPr>
        <p:spPr>
          <a:xfrm>
            <a:off x="3993877" y="3876445"/>
            <a:ext cx="282011" cy="36746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Signo de multiplicación 36">
            <a:extLst>
              <a:ext uri="{FF2B5EF4-FFF2-40B4-BE49-F238E27FC236}">
                <a16:creationId xmlns:a16="http://schemas.microsoft.com/office/drawing/2014/main" id="{A1AAF4CB-D7FF-4725-9EFE-DA85206D7A9E}"/>
              </a:ext>
            </a:extLst>
          </p:cNvPr>
          <p:cNvSpPr/>
          <p:nvPr/>
        </p:nvSpPr>
        <p:spPr>
          <a:xfrm>
            <a:off x="4068118" y="3581506"/>
            <a:ext cx="282011" cy="36746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Signo de multiplicación 37">
            <a:extLst>
              <a:ext uri="{FF2B5EF4-FFF2-40B4-BE49-F238E27FC236}">
                <a16:creationId xmlns:a16="http://schemas.microsoft.com/office/drawing/2014/main" id="{CD52F403-2BC2-4622-BF8C-D242174BCDF6}"/>
              </a:ext>
            </a:extLst>
          </p:cNvPr>
          <p:cNvSpPr/>
          <p:nvPr/>
        </p:nvSpPr>
        <p:spPr>
          <a:xfrm>
            <a:off x="4104302" y="3276785"/>
            <a:ext cx="282011" cy="36746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Signo de multiplicación 38">
            <a:extLst>
              <a:ext uri="{FF2B5EF4-FFF2-40B4-BE49-F238E27FC236}">
                <a16:creationId xmlns:a16="http://schemas.microsoft.com/office/drawing/2014/main" id="{2E67606E-E558-44A0-86A6-C1D6AAB77820}"/>
              </a:ext>
            </a:extLst>
          </p:cNvPr>
          <p:cNvSpPr/>
          <p:nvPr/>
        </p:nvSpPr>
        <p:spPr>
          <a:xfrm>
            <a:off x="4221145" y="3007447"/>
            <a:ext cx="282011" cy="36746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Signo de multiplicación 39">
            <a:extLst>
              <a:ext uri="{FF2B5EF4-FFF2-40B4-BE49-F238E27FC236}">
                <a16:creationId xmlns:a16="http://schemas.microsoft.com/office/drawing/2014/main" id="{4CD35A6C-73FE-4479-B309-6F2673EABB37}"/>
              </a:ext>
            </a:extLst>
          </p:cNvPr>
          <p:cNvSpPr/>
          <p:nvPr/>
        </p:nvSpPr>
        <p:spPr>
          <a:xfrm>
            <a:off x="4425716" y="2779051"/>
            <a:ext cx="282011" cy="36746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Signo de multiplicación 40">
            <a:extLst>
              <a:ext uri="{FF2B5EF4-FFF2-40B4-BE49-F238E27FC236}">
                <a16:creationId xmlns:a16="http://schemas.microsoft.com/office/drawing/2014/main" id="{2E387F8D-FC1C-4579-A05E-17A1D8870D60}"/>
              </a:ext>
            </a:extLst>
          </p:cNvPr>
          <p:cNvSpPr/>
          <p:nvPr/>
        </p:nvSpPr>
        <p:spPr>
          <a:xfrm>
            <a:off x="4613489" y="2560761"/>
            <a:ext cx="282011" cy="36746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Signo de multiplicación 41">
            <a:extLst>
              <a:ext uri="{FF2B5EF4-FFF2-40B4-BE49-F238E27FC236}">
                <a16:creationId xmlns:a16="http://schemas.microsoft.com/office/drawing/2014/main" id="{743FEE8A-C708-4A3A-BDAA-6A9A22C91CE8}"/>
              </a:ext>
            </a:extLst>
          </p:cNvPr>
          <p:cNvSpPr/>
          <p:nvPr/>
        </p:nvSpPr>
        <p:spPr>
          <a:xfrm>
            <a:off x="4808385" y="2365404"/>
            <a:ext cx="282011" cy="36746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Signo de multiplicación 42">
            <a:extLst>
              <a:ext uri="{FF2B5EF4-FFF2-40B4-BE49-F238E27FC236}">
                <a16:creationId xmlns:a16="http://schemas.microsoft.com/office/drawing/2014/main" id="{56567170-5550-4D1A-AF78-EC0A59B00B7B}"/>
              </a:ext>
            </a:extLst>
          </p:cNvPr>
          <p:cNvSpPr/>
          <p:nvPr/>
        </p:nvSpPr>
        <p:spPr>
          <a:xfrm>
            <a:off x="5058166" y="2212036"/>
            <a:ext cx="282011" cy="36746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Signo de multiplicación 43">
            <a:extLst>
              <a:ext uri="{FF2B5EF4-FFF2-40B4-BE49-F238E27FC236}">
                <a16:creationId xmlns:a16="http://schemas.microsoft.com/office/drawing/2014/main" id="{F17956BB-2106-4873-A6D6-C1FB28292AB3}"/>
              </a:ext>
            </a:extLst>
          </p:cNvPr>
          <p:cNvSpPr/>
          <p:nvPr/>
        </p:nvSpPr>
        <p:spPr>
          <a:xfrm>
            <a:off x="5332576" y="2108430"/>
            <a:ext cx="282011" cy="36746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456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Marcador de contenido 52">
            <a:extLst>
              <a:ext uri="{FF2B5EF4-FFF2-40B4-BE49-F238E27FC236}">
                <a16:creationId xmlns:a16="http://schemas.microsoft.com/office/drawing/2014/main" id="{D7CE30A8-EA06-409D-A887-84FAF9FC1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967" y="1645105"/>
            <a:ext cx="4010884" cy="1907616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9548886-BD52-4F50-A21A-DF0A9DB7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918" y="96893"/>
            <a:ext cx="4010883" cy="768375"/>
          </a:xfrm>
        </p:spPr>
        <p:txBody>
          <a:bodyPr/>
          <a:lstStyle/>
          <a:p>
            <a:r>
              <a:rPr lang="es-MX" dirty="0"/>
              <a:t>ALGORITMO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9AE3975-77EC-4FD4-9427-C66E11A6389B}"/>
              </a:ext>
            </a:extLst>
          </p:cNvPr>
          <p:cNvSpPr txBox="1"/>
          <p:nvPr/>
        </p:nvSpPr>
        <p:spPr>
          <a:xfrm>
            <a:off x="6574465" y="1933818"/>
            <a:ext cx="161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endParaRPr lang="es-MX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5756762-4AB3-4A00-9D87-6840C7A015AF}"/>
              </a:ext>
            </a:extLst>
          </p:cNvPr>
          <p:cNvCxnSpPr>
            <a:cxnSpLocks/>
          </p:cNvCxnSpPr>
          <p:nvPr/>
        </p:nvCxnSpPr>
        <p:spPr>
          <a:xfrm>
            <a:off x="3861896" y="2118484"/>
            <a:ext cx="275317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8E64946-19B9-49B3-9EAF-0AD105675E27}"/>
              </a:ext>
            </a:extLst>
          </p:cNvPr>
          <p:cNvCxnSpPr/>
          <p:nvPr/>
        </p:nvCxnSpPr>
        <p:spPr>
          <a:xfrm>
            <a:off x="3930976" y="2466040"/>
            <a:ext cx="240136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059C3793-39AA-48D0-951B-494F72B2E9C9}"/>
              </a:ext>
            </a:extLst>
          </p:cNvPr>
          <p:cNvCxnSpPr/>
          <p:nvPr/>
        </p:nvCxnSpPr>
        <p:spPr>
          <a:xfrm>
            <a:off x="3930976" y="2906206"/>
            <a:ext cx="240136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CC41FEA9-E856-42A8-9D91-8E0E85B131D3}"/>
              </a:ext>
            </a:extLst>
          </p:cNvPr>
          <p:cNvCxnSpPr>
            <a:cxnSpLocks/>
          </p:cNvCxnSpPr>
          <p:nvPr/>
        </p:nvCxnSpPr>
        <p:spPr>
          <a:xfrm>
            <a:off x="6332345" y="2484649"/>
            <a:ext cx="0" cy="39672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EC62367-7BCC-4EB1-8CA3-20737F29E46E}"/>
              </a:ext>
            </a:extLst>
          </p:cNvPr>
          <p:cNvCxnSpPr>
            <a:cxnSpLocks/>
          </p:cNvCxnSpPr>
          <p:nvPr/>
        </p:nvCxnSpPr>
        <p:spPr>
          <a:xfrm>
            <a:off x="6332345" y="2704432"/>
            <a:ext cx="35180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50977BA-ECD5-4FA2-A601-D5878523C9BB}"/>
              </a:ext>
            </a:extLst>
          </p:cNvPr>
          <p:cNvSpPr txBox="1"/>
          <p:nvPr/>
        </p:nvSpPr>
        <p:spPr>
          <a:xfrm>
            <a:off x="6626449" y="2504923"/>
            <a:ext cx="161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endParaRPr lang="es-MX" dirty="0"/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8A9F60BC-1CB5-439D-B38C-8E5CF4323C59}"/>
              </a:ext>
            </a:extLst>
          </p:cNvPr>
          <p:cNvCxnSpPr>
            <a:cxnSpLocks/>
          </p:cNvCxnSpPr>
          <p:nvPr/>
        </p:nvCxnSpPr>
        <p:spPr>
          <a:xfrm>
            <a:off x="3039409" y="3226616"/>
            <a:ext cx="364189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92E1BFD-1313-482B-942A-C3BDFB4A37C4}"/>
              </a:ext>
            </a:extLst>
          </p:cNvPr>
          <p:cNvSpPr txBox="1"/>
          <p:nvPr/>
        </p:nvSpPr>
        <p:spPr>
          <a:xfrm>
            <a:off x="6681299" y="3026655"/>
            <a:ext cx="161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endParaRPr lang="es-MX" dirty="0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CDDE49A-4639-4210-BCC2-9A06E9C23A2E}"/>
              </a:ext>
            </a:extLst>
          </p:cNvPr>
          <p:cNvCxnSpPr/>
          <p:nvPr/>
        </p:nvCxnSpPr>
        <p:spPr>
          <a:xfrm>
            <a:off x="4959548" y="1640639"/>
            <a:ext cx="240136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2492A481-42CA-4046-8749-2E19E6CE5935}"/>
              </a:ext>
            </a:extLst>
          </p:cNvPr>
          <p:cNvCxnSpPr/>
          <p:nvPr/>
        </p:nvCxnSpPr>
        <p:spPr>
          <a:xfrm>
            <a:off x="4959548" y="3604748"/>
            <a:ext cx="240136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76BC2719-9B91-44EF-866A-B1821B6FE92A}"/>
              </a:ext>
            </a:extLst>
          </p:cNvPr>
          <p:cNvCxnSpPr>
            <a:cxnSpLocks/>
          </p:cNvCxnSpPr>
          <p:nvPr/>
        </p:nvCxnSpPr>
        <p:spPr>
          <a:xfrm>
            <a:off x="7360917" y="1640639"/>
            <a:ext cx="0" cy="196410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2F429712-3A57-4A94-B546-965954CF9763}"/>
              </a:ext>
            </a:extLst>
          </p:cNvPr>
          <p:cNvCxnSpPr>
            <a:cxnSpLocks/>
          </p:cNvCxnSpPr>
          <p:nvPr/>
        </p:nvCxnSpPr>
        <p:spPr>
          <a:xfrm>
            <a:off x="7360917" y="2548288"/>
            <a:ext cx="35180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BF2A2020-F301-4156-8FE5-8183C59189F1}"/>
              </a:ext>
            </a:extLst>
          </p:cNvPr>
          <p:cNvSpPr txBox="1"/>
          <p:nvPr/>
        </p:nvSpPr>
        <p:spPr>
          <a:xfrm>
            <a:off x="7737458" y="2352523"/>
            <a:ext cx="80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endParaRPr lang="es-MX" dirty="0"/>
          </a:p>
        </p:txBody>
      </p:sp>
      <p:sp>
        <p:nvSpPr>
          <p:cNvPr id="37" name="Subtítulo 9">
            <a:extLst>
              <a:ext uri="{FF2B5EF4-FFF2-40B4-BE49-F238E27FC236}">
                <a16:creationId xmlns:a16="http://schemas.microsoft.com/office/drawing/2014/main" id="{CDDED892-00BB-44FB-B3C1-7ABCE1125F4E}"/>
              </a:ext>
            </a:extLst>
          </p:cNvPr>
          <p:cNvSpPr txBox="1">
            <a:spLocks/>
          </p:cNvSpPr>
          <p:nvPr/>
        </p:nvSpPr>
        <p:spPr>
          <a:xfrm>
            <a:off x="8344796" y="5690067"/>
            <a:ext cx="2195571" cy="491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 err="1"/>
              <a:t>Josephus</a:t>
            </a:r>
            <a:r>
              <a:rPr lang="es-MX" dirty="0"/>
              <a:t> 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є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endParaRPr lang="es-MX" dirty="0"/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FE27D926-02B8-4C8A-9985-C3E64E69238B}"/>
              </a:ext>
            </a:extLst>
          </p:cNvPr>
          <p:cNvCxnSpPr>
            <a:cxnSpLocks/>
          </p:cNvCxnSpPr>
          <p:nvPr/>
        </p:nvCxnSpPr>
        <p:spPr>
          <a:xfrm>
            <a:off x="8440950" y="6182055"/>
            <a:ext cx="194701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6A2315AF-FDF4-47F5-871A-25C6A78E6843}"/>
              </a:ext>
            </a:extLst>
          </p:cNvPr>
          <p:cNvCxnSpPr>
            <a:cxnSpLocks/>
          </p:cNvCxnSpPr>
          <p:nvPr/>
        </p:nvCxnSpPr>
        <p:spPr>
          <a:xfrm>
            <a:off x="8440949" y="6334455"/>
            <a:ext cx="2099418" cy="132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4133CEF3-027F-4B4C-95E3-B932EF272B19}"/>
              </a:ext>
            </a:extLst>
          </p:cNvPr>
          <p:cNvCxnSpPr>
            <a:cxnSpLocks/>
          </p:cNvCxnSpPr>
          <p:nvPr/>
        </p:nvCxnSpPr>
        <p:spPr>
          <a:xfrm flipV="1">
            <a:off x="10387967" y="5835127"/>
            <a:ext cx="393108" cy="34825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F14974A1-1385-4A0F-8E9D-10CFA6BF0315}"/>
              </a:ext>
            </a:extLst>
          </p:cNvPr>
          <p:cNvCxnSpPr>
            <a:cxnSpLocks/>
          </p:cNvCxnSpPr>
          <p:nvPr/>
        </p:nvCxnSpPr>
        <p:spPr>
          <a:xfrm flipV="1">
            <a:off x="10540367" y="5987527"/>
            <a:ext cx="393108" cy="34825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5" name="Marcador de contenido 8">
            <a:extLst>
              <a:ext uri="{FF2B5EF4-FFF2-40B4-BE49-F238E27FC236}">
                <a16:creationId xmlns:a16="http://schemas.microsoft.com/office/drawing/2014/main" id="{3A604CAB-BA79-4F4E-A3B0-469BD07B5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967" y="4487276"/>
            <a:ext cx="5062033" cy="1238809"/>
          </a:xfrm>
          <a:prstGeom prst="rect">
            <a:avLst/>
          </a:prstGeom>
        </p:spPr>
      </p:pic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6170A01-EC0D-40DD-AC50-9B4A497E02B7}"/>
              </a:ext>
            </a:extLst>
          </p:cNvPr>
          <p:cNvCxnSpPr>
            <a:cxnSpLocks/>
          </p:cNvCxnSpPr>
          <p:nvPr/>
        </p:nvCxnSpPr>
        <p:spPr>
          <a:xfrm>
            <a:off x="3681623" y="4630270"/>
            <a:ext cx="299967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FB359074-6073-47D1-9174-F87BAE731970}"/>
              </a:ext>
            </a:extLst>
          </p:cNvPr>
          <p:cNvCxnSpPr>
            <a:cxnSpLocks/>
          </p:cNvCxnSpPr>
          <p:nvPr/>
        </p:nvCxnSpPr>
        <p:spPr>
          <a:xfrm>
            <a:off x="2777922" y="5661667"/>
            <a:ext cx="390337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DE87FE96-E819-40FF-9D2B-C1981324804D}"/>
              </a:ext>
            </a:extLst>
          </p:cNvPr>
          <p:cNvSpPr txBox="1"/>
          <p:nvPr/>
        </p:nvSpPr>
        <p:spPr>
          <a:xfrm>
            <a:off x="7030223" y="4879434"/>
            <a:ext cx="80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endParaRPr lang="es-MX" dirty="0"/>
          </a:p>
        </p:txBody>
      </p:sp>
      <p:sp>
        <p:nvSpPr>
          <p:cNvPr id="43" name="Título 1">
            <a:extLst>
              <a:ext uri="{FF2B5EF4-FFF2-40B4-BE49-F238E27FC236}">
                <a16:creationId xmlns:a16="http://schemas.microsoft.com/office/drawing/2014/main" id="{B07D1D66-B48D-4139-A5C8-575DD3249348}"/>
              </a:ext>
            </a:extLst>
          </p:cNvPr>
          <p:cNvSpPr txBox="1">
            <a:spLocks/>
          </p:cNvSpPr>
          <p:nvPr/>
        </p:nvSpPr>
        <p:spPr>
          <a:xfrm>
            <a:off x="1023944" y="1176300"/>
            <a:ext cx="1823280" cy="49249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/>
              <a:t>Iterativo</a:t>
            </a:r>
          </a:p>
        </p:txBody>
      </p:sp>
      <p:sp>
        <p:nvSpPr>
          <p:cNvPr id="45" name="Título 1">
            <a:extLst>
              <a:ext uri="{FF2B5EF4-FFF2-40B4-BE49-F238E27FC236}">
                <a16:creationId xmlns:a16="http://schemas.microsoft.com/office/drawing/2014/main" id="{21B6E731-B449-44A8-8138-9DE8EC8A4D4A}"/>
              </a:ext>
            </a:extLst>
          </p:cNvPr>
          <p:cNvSpPr txBox="1">
            <a:spLocks/>
          </p:cNvSpPr>
          <p:nvPr/>
        </p:nvSpPr>
        <p:spPr>
          <a:xfrm>
            <a:off x="973978" y="3994777"/>
            <a:ext cx="1823280" cy="492499"/>
          </a:xfrm>
          <a:prstGeom prst="rect">
            <a:avLst/>
          </a:prstGeom>
        </p:spPr>
        <p:txBody>
          <a:bodyPr vert="horz" lIns="91440" tIns="27432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/>
              <a:t>Recursivo</a:t>
            </a: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0777B898-3A99-447E-B55A-BCD2BBCA91EF}"/>
              </a:ext>
            </a:extLst>
          </p:cNvPr>
          <p:cNvCxnSpPr>
            <a:cxnSpLocks/>
          </p:cNvCxnSpPr>
          <p:nvPr/>
        </p:nvCxnSpPr>
        <p:spPr>
          <a:xfrm>
            <a:off x="6689723" y="4630270"/>
            <a:ext cx="0" cy="103139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EFB42C7F-30C9-4954-A837-3A2EBC3C140B}"/>
              </a:ext>
            </a:extLst>
          </p:cNvPr>
          <p:cNvCxnSpPr>
            <a:cxnSpLocks/>
          </p:cNvCxnSpPr>
          <p:nvPr/>
        </p:nvCxnSpPr>
        <p:spPr>
          <a:xfrm>
            <a:off x="6689723" y="5087242"/>
            <a:ext cx="28364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66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6178B-105F-4830-83DE-FC37E60E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082" y="262393"/>
            <a:ext cx="7719758" cy="1428929"/>
          </a:xfrm>
        </p:spPr>
        <p:txBody>
          <a:bodyPr/>
          <a:lstStyle/>
          <a:p>
            <a:r>
              <a:rPr lang="es-MX" dirty="0"/>
              <a:t>ANÁLISIS A POSTERIORI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23C03FE-9E89-4B9F-8E03-6BFF8E8A2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675" y="2105891"/>
            <a:ext cx="5604715" cy="362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37588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488</TotalTime>
  <Words>190</Words>
  <Application>Microsoft Office PowerPoint</Application>
  <PresentationFormat>Panorámica</PresentationFormat>
  <Paragraphs>30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Schoolbook</vt:lpstr>
      <vt:lpstr>Wingdings 2</vt:lpstr>
      <vt:lpstr>Vista</vt:lpstr>
      <vt:lpstr>PROBLEMA DE JOSEPHUS</vt:lpstr>
      <vt:lpstr>Presentación de PowerPoint</vt:lpstr>
      <vt:lpstr>¿En que lugar se sentó Josephus?</vt:lpstr>
      <vt:lpstr>Ejemplos (k = 2)</vt:lpstr>
      <vt:lpstr>Presentación de PowerPoint</vt:lpstr>
      <vt:lpstr>¿En que lugar se sentó Josephus?</vt:lpstr>
      <vt:lpstr>ALGORITMO</vt:lpstr>
      <vt:lpstr>ANÁLISIS A POSTERIORI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CRIBA DE ERATÓSTENES</dc:title>
  <dc:creator>BRAYAN RAMIREZ BENITEZ</dc:creator>
  <cp:lastModifiedBy>BRAYAN RAMIREZ BENITEZ</cp:lastModifiedBy>
  <cp:revision>8</cp:revision>
  <dcterms:created xsi:type="dcterms:W3CDTF">2021-10-28T01:22:22Z</dcterms:created>
  <dcterms:modified xsi:type="dcterms:W3CDTF">2021-11-19T22:19:12Z</dcterms:modified>
</cp:coreProperties>
</file>