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E01C20-DF0D-45A5-B870-9BD5244ADF3D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E1B112F-E652-4C57-B527-574919AA9B3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863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1C20-DF0D-45A5-B870-9BD5244ADF3D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112F-E652-4C57-B527-574919AA9B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3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1C20-DF0D-45A5-B870-9BD5244ADF3D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112F-E652-4C57-B527-574919AA9B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85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1C20-DF0D-45A5-B870-9BD5244ADF3D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112F-E652-4C57-B527-574919AA9B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410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1C20-DF0D-45A5-B870-9BD5244ADF3D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112F-E652-4C57-B527-574919AA9B3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058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1C20-DF0D-45A5-B870-9BD5244ADF3D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112F-E652-4C57-B527-574919AA9B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2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1C20-DF0D-45A5-B870-9BD5244ADF3D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112F-E652-4C57-B527-574919AA9B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93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1C20-DF0D-45A5-B870-9BD5244ADF3D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112F-E652-4C57-B527-574919AA9B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44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1C20-DF0D-45A5-B870-9BD5244ADF3D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112F-E652-4C57-B527-574919AA9B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11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1C20-DF0D-45A5-B870-9BD5244ADF3D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112F-E652-4C57-B527-574919AA9B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22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1C20-DF0D-45A5-B870-9BD5244ADF3D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112F-E652-4C57-B527-574919AA9B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91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E01C20-DF0D-45A5-B870-9BD5244ADF3D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E1B112F-E652-4C57-B527-574919AA9B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83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netbuilders.com/administracion-de-base-de-datos-en-sql-server/" TargetMode="External"/><Relationship Id="rId2" Type="http://schemas.openxmlformats.org/officeDocument/2006/relationships/hyperlink" Target="https://docs.microsoft.com/es-es/sql/relational-databases/backup-restore/recovery-models-sql-server?view=sql-server-ver1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basupport.com.mx/index.php/bases-de-datos/sybase/sybase-admin/115-que-es-un-log-de-transacciones" TargetMode="External"/><Relationship Id="rId4" Type="http://schemas.openxmlformats.org/officeDocument/2006/relationships/hyperlink" Target="https://diego.com.es/transacciones-en-s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E20C8-8226-4F79-8D3D-18822DD7F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858238"/>
            <a:ext cx="9418320" cy="2960649"/>
          </a:xfrm>
        </p:spPr>
        <p:txBody>
          <a:bodyPr/>
          <a:lstStyle/>
          <a:p>
            <a:pPr algn="ctr"/>
            <a:r>
              <a:rPr lang="es-MX" dirty="0"/>
              <a:t>Modulo de Administración de recuperación.</a:t>
            </a:r>
          </a:p>
        </p:txBody>
      </p:sp>
    </p:spTree>
    <p:extLst>
      <p:ext uri="{BB962C8B-B14F-4D97-AF65-F5344CB8AC3E}">
        <p14:creationId xmlns:p14="http://schemas.microsoft.com/office/powerpoint/2010/main" val="307548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59474-8C1C-4FC7-BF3C-029031B7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53" y="1015858"/>
            <a:ext cx="8595360" cy="694189"/>
          </a:xfrm>
        </p:spPr>
        <p:txBody>
          <a:bodyPr>
            <a:normAutofit fontScale="90000"/>
          </a:bodyPr>
          <a:lstStyle/>
          <a:p>
            <a:r>
              <a:rPr lang="es-MX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462A1B-8A63-4A4D-A025-3E25EADE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2815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s-ES" sz="2400" b="0" i="0" dirty="0">
                <a:effectLst/>
                <a:latin typeface="+mj-lt"/>
              </a:rPr>
              <a:t>Las </a:t>
            </a:r>
            <a:r>
              <a:rPr lang="es-ES" sz="2400" b="1" i="0" dirty="0">
                <a:solidFill>
                  <a:srgbClr val="8B0000"/>
                </a:solidFill>
                <a:effectLst/>
                <a:latin typeface="+mj-lt"/>
              </a:rPr>
              <a:t>transacciones en SQL</a:t>
            </a:r>
            <a:r>
              <a:rPr lang="es-ES" sz="2400" b="0" i="0" dirty="0">
                <a:effectLst/>
                <a:latin typeface="+mj-lt"/>
              </a:rPr>
              <a:t> son unidades o secuencias de trabajo realizadas de forma ordenada y separada en una base de datos. Normalmente representan cualquier cambio en la base de datos.</a:t>
            </a:r>
          </a:p>
          <a:p>
            <a:pPr algn="ctr">
              <a:lnSpc>
                <a:spcPct val="150000"/>
              </a:lnSpc>
            </a:pPr>
            <a:endParaRPr lang="es-MX" sz="2400" dirty="0">
              <a:latin typeface="+mj-lt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6DBB071-9D52-496E-9DEE-D6467DE7F851}"/>
              </a:ext>
            </a:extLst>
          </p:cNvPr>
          <p:cNvSpPr txBox="1">
            <a:spLocks/>
          </p:cNvSpPr>
          <p:nvPr/>
        </p:nvSpPr>
        <p:spPr>
          <a:xfrm>
            <a:off x="1103553" y="4110361"/>
            <a:ext cx="8753679" cy="831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LOG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AC8C9F8-F372-4964-8DEC-F0CDB7E36892}"/>
              </a:ext>
            </a:extLst>
          </p:cNvPr>
          <p:cNvSpPr txBox="1">
            <a:spLocks/>
          </p:cNvSpPr>
          <p:nvPr/>
        </p:nvSpPr>
        <p:spPr>
          <a:xfrm>
            <a:off x="1261872" y="4942029"/>
            <a:ext cx="8595360" cy="1477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ES" sz="2400" b="0" i="0" dirty="0">
                <a:solidFill>
                  <a:srgbClr val="1F2126"/>
                </a:solidFill>
                <a:effectLst/>
                <a:latin typeface="+mj-lt"/>
              </a:rPr>
              <a:t>El concepto básico de un log transaccional es aquel que la define como aquella tabla de la base de datos  donde todos los cambios a los datos son registrados.</a:t>
            </a:r>
            <a:endParaRPr lang="es-MX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987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64989-3EFD-40CB-AAF3-0B20DEEB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el MAR?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198A7-51A4-4E9C-9C16-BDD3C116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29385"/>
            <a:ext cx="8595360" cy="4078223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Es una propiedad que controla la forma en que se registran las transacciones, en dado caso que el registro de transacciones requiere que se realice la copia de seguridad y si lo permite, además,  qué tipos de operaciones de restauración hay disponibles.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Existen tres modelos de recuperación: simple, completa y por medio de registros de operaciones masivas.</a:t>
            </a:r>
          </a:p>
          <a:p>
            <a:pPr algn="just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63933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5A4175-5A91-4F31-86EE-267DB1215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859536"/>
            <a:ext cx="8595360" cy="5320601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Normalmente, en las bases de datos se usa el modelo de recuperación completa o el modelo de recuperación simple. </a:t>
            </a:r>
          </a:p>
          <a:p>
            <a:pPr marL="0" indent="0" algn="just">
              <a:buNone/>
            </a:pPr>
            <a:endParaRPr lang="es-MX" sz="3200" dirty="0"/>
          </a:p>
          <a:p>
            <a:pPr algn="just"/>
            <a:r>
              <a:rPr lang="es-MX" sz="3200" dirty="0"/>
              <a:t>El modelo de recuperación de las bases de datos se puede cambiar en cualquier momento.</a:t>
            </a:r>
          </a:p>
        </p:txBody>
      </p:sp>
    </p:spTree>
    <p:extLst>
      <p:ext uri="{BB962C8B-B14F-4D97-AF65-F5344CB8AC3E}">
        <p14:creationId xmlns:p14="http://schemas.microsoft.com/office/powerpoint/2010/main" val="326461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2107D-3AE3-4F77-ABAE-42437F7E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Simple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1516D-7511-477A-9B3C-E6F0BBD1A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Recupera automáticamente el espacio de registro para mantener al mínimo los requisitos de espacio, eliminando, la necesidad de administrar el espacio del registro de transacciones. (Copias de seguridad Únicamente, a nivel de almacenamiento muy bajo).</a:t>
            </a:r>
          </a:p>
          <a:p>
            <a:pPr algn="just"/>
            <a:r>
              <a:rPr lang="es-MX" sz="2400" dirty="0"/>
              <a:t>Las operaciones que requieren copias de seguridad del registro de transacciones no son compatibles con el modelo de recuperación simple.</a:t>
            </a:r>
          </a:p>
        </p:txBody>
      </p:sp>
    </p:spTree>
    <p:extLst>
      <p:ext uri="{BB962C8B-B14F-4D97-AF65-F5344CB8AC3E}">
        <p14:creationId xmlns:p14="http://schemas.microsoft.com/office/powerpoint/2010/main" val="56148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BD1BB-B56F-4297-8519-83DCA103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Completa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804989-D378-4531-ADD8-337E0911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La pérdida de datos es mínima cuando se realiza una copia de seguridad periódica del registro de transacciones. Todas las transacciones se registran por completo en el registro de transacciones, y continuará creciendo hasta que se haga una copia de seguridad. 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b="0" dirty="0">
                <a:effectLst/>
              </a:rPr>
              <a:t>El modelo de recuperación más recomendado para cualquier base de datos con un gran número de transacción. </a:t>
            </a:r>
          </a:p>
        </p:txBody>
      </p:sp>
    </p:spTree>
    <p:extLst>
      <p:ext uri="{BB962C8B-B14F-4D97-AF65-F5344CB8AC3E}">
        <p14:creationId xmlns:p14="http://schemas.microsoft.com/office/powerpoint/2010/main" val="420875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CE44A-90D6-4A54-BF42-2DD9FC93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37744"/>
            <a:ext cx="8595360" cy="1325562"/>
          </a:xfrm>
        </p:spPr>
        <p:txBody>
          <a:bodyPr>
            <a:normAutofit/>
          </a:bodyPr>
          <a:lstStyle/>
          <a:p>
            <a:r>
              <a:rPr lang="es-MX" dirty="0"/>
              <a:t>Registro masivo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F7AF0-865A-4C77-B9A9-C0641E4C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Complemento del modelo de recuperación completa que permite operaciones de copia masiva de alto rendimiento.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Cuando utilizamos el modelo de registro masivo, las operaciones masivas se registran mínimamente, lo que reduce el tamaño del registro de transacciones. </a:t>
            </a:r>
          </a:p>
        </p:txBody>
      </p:sp>
    </p:spTree>
    <p:extLst>
      <p:ext uri="{BB962C8B-B14F-4D97-AF65-F5344CB8AC3E}">
        <p14:creationId xmlns:p14="http://schemas.microsoft.com/office/powerpoint/2010/main" val="124210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3F1AB-C7AD-4EE0-8349-CA21CF1A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13D83-A91E-48C1-82EA-BBDC3BD4E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https://docs.microsoft.com/es-es/sql/relational-databases/backup-restore/recovery-models-sql-server?view=sql-server-ver15</a:t>
            </a:r>
            <a:endParaRPr lang="es-MX" dirty="0"/>
          </a:p>
          <a:p>
            <a:r>
              <a:rPr lang="es-MX" dirty="0"/>
              <a:t>https://jsequeiros.com/modelo-de-recuperacion-de-base-de-datos-sql-server</a:t>
            </a:r>
          </a:p>
          <a:p>
            <a:r>
              <a:rPr lang="es-MX" dirty="0">
                <a:hlinkClick r:id="rId3"/>
              </a:rPr>
              <a:t>https://www.bnetbuilders.com/administracion-de-base-de-datos-en-sql-server/</a:t>
            </a:r>
            <a:endParaRPr lang="es-MX" dirty="0"/>
          </a:p>
          <a:p>
            <a:r>
              <a:rPr lang="es-MX" dirty="0"/>
              <a:t>Transacciones; </a:t>
            </a:r>
            <a:r>
              <a:rPr lang="es-MX" dirty="0">
                <a:hlinkClick r:id="rId4"/>
              </a:rPr>
              <a:t>https://diego.com.es/transacciones-en-sql</a:t>
            </a:r>
            <a:endParaRPr lang="es-MX" dirty="0"/>
          </a:p>
          <a:p>
            <a:r>
              <a:rPr lang="es-MX" dirty="0"/>
              <a:t>LOG; </a:t>
            </a:r>
            <a:r>
              <a:rPr lang="es-MX" dirty="0">
                <a:hlinkClick r:id="rId5"/>
              </a:rPr>
              <a:t>https://www.dbasupport.com.mx/index.php/bases-de-datos/sybase/sybase-admin/115-que-es-un-log-de-transacciones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597959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71</TotalTime>
  <Words>419</Words>
  <Application>Microsoft Office PowerPoint</Application>
  <PresentationFormat>Panorámica</PresentationFormat>
  <Paragraphs>29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Vista</vt:lpstr>
      <vt:lpstr>Modulo de Administración de recuperación.</vt:lpstr>
      <vt:lpstr>TRANSACCIONES</vt:lpstr>
      <vt:lpstr>¿Qué es el MAR?</vt:lpstr>
      <vt:lpstr>Presentación de PowerPoint</vt:lpstr>
      <vt:lpstr>Simple </vt:lpstr>
      <vt:lpstr>Completa</vt:lpstr>
      <vt:lpstr>Registro masivo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de Administración de recuperación.</dc:title>
  <dc:creator>brayan ramirez</dc:creator>
  <cp:lastModifiedBy>brayan ramirez</cp:lastModifiedBy>
  <cp:revision>9</cp:revision>
  <dcterms:created xsi:type="dcterms:W3CDTF">2020-10-12T19:59:33Z</dcterms:created>
  <dcterms:modified xsi:type="dcterms:W3CDTF">2020-10-14T22:55:07Z</dcterms:modified>
</cp:coreProperties>
</file>