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13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5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432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851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758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11/2/2019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81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11/2/2019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308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768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605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9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920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1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11/2/2019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35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848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11/2/2019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6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2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1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34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pronombres.inf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5F4E2-5B51-4312-AA1F-8B2B94FEA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2195" y="1325879"/>
            <a:ext cx="8825658" cy="1019197"/>
          </a:xfrm>
        </p:spPr>
        <p:txBody>
          <a:bodyPr/>
          <a:lstStyle/>
          <a:p>
            <a:r>
              <a:rPr lang="es-MX" sz="8800" dirty="0"/>
              <a:t>PRONOMBRES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6AA498-287F-40A5-9F67-1F808C7B2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3787" y="4448196"/>
            <a:ext cx="8825658" cy="1659996"/>
          </a:xfrm>
        </p:spPr>
        <p:txBody>
          <a:bodyPr>
            <a:normAutofit fontScale="32500" lnSpcReduction="20000"/>
          </a:bodyPr>
          <a:lstStyle/>
          <a:p>
            <a:r>
              <a:rPr lang="es-MX" sz="6400" dirty="0"/>
              <a:t>Integrantes:</a:t>
            </a:r>
          </a:p>
          <a:p>
            <a:r>
              <a:rPr lang="es-MX" sz="6400" dirty="0"/>
              <a:t>Vilchis Rangel adrián</a:t>
            </a:r>
          </a:p>
          <a:p>
            <a:r>
              <a:rPr lang="es-MX" sz="6400" dirty="0"/>
              <a:t>Ramirez Benítez brayan</a:t>
            </a:r>
          </a:p>
          <a:p>
            <a:r>
              <a:rPr lang="es-MX" sz="6400" dirty="0"/>
              <a:t>ABRAHAM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98867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9E1C4-8F67-48C9-A872-9CA4F5592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Clasificación.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7D9F2C-ADA5-48C3-942C-2567901DA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30" y="2468032"/>
            <a:ext cx="11216877" cy="34163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MX" sz="2400" b="1" dirty="0"/>
              <a:t>5.- Pronombres relativos</a:t>
            </a:r>
          </a:p>
          <a:p>
            <a:pPr algn="just"/>
            <a:r>
              <a:rPr lang="es-MX" sz="2400" dirty="0"/>
              <a:t>Los pronombres relativos son aquellos que unen dos cláusulas, la segunda calificando al sujeto de la primera.</a:t>
            </a:r>
          </a:p>
          <a:p>
            <a:pPr algn="just"/>
            <a:r>
              <a:rPr lang="es-MX" sz="2400" dirty="0"/>
              <a:t>Que, el que, los que, la que, lo que, quien, quienes, el cual, los cuales, la cual, lo cual, cuyo, cuyas, donde son pronombres relativos.</a:t>
            </a:r>
          </a:p>
          <a:p>
            <a:pPr algn="just"/>
            <a:r>
              <a:rPr lang="es-MX" sz="2400" b="1" dirty="0"/>
              <a:t>6.- Pronombres interrogativos</a:t>
            </a:r>
          </a:p>
          <a:p>
            <a:pPr algn="just"/>
            <a:r>
              <a:rPr lang="es-MX" sz="2400" dirty="0"/>
              <a:t>Sirven para preguntar sobre algo de lo que se esta hablando.</a:t>
            </a:r>
          </a:p>
          <a:p>
            <a:pPr algn="just"/>
            <a:r>
              <a:rPr lang="es-MX" sz="2400" dirty="0"/>
              <a:t>¿Quién?, ¿Quienes?, ¿Qué?, ¿Cuál?, ¿Cuáles?, ¿Cuánto?, ¿Cuántos?, ¿Cuántas?</a:t>
            </a:r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4252851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9E1C4-8F67-48C9-A872-9CA4F5592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Clasificación.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7D9F2C-ADA5-48C3-942C-2567901DA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30" y="2468032"/>
            <a:ext cx="11216877" cy="3416300"/>
          </a:xfrm>
        </p:spPr>
        <p:txBody>
          <a:bodyPr>
            <a:normAutofit/>
          </a:bodyPr>
          <a:lstStyle/>
          <a:p>
            <a:r>
              <a:rPr lang="es-MX" sz="2400" b="1" dirty="0"/>
              <a:t>7.- Pronombres exclamativos.</a:t>
            </a:r>
          </a:p>
          <a:p>
            <a:pPr algn="just"/>
            <a:r>
              <a:rPr lang="es-MX" sz="2400" dirty="0"/>
              <a:t>Los pronombres exclamativos son aquellos cuya función es expresar emociones, sentimientos o reacciones. 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dirty="0"/>
              <a:t>¡Qué!, ¡Quién!, ¡Quienes!, ¡Cuánto!, ¡Cuantas!.</a:t>
            </a:r>
          </a:p>
          <a:p>
            <a:pPr algn="just"/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034770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2C4DD-DC9F-4DDF-94D5-65793BD51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6C69BD6-8AEA-405B-BFB8-4D006CAA2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94" y="2148840"/>
            <a:ext cx="9632442" cy="458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51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2C4DD-DC9F-4DDF-94D5-65793BD51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81E9B47-1E48-4131-8CFC-6C55854B4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864" y="2331720"/>
            <a:ext cx="10792016" cy="388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068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D0491-D47E-423E-8692-928BCC46B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B7C20B-0690-4F52-8E3D-3B4014F20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Portal de conocimiento y educación para aprender. . (2017). Pronombres. 2019, de Pronombres 2017 Sitio web: </a:t>
            </a:r>
            <a:r>
              <a:rPr lang="es-MX" dirty="0">
                <a:hlinkClick r:id="rId2"/>
              </a:rPr>
              <a:t>https://pronombres.info/</a:t>
            </a:r>
            <a:endParaRPr lang="es-MX" dirty="0"/>
          </a:p>
          <a:p>
            <a:r>
              <a:rPr lang="es-MX" dirty="0"/>
              <a:t>Orlando Cáceres Ramírez. (March 27, 2019 ). Los pronombres personales en español . 2019, de </a:t>
            </a:r>
            <a:r>
              <a:rPr lang="es-MX" dirty="0" err="1"/>
              <a:t>About</a:t>
            </a:r>
            <a:r>
              <a:rPr lang="es-MX" dirty="0"/>
              <a:t> Español Sitio web: https://www.aboutespanol.com/los-pronombres-personales-2879713</a:t>
            </a:r>
          </a:p>
        </p:txBody>
      </p:sp>
    </p:spTree>
    <p:extLst>
      <p:ext uri="{BB962C8B-B14F-4D97-AF65-F5344CB8AC3E}">
        <p14:creationId xmlns:p14="http://schemas.microsoft.com/office/powerpoint/2010/main" val="857375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91519-97F5-43FA-A473-E137D66AF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Concepto.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F5719E-04D5-4A84-9BC9-AF1E39E1E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86" y="2468032"/>
            <a:ext cx="10558509" cy="3416300"/>
          </a:xfrm>
        </p:spPr>
        <p:txBody>
          <a:bodyPr>
            <a:normAutofit/>
          </a:bodyPr>
          <a:lstStyle/>
          <a:p>
            <a:pPr algn="just"/>
            <a:r>
              <a:rPr lang="es-MX" sz="2400" dirty="0"/>
              <a:t>Un pronombre, del latín ”</a:t>
            </a:r>
            <a:r>
              <a:rPr lang="es-MX" sz="2400" i="1" dirty="0" err="1"/>
              <a:t>pronōmen</a:t>
            </a:r>
            <a:r>
              <a:rPr lang="es-MX" sz="2400" dirty="0"/>
              <a:t>” que significa “en lugar del nombre”. </a:t>
            </a:r>
            <a:r>
              <a:rPr lang="es-MX" sz="2400" b="1" dirty="0"/>
              <a:t>Son palabras que se emplean para referirse a las personas, los animales o las cosas sin nombrarlas (yo, tú, él, nosotros, eso, aquel), </a:t>
            </a:r>
            <a:r>
              <a:rPr lang="es-MX" sz="2400" dirty="0"/>
              <a:t>siendo de esta manera posible; sustituir al sustantivo, definir o variar el número, género y hasta persona en una oración.</a:t>
            </a:r>
          </a:p>
        </p:txBody>
      </p:sp>
    </p:spTree>
    <p:extLst>
      <p:ext uri="{BB962C8B-B14F-4D97-AF65-F5344CB8AC3E}">
        <p14:creationId xmlns:p14="http://schemas.microsoft.com/office/powerpoint/2010/main" val="1547955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6BF68-460A-4963-A979-302812177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537" y="838200"/>
            <a:ext cx="8761413" cy="706964"/>
          </a:xfrm>
        </p:spPr>
        <p:txBody>
          <a:bodyPr/>
          <a:lstStyle/>
          <a:p>
            <a:r>
              <a:rPr lang="es-MX" dirty="0"/>
              <a:t>Regla.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20BECF-A040-4359-9099-80E6A8767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50" y="2283460"/>
            <a:ext cx="11198589" cy="3879596"/>
          </a:xfrm>
        </p:spPr>
        <p:txBody>
          <a:bodyPr>
            <a:normAutofit/>
          </a:bodyPr>
          <a:lstStyle/>
          <a:p>
            <a:pPr algn="just"/>
            <a:r>
              <a:rPr lang="es-MX" sz="2000" b="1" dirty="0"/>
              <a:t>Las personas gramaticales.</a:t>
            </a:r>
          </a:p>
          <a:p>
            <a:pPr algn="just"/>
            <a:r>
              <a:rPr lang="es-MX" sz="2000" dirty="0"/>
              <a:t>Como lo indica su nombre, este tipo de pronombre hace referencia a las tres personas gramaticales, las cuales son:</a:t>
            </a:r>
          </a:p>
          <a:p>
            <a:pPr algn="just"/>
            <a:r>
              <a:rPr lang="es-MX" sz="2000" dirty="0"/>
              <a:t>Primera persona: la persona que habla (</a:t>
            </a:r>
            <a:r>
              <a:rPr lang="es-MX" sz="2000" b="1" dirty="0"/>
              <a:t>Yo </a:t>
            </a:r>
            <a:r>
              <a:rPr lang="es-MX" sz="2000" dirty="0"/>
              <a:t>estoy dando un discurso).</a:t>
            </a:r>
          </a:p>
          <a:p>
            <a:pPr algn="just"/>
            <a:r>
              <a:rPr lang="es-MX" sz="2000" dirty="0"/>
              <a:t>Segunda persona: la persona a quien se está hablando (</a:t>
            </a:r>
            <a:r>
              <a:rPr lang="es-MX" sz="2000" b="1" dirty="0"/>
              <a:t>Tú </a:t>
            </a:r>
            <a:r>
              <a:rPr lang="es-MX" sz="2000" dirty="0"/>
              <a:t>debes escucharme cuando hablo).</a:t>
            </a:r>
          </a:p>
          <a:p>
            <a:pPr algn="just"/>
            <a:r>
              <a:rPr lang="es-MX" sz="2000" dirty="0"/>
              <a:t>Tercera persona: se refiere a cualquier otra persona o cosa (</a:t>
            </a:r>
            <a:r>
              <a:rPr lang="es-MX" sz="2000" b="1" dirty="0"/>
              <a:t>Ellos</a:t>
            </a:r>
            <a:r>
              <a:rPr lang="es-MX" sz="2000" dirty="0"/>
              <a:t> estaban en el patio).</a:t>
            </a:r>
          </a:p>
          <a:p>
            <a:pPr algn="just"/>
            <a:r>
              <a:rPr lang="es-MX" sz="2000" dirty="0"/>
              <a:t>Cada una de estas personas tiene un género, número y un determinado caso gramatical.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20737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6BF68-460A-4963-A979-302812177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537" y="838200"/>
            <a:ext cx="8761413" cy="706964"/>
          </a:xfrm>
        </p:spPr>
        <p:txBody>
          <a:bodyPr/>
          <a:lstStyle/>
          <a:p>
            <a:r>
              <a:rPr lang="es-MX" dirty="0"/>
              <a:t>Regla.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20BECF-A040-4359-9099-80E6A8767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98" y="2338324"/>
            <a:ext cx="11226021" cy="3416300"/>
          </a:xfrm>
        </p:spPr>
        <p:txBody>
          <a:bodyPr>
            <a:noAutofit/>
          </a:bodyPr>
          <a:lstStyle/>
          <a:p>
            <a:pPr algn="just"/>
            <a:r>
              <a:rPr lang="es-MX" sz="2400" b="1" dirty="0"/>
              <a:t>Concordancia de número.</a:t>
            </a:r>
          </a:p>
          <a:p>
            <a:pPr algn="just"/>
            <a:r>
              <a:rPr lang="es-MX" sz="2400" dirty="0"/>
              <a:t>Existen pronombres personales en singular, como yo y tú, y plurales como nosotros, ellos, vosotros. En español, siempre debe existir concordancia entre el pronombre y los verbos o adjetivos que lo acompañan:</a:t>
            </a:r>
          </a:p>
          <a:p>
            <a:pPr algn="just"/>
            <a:r>
              <a:rPr lang="es-MX" sz="2400" b="1" dirty="0"/>
              <a:t>Yo bebo </a:t>
            </a:r>
            <a:r>
              <a:rPr lang="es-MX" sz="2400" dirty="0"/>
              <a:t>agua.</a:t>
            </a:r>
          </a:p>
          <a:p>
            <a:pPr algn="just"/>
            <a:r>
              <a:rPr lang="es-MX" sz="2400" b="1" dirty="0"/>
              <a:t>Ella baila</a:t>
            </a:r>
            <a:r>
              <a:rPr lang="es-MX" sz="2400" dirty="0"/>
              <a:t> los fines de semana.</a:t>
            </a:r>
          </a:p>
          <a:p>
            <a:pPr algn="just"/>
            <a:r>
              <a:rPr lang="es-MX" sz="2400" b="1" dirty="0"/>
              <a:t>Vosotros viajáis</a:t>
            </a:r>
            <a:r>
              <a:rPr lang="es-MX" sz="2400" dirty="0"/>
              <a:t> mañana.</a:t>
            </a:r>
          </a:p>
        </p:txBody>
      </p:sp>
    </p:spTree>
    <p:extLst>
      <p:ext uri="{BB962C8B-B14F-4D97-AF65-F5344CB8AC3E}">
        <p14:creationId xmlns:p14="http://schemas.microsoft.com/office/powerpoint/2010/main" val="361617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6BF68-460A-4963-A979-302812177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537" y="838200"/>
            <a:ext cx="8761413" cy="706964"/>
          </a:xfrm>
        </p:spPr>
        <p:txBody>
          <a:bodyPr/>
          <a:lstStyle/>
          <a:p>
            <a:r>
              <a:rPr lang="es-MX" dirty="0"/>
              <a:t>Regla.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20BECF-A040-4359-9099-80E6A8767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84" y="2359152"/>
            <a:ext cx="11055096" cy="366064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MX" sz="2000" b="1" dirty="0"/>
              <a:t>Concordancia de género.</a:t>
            </a:r>
          </a:p>
          <a:p>
            <a:pPr algn="just"/>
            <a:r>
              <a:rPr lang="es-MX" sz="2000" dirty="0"/>
              <a:t>Los pronombres personales también pueden poseer un género. Aunque también existen algunos que son neutros, como el caso de "lo", el cual también es susceptible de ser masculino:</a:t>
            </a:r>
          </a:p>
          <a:p>
            <a:pPr algn="just"/>
            <a:r>
              <a:rPr lang="es-MX" sz="2000" dirty="0"/>
              <a:t>Ese atuendo lo cambió totalmente (masculino).</a:t>
            </a:r>
          </a:p>
          <a:p>
            <a:pPr algn="just"/>
            <a:r>
              <a:rPr lang="es-MX" sz="2000" dirty="0"/>
              <a:t>Eso lo veremos (neutro).</a:t>
            </a:r>
          </a:p>
          <a:p>
            <a:pPr algn="just"/>
            <a:r>
              <a:rPr lang="es-MX" sz="2000" dirty="0"/>
              <a:t>Los pronombres yo, tú, vos, usted, ustedes, me, te, nos, os, les, mí, ti, conmigo, contigo pueden ser masculinos o femeninos.</a:t>
            </a:r>
          </a:p>
          <a:p>
            <a:pPr algn="just"/>
            <a:r>
              <a:rPr lang="es-MX" sz="2000" dirty="0"/>
              <a:t>Aunque siempre se escriben de igual manera el género es notable en la concordancia.</a:t>
            </a:r>
          </a:p>
          <a:p>
            <a:pPr algn="just"/>
            <a:r>
              <a:rPr lang="es-MX" sz="2000" dirty="0"/>
              <a:t>¿Tú eres un estudiante responsable?</a:t>
            </a:r>
          </a:p>
        </p:txBody>
      </p:sp>
    </p:spTree>
    <p:extLst>
      <p:ext uri="{BB962C8B-B14F-4D97-AF65-F5344CB8AC3E}">
        <p14:creationId xmlns:p14="http://schemas.microsoft.com/office/powerpoint/2010/main" val="1200176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C3168-69FD-4031-BF65-567BD8A6E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usarlo?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4B5FC1-718B-46BA-80F7-964B3E566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368296"/>
            <a:ext cx="11274552" cy="4023360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Por ejemplo;</a:t>
            </a:r>
          </a:p>
          <a:p>
            <a:pPr algn="just"/>
            <a:r>
              <a:rPr lang="es-MX" dirty="0"/>
              <a:t>Fernando estudia publicidad. – Él estudia publicidad.</a:t>
            </a:r>
          </a:p>
          <a:p>
            <a:pPr algn="just"/>
            <a:r>
              <a:rPr lang="es-MX" dirty="0"/>
              <a:t>En el ejemplo anterior; “Fernando” se puede sustituir por el pronombre “Él” y la oración no pierde sentido ya que el pronombre no cambia el género (masculino) ni el número (singular).</a:t>
            </a:r>
          </a:p>
          <a:p>
            <a:pPr algn="just"/>
            <a:r>
              <a:rPr lang="es-MX" dirty="0"/>
              <a:t>Si bien una oración simple se compone de; sujeto + verbo + predicado, en algunos casos, es posible emplear pronombres para evitar repetir el sujeto y dar un mejor sentido o énfasis a lo que se quiere expresar en situaciones más contextuales ¡Cuanto cuesta¡, ¿Quién es él?.</a:t>
            </a:r>
          </a:p>
          <a:p>
            <a:pPr algn="just"/>
            <a:r>
              <a:rPr lang="es-MX" dirty="0"/>
              <a:t>Sin embargo es importante destacar que sólo deben emplearse los pronombres cuando se conozca la referencia, por ejemplo apuntar cuando decimos “eso”, o tomar en cuenta el contexto del diálogo o texto, ya que de lo contrario el receptor del mensaje puede confundirse.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5491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9E1C4-8F67-48C9-A872-9CA4F5592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Clasificación.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7D9F2C-ADA5-48C3-942C-2567901DA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30" y="2468032"/>
            <a:ext cx="11216877" cy="3416300"/>
          </a:xfrm>
        </p:spPr>
        <p:txBody>
          <a:bodyPr>
            <a:normAutofit/>
          </a:bodyPr>
          <a:lstStyle/>
          <a:p>
            <a:pPr algn="just"/>
            <a:r>
              <a:rPr lang="es-MX" sz="2400" dirty="0"/>
              <a:t>Existen dos grandes tipos de pronombres personales, los cuales son:</a:t>
            </a:r>
          </a:p>
          <a:p>
            <a:pPr algn="just"/>
            <a:r>
              <a:rPr lang="es-MX" sz="2400" dirty="0"/>
              <a:t>Pronombres personales átonos: Son aquellos que pueden asumir la función de un complemento directo o indirecto.</a:t>
            </a:r>
          </a:p>
          <a:p>
            <a:pPr algn="just"/>
            <a:r>
              <a:rPr lang="es-MX" sz="2400" dirty="0"/>
              <a:t>Pronombres personales tónicos: Funcionan como sujeto, atributo o preposición.</a:t>
            </a:r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917657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9E1C4-8F67-48C9-A872-9CA4F5592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Clasificación.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7D9F2C-ADA5-48C3-942C-2567901DA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30" y="2468032"/>
            <a:ext cx="11216877" cy="3416300"/>
          </a:xfrm>
        </p:spPr>
        <p:txBody>
          <a:bodyPr>
            <a:normAutofit fontScale="85000" lnSpcReduction="20000"/>
          </a:bodyPr>
          <a:lstStyle/>
          <a:p>
            <a:r>
              <a:rPr lang="es-MX" sz="2400" dirty="0"/>
              <a:t>Los pronombres cambian de acuerdo a su empleo, por lo que se dividen en clases; personales, posesivos, demostrativos, indefinidos, relativos, interrogativos y exclamativos.</a:t>
            </a:r>
          </a:p>
          <a:p>
            <a:r>
              <a:rPr lang="es-MX" sz="2400" b="1" dirty="0"/>
              <a:t>1.- Pronombre personales</a:t>
            </a:r>
          </a:p>
          <a:p>
            <a:r>
              <a:rPr lang="es-MX" sz="2400" dirty="0"/>
              <a:t>Los pronombres personales son aquellos que suelen referirse a personas sin nombrarlas por su nombre.</a:t>
            </a:r>
          </a:p>
          <a:p>
            <a:r>
              <a:rPr lang="es-MX" sz="2400" dirty="0"/>
              <a:t>Yo, tu, el, ella, nosotros, ustedes y ellos son pronombres personales.</a:t>
            </a:r>
          </a:p>
          <a:p>
            <a:r>
              <a:rPr lang="es-MX" sz="2400" b="1" dirty="0"/>
              <a:t>2.- Pronombres posesivos</a:t>
            </a:r>
          </a:p>
          <a:p>
            <a:r>
              <a:rPr lang="es-MX" sz="2400" dirty="0"/>
              <a:t>Los pronombres posesivos indican la pertenencia de un animal o cosa. </a:t>
            </a:r>
          </a:p>
          <a:p>
            <a:r>
              <a:rPr lang="es-MX" sz="2400" dirty="0"/>
              <a:t>Mio, tuyo, suyo, nuestro son pronombres posesivos.</a:t>
            </a:r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771929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9E1C4-8F67-48C9-A872-9CA4F5592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Clasificación.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7D9F2C-ADA5-48C3-942C-2567901DA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30" y="2468032"/>
            <a:ext cx="11216877" cy="3416300"/>
          </a:xfrm>
        </p:spPr>
        <p:txBody>
          <a:bodyPr>
            <a:normAutofit lnSpcReduction="10000"/>
          </a:bodyPr>
          <a:lstStyle/>
          <a:p>
            <a:r>
              <a:rPr lang="es-MX" sz="2400" b="1" dirty="0"/>
              <a:t>3.- Pronombres demostrativos</a:t>
            </a:r>
          </a:p>
          <a:p>
            <a:r>
              <a:rPr lang="es-MX" sz="2400" dirty="0"/>
              <a:t>Los pronombres demostrativos indican dónde se encuentra algo o alguien en relación a quien habla.</a:t>
            </a:r>
          </a:p>
          <a:p>
            <a:r>
              <a:rPr lang="es-MX" sz="2400" dirty="0"/>
              <a:t>Esté, está, ése, ésa, aquél, aquélla son pronombres posesivos.</a:t>
            </a:r>
          </a:p>
          <a:p>
            <a:r>
              <a:rPr lang="es-MX" sz="2400" b="1" dirty="0"/>
              <a:t>4.- Pronombres indefinidos</a:t>
            </a:r>
          </a:p>
          <a:p>
            <a:r>
              <a:rPr lang="es-MX" sz="2400" dirty="0"/>
              <a:t>Los pronombres indefinidos hacen una mención que deja sin identificar a los entes a los que se refiere, o bien los identifica de manera vaga.</a:t>
            </a:r>
          </a:p>
          <a:p>
            <a:r>
              <a:rPr lang="es-MX" sz="2400" dirty="0"/>
              <a:t>Nadie, alguien, nada, algo son pronombres indefinidos.</a:t>
            </a:r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508581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46</TotalTime>
  <Words>932</Words>
  <Application>Microsoft Office PowerPoint</Application>
  <PresentationFormat>Panorámica</PresentationFormat>
  <Paragraphs>70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Sala de reuniones Ion</vt:lpstr>
      <vt:lpstr>PRONOMBRES</vt:lpstr>
      <vt:lpstr>Concepto.</vt:lpstr>
      <vt:lpstr>Regla.</vt:lpstr>
      <vt:lpstr>Regla.</vt:lpstr>
      <vt:lpstr>Regla.</vt:lpstr>
      <vt:lpstr>¿Cómo usarlo?</vt:lpstr>
      <vt:lpstr>Clasificación.</vt:lpstr>
      <vt:lpstr>Clasificación.</vt:lpstr>
      <vt:lpstr>Clasificación.</vt:lpstr>
      <vt:lpstr>Clasificación.</vt:lpstr>
      <vt:lpstr>Clasificación.</vt:lpstr>
      <vt:lpstr>Ejercicios.</vt:lpstr>
      <vt:lpstr>Ejercicios.</vt:lpstr>
      <vt:lpstr>Referencias.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PRONOMBRES</dc:title>
  <dc:creator>brayan ramirez</dc:creator>
  <cp:lastModifiedBy>brayan ramirez</cp:lastModifiedBy>
  <cp:revision>6</cp:revision>
  <dcterms:created xsi:type="dcterms:W3CDTF">2019-11-02T19:14:56Z</dcterms:created>
  <dcterms:modified xsi:type="dcterms:W3CDTF">2019-11-02T20:01:35Z</dcterms:modified>
</cp:coreProperties>
</file>