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8" r:id="rId5"/>
    <p:sldId id="261" r:id="rId6"/>
    <p:sldId id="258" r:id="rId7"/>
    <p:sldId id="262" r:id="rId8"/>
    <p:sldId id="263" r:id="rId9"/>
    <p:sldId id="264" r:id="rId10"/>
    <p:sldId id="265" r:id="rId11"/>
    <p:sldId id="266" r:id="rId12"/>
    <p:sldId id="267" r:id="rId1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81F3C-16E9-4CBF-981E-9110996CEBA8}" v="9" dt="2025-03-19T21:49:48.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58" y="1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yan Stieven Torres Ovalle" userId="3ae98a47-0287-4a82-93ea-b0c285f61899" providerId="ADAL" clId="{32E81F3C-16E9-4CBF-981E-9110996CEBA8}"/>
    <pc:docChg chg="undo custSel addSld delSld modSld">
      <pc:chgData name="Brayan Stieven Torres Ovalle" userId="3ae98a47-0287-4a82-93ea-b0c285f61899" providerId="ADAL" clId="{32E81F3C-16E9-4CBF-981E-9110996CEBA8}" dt="2025-03-19T21:49:55.315" v="110" actId="14100"/>
      <pc:docMkLst>
        <pc:docMk/>
      </pc:docMkLst>
      <pc:sldChg chg="addSp modSp mod setBg">
        <pc:chgData name="Brayan Stieven Torres Ovalle" userId="3ae98a47-0287-4a82-93ea-b0c285f61899" providerId="ADAL" clId="{32E81F3C-16E9-4CBF-981E-9110996CEBA8}" dt="2025-03-19T21:48:02.028" v="93" actId="26606"/>
        <pc:sldMkLst>
          <pc:docMk/>
          <pc:sldMk cId="1329600922" sldId="258"/>
        </pc:sldMkLst>
        <pc:spChg chg="mod">
          <ac:chgData name="Brayan Stieven Torres Ovalle" userId="3ae98a47-0287-4a82-93ea-b0c285f61899" providerId="ADAL" clId="{32E81F3C-16E9-4CBF-981E-9110996CEBA8}" dt="2025-03-19T21:48:02.028" v="93" actId="26606"/>
          <ac:spMkLst>
            <pc:docMk/>
            <pc:sldMk cId="1329600922" sldId="258"/>
            <ac:spMk id="2" creationId="{00000000-0000-0000-0000-000000000000}"/>
          </ac:spMkLst>
        </pc:spChg>
        <pc:spChg chg="mod">
          <ac:chgData name="Brayan Stieven Torres Ovalle" userId="3ae98a47-0287-4a82-93ea-b0c285f61899" providerId="ADAL" clId="{32E81F3C-16E9-4CBF-981E-9110996CEBA8}" dt="2025-03-19T21:48:02.028" v="93" actId="26606"/>
          <ac:spMkLst>
            <pc:docMk/>
            <pc:sldMk cId="1329600922" sldId="258"/>
            <ac:spMk id="3" creationId="{E2B1D37B-6F42-4952-B6DD-317ED2AB357D}"/>
          </ac:spMkLst>
        </pc:spChg>
        <pc:spChg chg="add">
          <ac:chgData name="Brayan Stieven Torres Ovalle" userId="3ae98a47-0287-4a82-93ea-b0c285f61899" providerId="ADAL" clId="{32E81F3C-16E9-4CBF-981E-9110996CEBA8}" dt="2025-03-19T21:48:02.028" v="93" actId="26606"/>
          <ac:spMkLst>
            <pc:docMk/>
            <pc:sldMk cId="1329600922" sldId="258"/>
            <ac:spMk id="12" creationId="{352BEC0E-22F8-46D0-9632-375DB541B06C}"/>
          </ac:spMkLst>
        </pc:spChg>
        <pc:spChg chg="add">
          <ac:chgData name="Brayan Stieven Torres Ovalle" userId="3ae98a47-0287-4a82-93ea-b0c285f61899" providerId="ADAL" clId="{32E81F3C-16E9-4CBF-981E-9110996CEBA8}" dt="2025-03-19T21:48:02.028" v="93" actId="26606"/>
          <ac:spMkLst>
            <pc:docMk/>
            <pc:sldMk cId="1329600922" sldId="258"/>
            <ac:spMk id="14" creationId="{3FCFB1DE-0B7E-48CC-BA90-B2AB0889F9D6}"/>
          </ac:spMkLst>
        </pc:spChg>
        <pc:picChg chg="mod">
          <ac:chgData name="Brayan Stieven Torres Ovalle" userId="3ae98a47-0287-4a82-93ea-b0c285f61899" providerId="ADAL" clId="{32E81F3C-16E9-4CBF-981E-9110996CEBA8}" dt="2025-03-19T21:48:02.028" v="93" actId="26606"/>
          <ac:picMkLst>
            <pc:docMk/>
            <pc:sldMk cId="1329600922" sldId="258"/>
            <ac:picMk id="5" creationId="{E591936F-F0C1-4138-A784-5ADD02B7F107}"/>
          </ac:picMkLst>
        </pc:picChg>
        <pc:picChg chg="mod">
          <ac:chgData name="Brayan Stieven Torres Ovalle" userId="3ae98a47-0287-4a82-93ea-b0c285f61899" providerId="ADAL" clId="{32E81F3C-16E9-4CBF-981E-9110996CEBA8}" dt="2025-03-19T21:48:02.028" v="93" actId="26606"/>
          <ac:picMkLst>
            <pc:docMk/>
            <pc:sldMk cId="1329600922" sldId="258"/>
            <ac:picMk id="7" creationId="{FC6E6E69-E7BD-4519-AF40-BAEC7B050C37}"/>
          </ac:picMkLst>
        </pc:picChg>
      </pc:sldChg>
      <pc:sldChg chg="del">
        <pc:chgData name="Brayan Stieven Torres Ovalle" userId="3ae98a47-0287-4a82-93ea-b0c285f61899" providerId="ADAL" clId="{32E81F3C-16E9-4CBF-981E-9110996CEBA8}" dt="2025-03-19T21:44:47.526" v="0" actId="2696"/>
        <pc:sldMkLst>
          <pc:docMk/>
          <pc:sldMk cId="3288442320" sldId="259"/>
        </pc:sldMkLst>
      </pc:sldChg>
      <pc:sldChg chg="modSp del mod">
        <pc:chgData name="Brayan Stieven Torres Ovalle" userId="3ae98a47-0287-4a82-93ea-b0c285f61899" providerId="ADAL" clId="{32E81F3C-16E9-4CBF-981E-9110996CEBA8}" dt="2025-03-19T21:47:12.050" v="91" actId="2696"/>
        <pc:sldMkLst>
          <pc:docMk/>
          <pc:sldMk cId="3211097071" sldId="260"/>
        </pc:sldMkLst>
        <pc:spChg chg="mod">
          <ac:chgData name="Brayan Stieven Torres Ovalle" userId="3ae98a47-0287-4a82-93ea-b0c285f61899" providerId="ADAL" clId="{32E81F3C-16E9-4CBF-981E-9110996CEBA8}" dt="2025-03-19T21:45:23.557" v="70" actId="14100"/>
          <ac:spMkLst>
            <pc:docMk/>
            <pc:sldMk cId="3211097071" sldId="260"/>
            <ac:spMk id="3" creationId="{01BCF207-EC63-4F74-81F6-67C6B6ABB16A}"/>
          </ac:spMkLst>
        </pc:spChg>
      </pc:sldChg>
      <pc:sldChg chg="addSp modSp mod setBg">
        <pc:chgData name="Brayan Stieven Torres Ovalle" userId="3ae98a47-0287-4a82-93ea-b0c285f61899" providerId="ADAL" clId="{32E81F3C-16E9-4CBF-981E-9110996CEBA8}" dt="2025-03-19T21:47:46.537" v="92" actId="26606"/>
        <pc:sldMkLst>
          <pc:docMk/>
          <pc:sldMk cId="3474374108" sldId="261"/>
        </pc:sldMkLst>
        <pc:spChg chg="mod">
          <ac:chgData name="Brayan Stieven Torres Ovalle" userId="3ae98a47-0287-4a82-93ea-b0c285f61899" providerId="ADAL" clId="{32E81F3C-16E9-4CBF-981E-9110996CEBA8}" dt="2025-03-19T21:47:46.537" v="92" actId="26606"/>
          <ac:spMkLst>
            <pc:docMk/>
            <pc:sldMk cId="3474374108" sldId="261"/>
            <ac:spMk id="2" creationId="{00000000-0000-0000-0000-000000000000}"/>
          </ac:spMkLst>
        </pc:spChg>
        <pc:spChg chg="mod">
          <ac:chgData name="Brayan Stieven Torres Ovalle" userId="3ae98a47-0287-4a82-93ea-b0c285f61899" providerId="ADAL" clId="{32E81F3C-16E9-4CBF-981E-9110996CEBA8}" dt="2025-03-19T21:47:46.537" v="92" actId="26606"/>
          <ac:spMkLst>
            <pc:docMk/>
            <pc:sldMk cId="3474374108" sldId="261"/>
            <ac:spMk id="3" creationId="{EBE6991A-C167-4368-8A08-3D237C71E1AD}"/>
          </ac:spMkLst>
        </pc:spChg>
        <pc:spChg chg="add">
          <ac:chgData name="Brayan Stieven Torres Ovalle" userId="3ae98a47-0287-4a82-93ea-b0c285f61899" providerId="ADAL" clId="{32E81F3C-16E9-4CBF-981E-9110996CEBA8}" dt="2025-03-19T21:47:46.537" v="92" actId="26606"/>
          <ac:spMkLst>
            <pc:docMk/>
            <pc:sldMk cId="3474374108" sldId="261"/>
            <ac:spMk id="8" creationId="{081EA652-8C6A-4E69-BEB9-170809474553}"/>
          </ac:spMkLst>
        </pc:spChg>
        <pc:spChg chg="add">
          <ac:chgData name="Brayan Stieven Torres Ovalle" userId="3ae98a47-0287-4a82-93ea-b0c285f61899" providerId="ADAL" clId="{32E81F3C-16E9-4CBF-981E-9110996CEBA8}" dt="2025-03-19T21:47:46.537" v="92" actId="26606"/>
          <ac:spMkLst>
            <pc:docMk/>
            <pc:sldMk cId="3474374108" sldId="261"/>
            <ac:spMk id="10" creationId="{5298780A-33B9-4EA2-8F67-DE68AD62841B}"/>
          </ac:spMkLst>
        </pc:spChg>
        <pc:spChg chg="add">
          <ac:chgData name="Brayan Stieven Torres Ovalle" userId="3ae98a47-0287-4a82-93ea-b0c285f61899" providerId="ADAL" clId="{32E81F3C-16E9-4CBF-981E-9110996CEBA8}" dt="2025-03-19T21:47:46.537" v="92" actId="26606"/>
          <ac:spMkLst>
            <pc:docMk/>
            <pc:sldMk cId="3474374108" sldId="261"/>
            <ac:spMk id="12" creationId="{7F488E8B-4E1E-4402-8935-D4E6C02615C7}"/>
          </ac:spMkLst>
        </pc:spChg>
      </pc:sldChg>
      <pc:sldChg chg="addSp modSp mod">
        <pc:chgData name="Brayan Stieven Torres Ovalle" userId="3ae98a47-0287-4a82-93ea-b0c285f61899" providerId="ADAL" clId="{32E81F3C-16E9-4CBF-981E-9110996CEBA8}" dt="2025-03-19T21:49:19.720" v="100" actId="1076"/>
        <pc:sldMkLst>
          <pc:docMk/>
          <pc:sldMk cId="2495405225" sldId="262"/>
        </pc:sldMkLst>
        <pc:picChg chg="add mod">
          <ac:chgData name="Brayan Stieven Torres Ovalle" userId="3ae98a47-0287-4a82-93ea-b0c285f61899" providerId="ADAL" clId="{32E81F3C-16E9-4CBF-981E-9110996CEBA8}" dt="2025-03-19T21:49:19.720" v="100" actId="1076"/>
          <ac:picMkLst>
            <pc:docMk/>
            <pc:sldMk cId="2495405225" sldId="262"/>
            <ac:picMk id="4" creationId="{7DBDE701-3DA1-07C3-2432-E79068EB5AF4}"/>
          </ac:picMkLst>
        </pc:picChg>
      </pc:sldChg>
      <pc:sldChg chg="addSp modSp mod setBg">
        <pc:chgData name="Brayan Stieven Torres Ovalle" userId="3ae98a47-0287-4a82-93ea-b0c285f61899" providerId="ADAL" clId="{32E81F3C-16E9-4CBF-981E-9110996CEBA8}" dt="2025-03-19T21:48:15.425" v="94" actId="26606"/>
        <pc:sldMkLst>
          <pc:docMk/>
          <pc:sldMk cId="2614602285" sldId="263"/>
        </pc:sldMkLst>
        <pc:spChg chg="mod">
          <ac:chgData name="Brayan Stieven Torres Ovalle" userId="3ae98a47-0287-4a82-93ea-b0c285f61899" providerId="ADAL" clId="{32E81F3C-16E9-4CBF-981E-9110996CEBA8}" dt="2025-03-19T21:48:15.425" v="94" actId="26606"/>
          <ac:spMkLst>
            <pc:docMk/>
            <pc:sldMk cId="2614602285" sldId="263"/>
            <ac:spMk id="2" creationId="{F5D93CD7-90FA-4075-9FD1-E6BD96EC60E9}"/>
          </ac:spMkLst>
        </pc:spChg>
        <pc:spChg chg="add">
          <ac:chgData name="Brayan Stieven Torres Ovalle" userId="3ae98a47-0287-4a82-93ea-b0c285f61899" providerId="ADAL" clId="{32E81F3C-16E9-4CBF-981E-9110996CEBA8}" dt="2025-03-19T21:48:15.425" v="94" actId="26606"/>
          <ac:spMkLst>
            <pc:docMk/>
            <pc:sldMk cId="2614602285" sldId="263"/>
            <ac:spMk id="13" creationId="{34790F99-C881-47C9-B3DC-C959D4418EA2}"/>
          </ac:spMkLst>
        </pc:spChg>
        <pc:spChg chg="add">
          <ac:chgData name="Brayan Stieven Torres Ovalle" userId="3ae98a47-0287-4a82-93ea-b0c285f61899" providerId="ADAL" clId="{32E81F3C-16E9-4CBF-981E-9110996CEBA8}" dt="2025-03-19T21:48:15.425" v="94" actId="26606"/>
          <ac:spMkLst>
            <pc:docMk/>
            <pc:sldMk cId="2614602285" sldId="263"/>
            <ac:spMk id="15" creationId="{EED8D03E-F375-4E67-B932-FF9B007BB420}"/>
          </ac:spMkLst>
        </pc:spChg>
        <pc:picChg chg="mod ord">
          <ac:chgData name="Brayan Stieven Torres Ovalle" userId="3ae98a47-0287-4a82-93ea-b0c285f61899" providerId="ADAL" clId="{32E81F3C-16E9-4CBF-981E-9110996CEBA8}" dt="2025-03-19T21:48:15.425" v="94" actId="26606"/>
          <ac:picMkLst>
            <pc:docMk/>
            <pc:sldMk cId="2614602285" sldId="263"/>
            <ac:picMk id="4" creationId="{A17CF4EB-E6AF-4B4B-8FD2-199DCDDE2BDC}"/>
          </ac:picMkLst>
        </pc:picChg>
        <pc:picChg chg="mod ord">
          <ac:chgData name="Brayan Stieven Torres Ovalle" userId="3ae98a47-0287-4a82-93ea-b0c285f61899" providerId="ADAL" clId="{32E81F3C-16E9-4CBF-981E-9110996CEBA8}" dt="2025-03-19T21:48:15.425" v="94" actId="26606"/>
          <ac:picMkLst>
            <pc:docMk/>
            <pc:sldMk cId="2614602285" sldId="263"/>
            <ac:picMk id="5" creationId="{18E90773-20AF-4827-91C6-788AF5F395E5}"/>
          </ac:picMkLst>
        </pc:picChg>
        <pc:picChg chg="mod">
          <ac:chgData name="Brayan Stieven Torres Ovalle" userId="3ae98a47-0287-4a82-93ea-b0c285f61899" providerId="ADAL" clId="{32E81F3C-16E9-4CBF-981E-9110996CEBA8}" dt="2025-03-19T21:48:15.425" v="94" actId="26606"/>
          <ac:picMkLst>
            <pc:docMk/>
            <pc:sldMk cId="2614602285" sldId="263"/>
            <ac:picMk id="8" creationId="{9D314C67-0636-444D-B945-8A1380A2B2D3}"/>
          </ac:picMkLst>
        </pc:picChg>
      </pc:sldChg>
      <pc:sldChg chg="addSp modSp mod">
        <pc:chgData name="Brayan Stieven Torres Ovalle" userId="3ae98a47-0287-4a82-93ea-b0c285f61899" providerId="ADAL" clId="{32E81F3C-16E9-4CBF-981E-9110996CEBA8}" dt="2025-03-19T21:49:32.020" v="102" actId="14100"/>
        <pc:sldMkLst>
          <pc:docMk/>
          <pc:sldMk cId="913609111" sldId="264"/>
        </pc:sldMkLst>
        <pc:picChg chg="add mod">
          <ac:chgData name="Brayan Stieven Torres Ovalle" userId="3ae98a47-0287-4a82-93ea-b0c285f61899" providerId="ADAL" clId="{32E81F3C-16E9-4CBF-981E-9110996CEBA8}" dt="2025-03-19T21:49:32.020" v="102" actId="14100"/>
          <ac:picMkLst>
            <pc:docMk/>
            <pc:sldMk cId="913609111" sldId="264"/>
            <ac:picMk id="4" creationId="{A773C5CA-B129-8DC7-C536-561FC17BDC7A}"/>
          </ac:picMkLst>
        </pc:picChg>
      </pc:sldChg>
      <pc:sldChg chg="addSp modSp mod">
        <pc:chgData name="Brayan Stieven Torres Ovalle" userId="3ae98a47-0287-4a82-93ea-b0c285f61899" providerId="ADAL" clId="{32E81F3C-16E9-4CBF-981E-9110996CEBA8}" dt="2025-03-19T21:49:38.838" v="105" actId="14100"/>
        <pc:sldMkLst>
          <pc:docMk/>
          <pc:sldMk cId="2334928771" sldId="265"/>
        </pc:sldMkLst>
        <pc:picChg chg="add mod">
          <ac:chgData name="Brayan Stieven Torres Ovalle" userId="3ae98a47-0287-4a82-93ea-b0c285f61899" providerId="ADAL" clId="{32E81F3C-16E9-4CBF-981E-9110996CEBA8}" dt="2025-03-19T21:49:38.838" v="105" actId="14100"/>
          <ac:picMkLst>
            <pc:docMk/>
            <pc:sldMk cId="2334928771" sldId="265"/>
            <ac:picMk id="7" creationId="{B3173DC2-E2FE-D736-259F-13EC52F93622}"/>
          </ac:picMkLst>
        </pc:picChg>
      </pc:sldChg>
      <pc:sldChg chg="addSp modSp mod">
        <pc:chgData name="Brayan Stieven Torres Ovalle" userId="3ae98a47-0287-4a82-93ea-b0c285f61899" providerId="ADAL" clId="{32E81F3C-16E9-4CBF-981E-9110996CEBA8}" dt="2025-03-19T21:49:44.830" v="107" actId="14100"/>
        <pc:sldMkLst>
          <pc:docMk/>
          <pc:sldMk cId="3970434643" sldId="266"/>
        </pc:sldMkLst>
        <pc:picChg chg="add mod">
          <ac:chgData name="Brayan Stieven Torres Ovalle" userId="3ae98a47-0287-4a82-93ea-b0c285f61899" providerId="ADAL" clId="{32E81F3C-16E9-4CBF-981E-9110996CEBA8}" dt="2025-03-19T21:49:44.830" v="107" actId="14100"/>
          <ac:picMkLst>
            <pc:docMk/>
            <pc:sldMk cId="3970434643" sldId="266"/>
            <ac:picMk id="5" creationId="{6F1E1E7E-22E6-0B26-6458-B50CEF5CD98F}"/>
          </ac:picMkLst>
        </pc:picChg>
      </pc:sldChg>
      <pc:sldChg chg="addSp modSp mod">
        <pc:chgData name="Brayan Stieven Torres Ovalle" userId="3ae98a47-0287-4a82-93ea-b0c285f61899" providerId="ADAL" clId="{32E81F3C-16E9-4CBF-981E-9110996CEBA8}" dt="2025-03-19T21:49:55.315" v="110" actId="14100"/>
        <pc:sldMkLst>
          <pc:docMk/>
          <pc:sldMk cId="2462527640" sldId="267"/>
        </pc:sldMkLst>
        <pc:picChg chg="add mod">
          <ac:chgData name="Brayan Stieven Torres Ovalle" userId="3ae98a47-0287-4a82-93ea-b0c285f61899" providerId="ADAL" clId="{32E81F3C-16E9-4CBF-981E-9110996CEBA8}" dt="2025-03-19T21:49:55.315" v="110" actId="14100"/>
          <ac:picMkLst>
            <pc:docMk/>
            <pc:sldMk cId="2462527640" sldId="267"/>
            <ac:picMk id="5" creationId="{841A114F-77F2-3C8F-F19E-849084E533B9}"/>
          </ac:picMkLst>
        </pc:picChg>
      </pc:sldChg>
      <pc:sldChg chg="addSp modSp new mod setBg addAnim">
        <pc:chgData name="Brayan Stieven Torres Ovalle" userId="3ae98a47-0287-4a82-93ea-b0c285f61899" providerId="ADAL" clId="{32E81F3C-16E9-4CBF-981E-9110996CEBA8}" dt="2025-03-19T21:47:05.775" v="90" actId="1076"/>
        <pc:sldMkLst>
          <pc:docMk/>
          <pc:sldMk cId="1017092691" sldId="268"/>
        </pc:sldMkLst>
        <pc:spChg chg="add mod">
          <ac:chgData name="Brayan Stieven Torres Ovalle" userId="3ae98a47-0287-4a82-93ea-b0c285f61899" providerId="ADAL" clId="{32E81F3C-16E9-4CBF-981E-9110996CEBA8}" dt="2025-03-19T21:47:05.775" v="90" actId="1076"/>
          <ac:spMkLst>
            <pc:docMk/>
            <pc:sldMk cId="1017092691" sldId="268"/>
            <ac:spMk id="2" creationId="{2FC05848-60E2-8926-53D3-B9F2AAAB9FD3}"/>
          </ac:spMkLst>
        </pc:spChg>
        <pc:spChg chg="add mod">
          <ac:chgData name="Brayan Stieven Torres Ovalle" userId="3ae98a47-0287-4a82-93ea-b0c285f61899" providerId="ADAL" clId="{32E81F3C-16E9-4CBF-981E-9110996CEBA8}" dt="2025-03-19T21:46:10.834" v="76" actId="1076"/>
          <ac:spMkLst>
            <pc:docMk/>
            <pc:sldMk cId="1017092691" sldId="268"/>
            <ac:spMk id="3" creationId="{7C898399-F20F-C3DE-C00E-DBB177FA9E04}"/>
          </ac:spMkLst>
        </pc:spChg>
        <pc:spChg chg="add mod">
          <ac:chgData name="Brayan Stieven Torres Ovalle" userId="3ae98a47-0287-4a82-93ea-b0c285f61899" providerId="ADAL" clId="{32E81F3C-16E9-4CBF-981E-9110996CEBA8}" dt="2025-03-19T21:47:03.390" v="89" actId="1076"/>
          <ac:spMkLst>
            <pc:docMk/>
            <pc:sldMk cId="1017092691" sldId="268"/>
            <ac:spMk id="4" creationId="{07139E1B-48DF-FC47-291F-142C55760CAC}"/>
          </ac:spMkLst>
        </pc:spChg>
        <pc:spChg chg="add">
          <ac:chgData name="Brayan Stieven Torres Ovalle" userId="3ae98a47-0287-4a82-93ea-b0c285f61899" providerId="ADAL" clId="{32E81F3C-16E9-4CBF-981E-9110996CEBA8}" dt="2025-03-19T21:46:23.312" v="77" actId="26606"/>
          <ac:spMkLst>
            <pc:docMk/>
            <pc:sldMk cId="1017092691" sldId="268"/>
            <ac:spMk id="9" creationId="{A3363022-C969-41E9-8EB2-E4C94908C1FA}"/>
          </ac:spMkLst>
        </pc:spChg>
        <pc:spChg chg="add">
          <ac:chgData name="Brayan Stieven Torres Ovalle" userId="3ae98a47-0287-4a82-93ea-b0c285f61899" providerId="ADAL" clId="{32E81F3C-16E9-4CBF-981E-9110996CEBA8}" dt="2025-03-19T21:46:23.312" v="77" actId="26606"/>
          <ac:spMkLst>
            <pc:docMk/>
            <pc:sldMk cId="1017092691" sldId="268"/>
            <ac:spMk id="11" creationId="{8D1AD6B3-BE88-4CEB-BA17-790657CC4729}"/>
          </ac:spMkLst>
        </pc:spChg>
        <pc:grpChg chg="add">
          <ac:chgData name="Brayan Stieven Torres Ovalle" userId="3ae98a47-0287-4a82-93ea-b0c285f61899" providerId="ADAL" clId="{32E81F3C-16E9-4CBF-981E-9110996CEBA8}" dt="2025-03-19T21:46:23.312" v="77" actId="26606"/>
          <ac:grpSpMkLst>
            <pc:docMk/>
            <pc:sldMk cId="1017092691" sldId="268"/>
            <ac:grpSpMk id="13" creationId="{89D1390B-7E13-4B4F-9CB2-391063412E54}"/>
          </ac:grpSpMkLst>
        </pc:grpChg>
        <pc:picChg chg="add">
          <ac:chgData name="Brayan Stieven Torres Ovalle" userId="3ae98a47-0287-4a82-93ea-b0c285f61899" providerId="ADAL" clId="{32E81F3C-16E9-4CBF-981E-9110996CEBA8}" dt="2025-03-19T21:46:23.312" v="77" actId="26606"/>
          <ac:picMkLst>
            <pc:docMk/>
            <pc:sldMk cId="1017092691" sldId="268"/>
            <ac:picMk id="6" creationId="{79DAC08C-B1B6-2B80-B94D-EA7D4E904A22}"/>
          </ac:picMkLst>
        </pc:picChg>
      </pc:sldChg>
      <pc:sldChg chg="del">
        <pc:chgData name="Brayan Stieven Torres Ovalle" userId="3ae98a47-0287-4a82-93ea-b0c285f61899" providerId="ADAL" clId="{32E81F3C-16E9-4CBF-981E-9110996CEBA8}" dt="2025-03-19T21:44:53.554" v="1" actId="2696"/>
        <pc:sldMkLst>
          <pc:docMk/>
          <pc:sldMk cId="2367380623" sldId="268"/>
        </pc:sldMkLst>
      </pc:sldChg>
    </pc:docChg>
  </pc:docChgLst>
  <pc:docChgLst>
    <pc:chgData name="BRAYAN STIVEN TORRES OVALLE" userId="3da18e5f-8362-40e2-9ca7-dc25a05e39e9" providerId="ADAL" clId="{87BA0485-AFA6-436F-8E9E-55AB2DC3861C}"/>
    <pc:docChg chg="custSel addSld modSld sldOrd">
      <pc:chgData name="BRAYAN STIVEN TORRES OVALLE" userId="3da18e5f-8362-40e2-9ca7-dc25a05e39e9" providerId="ADAL" clId="{87BA0485-AFA6-436F-8E9E-55AB2DC3861C}" dt="2021-04-28T22:57:43.019" v="412" actId="20577"/>
      <pc:docMkLst>
        <pc:docMk/>
      </pc:docMkLst>
      <pc:sldChg chg="addSp modSp">
        <pc:chgData name="BRAYAN STIVEN TORRES OVALLE" userId="3da18e5f-8362-40e2-9ca7-dc25a05e39e9" providerId="ADAL" clId="{87BA0485-AFA6-436F-8E9E-55AB2DC3861C}" dt="2021-04-22T17:05:38.234" v="359" actId="1076"/>
        <pc:sldMkLst>
          <pc:docMk/>
          <pc:sldMk cId="3288442320" sldId="259"/>
        </pc:sldMkLst>
      </pc:sldChg>
      <pc:sldChg chg="addSp delSp modSp">
        <pc:chgData name="BRAYAN STIVEN TORRES OVALLE" userId="3da18e5f-8362-40e2-9ca7-dc25a05e39e9" providerId="ADAL" clId="{87BA0485-AFA6-436F-8E9E-55AB2DC3861C}" dt="2021-04-28T22:50:20.339" v="364"/>
        <pc:sldMkLst>
          <pc:docMk/>
          <pc:sldMk cId="3474374108" sldId="261"/>
        </pc:sldMkLst>
      </pc:sldChg>
      <pc:sldChg chg="addSp delSp modSp">
        <pc:chgData name="BRAYAN STIVEN TORRES OVALLE" userId="3da18e5f-8362-40e2-9ca7-dc25a05e39e9" providerId="ADAL" clId="{87BA0485-AFA6-436F-8E9E-55AB2DC3861C}" dt="2021-04-21T01:52:53.497" v="19" actId="1076"/>
        <pc:sldMkLst>
          <pc:docMk/>
          <pc:sldMk cId="2614602285" sldId="263"/>
        </pc:sldMkLst>
      </pc:sldChg>
      <pc:sldChg chg="addSp delSp modSp add">
        <pc:chgData name="BRAYAN STIVEN TORRES OVALLE" userId="3da18e5f-8362-40e2-9ca7-dc25a05e39e9" providerId="ADAL" clId="{87BA0485-AFA6-436F-8E9E-55AB2DC3861C}" dt="2021-04-22T16:22:13.242" v="176" actId="14100"/>
        <pc:sldMkLst>
          <pc:docMk/>
          <pc:sldMk cId="913609111" sldId="264"/>
        </pc:sldMkLst>
      </pc:sldChg>
      <pc:sldChg chg="addSp modSp add ord">
        <pc:chgData name="BRAYAN STIVEN TORRES OVALLE" userId="3da18e5f-8362-40e2-9ca7-dc25a05e39e9" providerId="ADAL" clId="{87BA0485-AFA6-436F-8E9E-55AB2DC3861C}" dt="2021-04-22T16:59:42.483" v="285" actId="207"/>
        <pc:sldMkLst>
          <pc:docMk/>
          <pc:sldMk cId="2334928771" sldId="265"/>
        </pc:sldMkLst>
      </pc:sldChg>
      <pc:sldChg chg="addSp delSp modSp add">
        <pc:chgData name="BRAYAN STIVEN TORRES OVALLE" userId="3da18e5f-8362-40e2-9ca7-dc25a05e39e9" providerId="ADAL" clId="{87BA0485-AFA6-436F-8E9E-55AB2DC3861C}" dt="2021-04-22T17:03:43.921" v="333" actId="13926"/>
        <pc:sldMkLst>
          <pc:docMk/>
          <pc:sldMk cId="3970434643" sldId="266"/>
        </pc:sldMkLst>
      </pc:sldChg>
      <pc:sldChg chg="addSp modSp add">
        <pc:chgData name="BRAYAN STIVEN TORRES OVALLE" userId="3da18e5f-8362-40e2-9ca7-dc25a05e39e9" providerId="ADAL" clId="{87BA0485-AFA6-436F-8E9E-55AB2DC3861C}" dt="2021-04-22T17:05:06.568" v="340" actId="1076"/>
        <pc:sldMkLst>
          <pc:docMk/>
          <pc:sldMk cId="2462527640" sldId="267"/>
        </pc:sldMkLst>
      </pc:sldChg>
      <pc:sldChg chg="addSp modSp add">
        <pc:chgData name="BRAYAN STIVEN TORRES OVALLE" userId="3da18e5f-8362-40e2-9ca7-dc25a05e39e9" providerId="ADAL" clId="{87BA0485-AFA6-436F-8E9E-55AB2DC3861C}" dt="2021-04-28T22:57:43.019" v="412" actId="20577"/>
        <pc:sldMkLst>
          <pc:docMk/>
          <pc:sldMk cId="2367380623"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es-ES_tradnl"/>
              <a:t>Clic para editar título</a:t>
            </a:r>
            <a:endParaRPr lang="es-ES"/>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19/03/2025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1581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19/03/2025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02453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19/03/2025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89536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0A9B67B3-53C9-AA4F-997E-5F50883CCD98}" type="datetimeFigureOut">
              <a:rPr lang="es-ES" smtClean="0"/>
              <a:t>19/03/2025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82174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0A9B67B3-53C9-AA4F-997E-5F50883CCD98}" type="datetimeFigureOut">
              <a:rPr lang="es-ES" smtClean="0"/>
              <a:t>19/03/2025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09273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0A9B67B3-53C9-AA4F-997E-5F50883CCD98}" type="datetimeFigureOut">
              <a:rPr lang="es-ES" smtClean="0"/>
              <a:t>19/03/2025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356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0A9B67B3-53C9-AA4F-997E-5F50883CCD98}" type="datetimeFigureOut">
              <a:rPr lang="es-ES" smtClean="0"/>
              <a:t>19/03/2025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0551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0A9B67B3-53C9-AA4F-997E-5F50883CCD98}" type="datetimeFigureOut">
              <a:rPr lang="es-ES" smtClean="0"/>
              <a:t>19/03/2025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88142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9B67B3-53C9-AA4F-997E-5F50883CCD98}" type="datetimeFigureOut">
              <a:rPr lang="es-ES" smtClean="0"/>
              <a:t>19/03/2025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75514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19/03/2025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9902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0A9B67B3-53C9-AA4F-997E-5F50883CCD98}" type="datetimeFigureOut">
              <a:rPr lang="es-ES" smtClean="0"/>
              <a:t>19/03/2025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48520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A9B67B3-53C9-AA4F-997E-5F50883CCD98}" type="datetimeFigureOut">
              <a:rPr lang="es-ES" smtClean="0"/>
              <a:t>19/03/2025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834295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39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FC05848-60E2-8926-53D3-B9F2AAAB9FD3}"/>
              </a:ext>
            </a:extLst>
          </p:cNvPr>
          <p:cNvSpPr txBox="1"/>
          <p:nvPr/>
        </p:nvSpPr>
        <p:spPr>
          <a:xfrm>
            <a:off x="5166020" y="1104445"/>
            <a:ext cx="3604497" cy="97283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kern="1200" dirty="0" err="1">
                <a:solidFill>
                  <a:schemeClr val="tx2"/>
                </a:solidFill>
                <a:latin typeface="+mj-lt"/>
                <a:ea typeface="+mj-ea"/>
                <a:cs typeface="+mj-cs"/>
              </a:rPr>
              <a:t>Estructura</a:t>
            </a:r>
            <a:r>
              <a:rPr lang="en-US" sz="3000" kern="1200" dirty="0">
                <a:solidFill>
                  <a:schemeClr val="tx2"/>
                </a:solidFill>
                <a:latin typeface="+mj-lt"/>
                <a:ea typeface="+mj-ea"/>
                <a:cs typeface="+mj-cs"/>
              </a:rPr>
              <a:t> de control de </a:t>
            </a:r>
            <a:r>
              <a:rPr lang="en-US" sz="3000" kern="1200" dirty="0" err="1">
                <a:solidFill>
                  <a:schemeClr val="tx2"/>
                </a:solidFill>
                <a:latin typeface="+mj-lt"/>
                <a:ea typeface="+mj-ea"/>
                <a:cs typeface="+mj-cs"/>
              </a:rPr>
              <a:t>repetición</a:t>
            </a:r>
            <a:r>
              <a:rPr lang="en-US" sz="3000" kern="1200" dirty="0">
                <a:solidFill>
                  <a:schemeClr val="tx2"/>
                </a:solidFill>
                <a:latin typeface="+mj-lt"/>
                <a:ea typeface="+mj-ea"/>
                <a:cs typeface="+mj-cs"/>
              </a:rPr>
              <a:t> </a:t>
            </a:r>
          </a:p>
        </p:txBody>
      </p:sp>
      <p:pic>
        <p:nvPicPr>
          <p:cNvPr id="6" name="Graphic 5" descr="Cronómetro">
            <a:extLst>
              <a:ext uri="{FF2B5EF4-FFF2-40B4-BE49-F238E27FC236}">
                <a16:creationId xmlns:a16="http://schemas.microsoft.com/office/drawing/2014/main" id="{79DAC08C-B1B6-2B80-B94D-EA7D4E904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1361489"/>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4482"/>
            <a:ext cx="4679005" cy="5147982"/>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uadroTexto 3">
            <a:extLst>
              <a:ext uri="{FF2B5EF4-FFF2-40B4-BE49-F238E27FC236}">
                <a16:creationId xmlns:a16="http://schemas.microsoft.com/office/drawing/2014/main" id="{07139E1B-48DF-FC47-291F-142C55760CAC}"/>
              </a:ext>
            </a:extLst>
          </p:cNvPr>
          <p:cNvSpPr txBox="1"/>
          <p:nvPr/>
        </p:nvSpPr>
        <p:spPr>
          <a:xfrm>
            <a:off x="4675816" y="4444608"/>
            <a:ext cx="3106320" cy="800219"/>
          </a:xfrm>
          <a:prstGeom prst="rect">
            <a:avLst/>
          </a:prstGeom>
          <a:noFill/>
        </p:spPr>
        <p:txBody>
          <a:bodyPr wrap="square" rtlCol="0">
            <a:spAutoFit/>
          </a:bodyPr>
          <a:lstStyle/>
          <a:p>
            <a:r>
              <a:rPr lang="es-ES" sz="1400" dirty="0">
                <a:solidFill>
                  <a:schemeClr val="tx2"/>
                </a:solidFill>
                <a:latin typeface="+mj-lt"/>
                <a:ea typeface="+mj-ea"/>
                <a:cs typeface="+mj-cs"/>
              </a:rPr>
              <a:t>Brayan Stiven Torres Ovalle</a:t>
            </a:r>
          </a:p>
          <a:p>
            <a:r>
              <a:rPr lang="es-ES" sz="1400" dirty="0">
                <a:solidFill>
                  <a:schemeClr val="tx2"/>
                </a:solidFill>
                <a:latin typeface="+mj-lt"/>
                <a:ea typeface="+mj-ea"/>
                <a:cs typeface="+mj-cs"/>
              </a:rPr>
              <a:t>Brayan.torres@uniagustianiana.edu.co</a:t>
            </a:r>
          </a:p>
          <a:p>
            <a:endParaRPr lang="es-ES" dirty="0"/>
          </a:p>
        </p:txBody>
      </p:sp>
    </p:spTree>
    <p:extLst>
      <p:ext uri="{BB962C8B-B14F-4D97-AF65-F5344CB8AC3E}">
        <p14:creationId xmlns:p14="http://schemas.microsoft.com/office/powerpoint/2010/main" val="101709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467456"/>
            <a:ext cx="8178790" cy="420591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963930" y="787946"/>
            <a:ext cx="6056111" cy="12138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a:solidFill>
                  <a:schemeClr val="tx1"/>
                </a:solidFill>
                <a:latin typeface="+mj-lt"/>
                <a:ea typeface="+mj-ea"/>
                <a:cs typeface="+mj-cs"/>
              </a:rPr>
              <a:t>Contenido / Índice</a:t>
            </a:r>
          </a:p>
        </p:txBody>
      </p:sp>
      <p:sp>
        <p:nvSpPr>
          <p:cNvPr id="3" name="CuadroTexto 2">
            <a:extLst>
              <a:ext uri="{FF2B5EF4-FFF2-40B4-BE49-F238E27FC236}">
                <a16:creationId xmlns:a16="http://schemas.microsoft.com/office/drawing/2014/main" id="{EBE6991A-C167-4368-8A08-3D237C71E1AD}"/>
              </a:ext>
            </a:extLst>
          </p:cNvPr>
          <p:cNvSpPr txBox="1"/>
          <p:nvPr/>
        </p:nvSpPr>
        <p:spPr>
          <a:xfrm>
            <a:off x="963930" y="2227101"/>
            <a:ext cx="6056111" cy="2100297"/>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a:t>¿Qué son estructura de control de repetición?</a:t>
            </a:r>
          </a:p>
          <a:p>
            <a:pPr marL="285750" indent="-228600" defTabSz="914400">
              <a:lnSpc>
                <a:spcPct val="90000"/>
              </a:lnSpc>
              <a:spcAft>
                <a:spcPts val="600"/>
              </a:spcAft>
              <a:buFont typeface="Arial" panose="020B0604020202020204" pitchFamily="34" charset="0"/>
              <a:buChar char="•"/>
            </a:pPr>
            <a:r>
              <a:rPr lang="en-US"/>
              <a:t>While</a:t>
            </a:r>
          </a:p>
          <a:p>
            <a:pPr marL="285750" indent="-228600" defTabSz="914400">
              <a:lnSpc>
                <a:spcPct val="90000"/>
              </a:lnSpc>
              <a:spcAft>
                <a:spcPts val="600"/>
              </a:spcAft>
              <a:buFont typeface="Arial" panose="020B0604020202020204" pitchFamily="34" charset="0"/>
              <a:buChar char="•"/>
            </a:pPr>
            <a:r>
              <a:rPr lang="en-US"/>
              <a:t>¿Cuándo usar un While?</a:t>
            </a:r>
          </a:p>
          <a:p>
            <a:pPr marL="285750" indent="-228600" defTabSz="914400">
              <a:lnSpc>
                <a:spcPct val="90000"/>
              </a:lnSpc>
              <a:spcAft>
                <a:spcPts val="600"/>
              </a:spcAft>
              <a:buFont typeface="Arial" panose="020B0604020202020204" pitchFamily="34" charset="0"/>
              <a:buChar char="•"/>
            </a:pPr>
            <a:r>
              <a:rPr lang="en-US"/>
              <a:t>For </a:t>
            </a:r>
          </a:p>
          <a:p>
            <a:pPr marL="285750" indent="-228600" defTabSz="914400">
              <a:lnSpc>
                <a:spcPct val="90000"/>
              </a:lnSpc>
              <a:spcAft>
                <a:spcPts val="600"/>
              </a:spcAft>
              <a:buFont typeface="Arial" panose="020B0604020202020204" pitchFamily="34" charset="0"/>
              <a:buChar char="•"/>
            </a:pPr>
            <a:r>
              <a:rPr lang="en-US"/>
              <a:t>¿Cuándo usar for?</a:t>
            </a:r>
          </a:p>
          <a:p>
            <a:pPr marL="285750" indent="-228600" defTabSz="914400">
              <a:lnSpc>
                <a:spcPct val="90000"/>
              </a:lnSpc>
              <a:spcAft>
                <a:spcPts val="600"/>
              </a:spcAft>
              <a:buFont typeface="Arial" panose="020B0604020202020204" pitchFamily="34" charset="0"/>
              <a:buChar char="•"/>
            </a:pPr>
            <a:r>
              <a:rPr lang="en-US"/>
              <a:t>Break</a:t>
            </a:r>
          </a:p>
          <a:p>
            <a:pPr indent="-228600" defTabSz="914400">
              <a:lnSpc>
                <a:spcPct val="90000"/>
              </a:lnSpc>
              <a:spcAft>
                <a:spcPts val="600"/>
              </a:spcAft>
              <a:buFont typeface="Arial" panose="020B0604020202020204" pitchFamily="34" charset="0"/>
              <a:buChar char="•"/>
            </a:pPr>
            <a:endParaRPr lang="en-US"/>
          </a:p>
          <a:p>
            <a:pPr indent="-228600" defTabSz="9144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347437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480060" y="246888"/>
            <a:ext cx="5170932" cy="13373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100">
                <a:latin typeface="+mj-lt"/>
                <a:ea typeface="+mj-ea"/>
                <a:cs typeface="+mj-cs"/>
              </a:rPr>
              <a:t>¿Qué son estructura de control de repetición?</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1796796"/>
            <a:ext cx="3182691" cy="13716"/>
          </a:xfrm>
          <a:custGeom>
            <a:avLst/>
            <a:gdLst>
              <a:gd name="connsiteX0" fmla="*/ 0 w 3182691"/>
              <a:gd name="connsiteY0" fmla="*/ 0 h 13716"/>
              <a:gd name="connsiteX1" fmla="*/ 636538 w 3182691"/>
              <a:gd name="connsiteY1" fmla="*/ 0 h 13716"/>
              <a:gd name="connsiteX2" fmla="*/ 1273076 w 3182691"/>
              <a:gd name="connsiteY2" fmla="*/ 0 h 13716"/>
              <a:gd name="connsiteX3" fmla="*/ 1909615 w 3182691"/>
              <a:gd name="connsiteY3" fmla="*/ 0 h 13716"/>
              <a:gd name="connsiteX4" fmla="*/ 2482499 w 3182691"/>
              <a:gd name="connsiteY4" fmla="*/ 0 h 13716"/>
              <a:gd name="connsiteX5" fmla="*/ 3182691 w 3182691"/>
              <a:gd name="connsiteY5" fmla="*/ 0 h 13716"/>
              <a:gd name="connsiteX6" fmla="*/ 3182691 w 3182691"/>
              <a:gd name="connsiteY6" fmla="*/ 13716 h 13716"/>
              <a:gd name="connsiteX7" fmla="*/ 2609807 w 3182691"/>
              <a:gd name="connsiteY7" fmla="*/ 13716 h 13716"/>
              <a:gd name="connsiteX8" fmla="*/ 2068749 w 3182691"/>
              <a:gd name="connsiteY8" fmla="*/ 13716 h 13716"/>
              <a:gd name="connsiteX9" fmla="*/ 1432211 w 3182691"/>
              <a:gd name="connsiteY9" fmla="*/ 13716 h 13716"/>
              <a:gd name="connsiteX10" fmla="*/ 859327 w 3182691"/>
              <a:gd name="connsiteY10" fmla="*/ 13716 h 13716"/>
              <a:gd name="connsiteX11" fmla="*/ 0 w 3182691"/>
              <a:gd name="connsiteY11" fmla="*/ 13716 h 13716"/>
              <a:gd name="connsiteX12" fmla="*/ 0 w 3182691"/>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3716"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2905" y="4075"/>
                  <a:pt x="3183007" y="9784"/>
                  <a:pt x="3182691" y="13716"/>
                </a:cubicBezTo>
                <a:cubicBezTo>
                  <a:pt x="2947041" y="12115"/>
                  <a:pt x="2875741" y="18365"/>
                  <a:pt x="2609807" y="13716"/>
                </a:cubicBezTo>
                <a:cubicBezTo>
                  <a:pt x="2343873" y="9067"/>
                  <a:pt x="2331203" y="27157"/>
                  <a:pt x="2068749" y="13716"/>
                </a:cubicBezTo>
                <a:cubicBezTo>
                  <a:pt x="1806295" y="275"/>
                  <a:pt x="1713773" y="42516"/>
                  <a:pt x="1432211" y="13716"/>
                </a:cubicBezTo>
                <a:cubicBezTo>
                  <a:pt x="1150649" y="-15084"/>
                  <a:pt x="982765" y="-825"/>
                  <a:pt x="859327" y="13716"/>
                </a:cubicBezTo>
                <a:cubicBezTo>
                  <a:pt x="735889" y="28257"/>
                  <a:pt x="254183" y="30659"/>
                  <a:pt x="0" y="13716"/>
                </a:cubicBezTo>
                <a:cubicBezTo>
                  <a:pt x="-535" y="8247"/>
                  <a:pt x="-201" y="2959"/>
                  <a:pt x="0" y="0"/>
                </a:cubicBezTo>
                <a:close/>
              </a:path>
              <a:path w="3182691" h="13716"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2125" y="5320"/>
                  <a:pt x="3182367" y="9001"/>
                  <a:pt x="3182691" y="13716"/>
                </a:cubicBezTo>
                <a:cubicBezTo>
                  <a:pt x="3026064" y="-15421"/>
                  <a:pt x="2775005" y="18495"/>
                  <a:pt x="2546153" y="13716"/>
                </a:cubicBezTo>
                <a:cubicBezTo>
                  <a:pt x="2317301" y="8937"/>
                  <a:pt x="2164351" y="-14456"/>
                  <a:pt x="1845961" y="13716"/>
                </a:cubicBezTo>
                <a:cubicBezTo>
                  <a:pt x="1527571" y="41888"/>
                  <a:pt x="1455006" y="1252"/>
                  <a:pt x="1304903" y="13716"/>
                </a:cubicBezTo>
                <a:cubicBezTo>
                  <a:pt x="1154800" y="26180"/>
                  <a:pt x="942107" y="-16628"/>
                  <a:pt x="604711" y="13716"/>
                </a:cubicBezTo>
                <a:cubicBezTo>
                  <a:pt x="267315" y="44060"/>
                  <a:pt x="141927" y="-12967"/>
                  <a:pt x="0" y="13716"/>
                </a:cubicBezTo>
                <a:cubicBezTo>
                  <a:pt x="58" y="7834"/>
                  <a:pt x="453" y="583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E2B1D37B-6F42-4952-B6DD-317ED2AB357D}"/>
              </a:ext>
            </a:extLst>
          </p:cNvPr>
          <p:cNvSpPr txBox="1"/>
          <p:nvPr/>
        </p:nvSpPr>
        <p:spPr>
          <a:xfrm>
            <a:off x="480060" y="2029968"/>
            <a:ext cx="5170932" cy="261289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a:t>Las estructuras de repetición son  las llamadas estructuras cíclicas, iterativas o de bucles. Permiten ejecutar un conjunto de instrucciones de manera repetida(o cíclica) mientras que la expresión lógica a evaluar se cumpla(sea verdadera).</a:t>
            </a:r>
          </a:p>
        </p:txBody>
      </p:sp>
      <p:pic>
        <p:nvPicPr>
          <p:cNvPr id="5" name="Imagen 4">
            <a:extLst>
              <a:ext uri="{FF2B5EF4-FFF2-40B4-BE49-F238E27FC236}">
                <a16:creationId xmlns:a16="http://schemas.microsoft.com/office/drawing/2014/main" id="{E591936F-F0C1-4138-A784-5ADD02B7F107}"/>
              </a:ext>
            </a:extLst>
          </p:cNvPr>
          <p:cNvPicPr>
            <a:picLocks noChangeAspect="1"/>
          </p:cNvPicPr>
          <p:nvPr/>
        </p:nvPicPr>
        <p:blipFill>
          <a:blip r:embed="rId2"/>
          <a:stretch>
            <a:fillRect/>
          </a:stretch>
        </p:blipFill>
        <p:spPr>
          <a:xfrm>
            <a:off x="5897880" y="667487"/>
            <a:ext cx="3010662" cy="1731277"/>
          </a:xfrm>
          <a:prstGeom prst="rect">
            <a:avLst/>
          </a:prstGeom>
        </p:spPr>
      </p:pic>
      <p:pic>
        <p:nvPicPr>
          <p:cNvPr id="7" name="Imagen 6">
            <a:extLst>
              <a:ext uri="{FF2B5EF4-FFF2-40B4-BE49-F238E27FC236}">
                <a16:creationId xmlns:a16="http://schemas.microsoft.com/office/drawing/2014/main" id="{FC6E6E69-E7BD-4519-AF40-BAEC7B050C37}"/>
              </a:ext>
            </a:extLst>
          </p:cNvPr>
          <p:cNvPicPr>
            <a:picLocks noChangeAspect="1"/>
          </p:cNvPicPr>
          <p:nvPr/>
        </p:nvPicPr>
        <p:blipFill>
          <a:blip r:embed="rId3"/>
          <a:stretch>
            <a:fillRect/>
          </a:stretch>
        </p:blipFill>
        <p:spPr>
          <a:xfrm>
            <a:off x="5897880" y="3427272"/>
            <a:ext cx="2996946" cy="896447"/>
          </a:xfrm>
          <a:prstGeom prst="rect">
            <a:avLst/>
          </a:prstGeom>
        </p:spPr>
      </p:pic>
    </p:spTree>
    <p:extLst>
      <p:ext uri="{BB962C8B-B14F-4D97-AF65-F5344CB8AC3E}">
        <p14:creationId xmlns:p14="http://schemas.microsoft.com/office/powerpoint/2010/main" val="132960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uadroTexto 2"/>
          <p:cNvSpPr txBox="1"/>
          <p:nvPr/>
        </p:nvSpPr>
        <p:spPr>
          <a:xfrm>
            <a:off x="723015" y="317744"/>
            <a:ext cx="4616694" cy="461665"/>
          </a:xfrm>
          <a:prstGeom prst="rect">
            <a:avLst/>
          </a:prstGeom>
          <a:noFill/>
        </p:spPr>
        <p:txBody>
          <a:bodyPr wrap="square" rtlCol="0">
            <a:spAutoFit/>
          </a:bodyPr>
          <a:lstStyle/>
          <a:p>
            <a:r>
              <a:rPr lang="es-ES" sz="2400" dirty="0">
                <a:solidFill>
                  <a:srgbClr val="00B050"/>
                </a:solidFill>
              </a:rPr>
              <a:t>While</a:t>
            </a:r>
          </a:p>
        </p:txBody>
      </p:sp>
      <p:sp>
        <p:nvSpPr>
          <p:cNvPr id="2" name="CuadroTexto 1">
            <a:extLst>
              <a:ext uri="{FF2B5EF4-FFF2-40B4-BE49-F238E27FC236}">
                <a16:creationId xmlns:a16="http://schemas.microsoft.com/office/drawing/2014/main" id="{CE5BA651-BF0A-49D4-BB4F-3E2F7A1D3BAD}"/>
              </a:ext>
            </a:extLst>
          </p:cNvPr>
          <p:cNvSpPr txBox="1"/>
          <p:nvPr/>
        </p:nvSpPr>
        <p:spPr>
          <a:xfrm>
            <a:off x="723015" y="821940"/>
            <a:ext cx="7240772" cy="923330"/>
          </a:xfrm>
          <a:prstGeom prst="rect">
            <a:avLst/>
          </a:prstGeom>
          <a:noFill/>
        </p:spPr>
        <p:txBody>
          <a:bodyPr wrap="square" rtlCol="0">
            <a:spAutoFit/>
          </a:bodyPr>
          <a:lstStyle/>
          <a:p>
            <a:r>
              <a:rPr lang="es-ES" dirty="0"/>
              <a:t>Crea un bucle que ejecuta una sentencia especificada mientras cierta condición se evalúe como verdadera. Dicha condición es evaluada antes de ejecutar la sentencia</a:t>
            </a:r>
            <a:endParaRPr lang="es-CO" dirty="0"/>
          </a:p>
        </p:txBody>
      </p:sp>
      <p:sp>
        <p:nvSpPr>
          <p:cNvPr id="6" name="CuadroTexto 5">
            <a:extLst>
              <a:ext uri="{FF2B5EF4-FFF2-40B4-BE49-F238E27FC236}">
                <a16:creationId xmlns:a16="http://schemas.microsoft.com/office/drawing/2014/main" id="{47551608-7A7A-4B3F-BC62-7C1EA821640E}"/>
              </a:ext>
            </a:extLst>
          </p:cNvPr>
          <p:cNvSpPr txBox="1"/>
          <p:nvPr/>
        </p:nvSpPr>
        <p:spPr>
          <a:xfrm>
            <a:off x="3031362" y="1925419"/>
            <a:ext cx="4167963" cy="646331"/>
          </a:xfrm>
          <a:prstGeom prst="rect">
            <a:avLst/>
          </a:prstGeom>
          <a:noFill/>
        </p:spPr>
        <p:txBody>
          <a:bodyPr wrap="square" rtlCol="0">
            <a:spAutoFit/>
          </a:bodyPr>
          <a:lstStyle/>
          <a:p>
            <a:r>
              <a:rPr lang="es-ES" dirty="0">
                <a:solidFill>
                  <a:srgbClr val="00B050"/>
                </a:solidFill>
              </a:rPr>
              <a:t>While </a:t>
            </a:r>
            <a:r>
              <a:rPr lang="es-ES" dirty="0"/>
              <a:t>(condición):</a:t>
            </a:r>
          </a:p>
          <a:p>
            <a:r>
              <a:rPr lang="es-ES" dirty="0"/>
              <a:t>    Sentencia</a:t>
            </a:r>
            <a:endParaRPr lang="es-CO" dirty="0"/>
          </a:p>
        </p:txBody>
      </p:sp>
      <p:sp>
        <p:nvSpPr>
          <p:cNvPr id="7" name="CuadroTexto 6">
            <a:extLst>
              <a:ext uri="{FF2B5EF4-FFF2-40B4-BE49-F238E27FC236}">
                <a16:creationId xmlns:a16="http://schemas.microsoft.com/office/drawing/2014/main" id="{4C77F165-B5B3-4705-86DB-D1256A266713}"/>
              </a:ext>
            </a:extLst>
          </p:cNvPr>
          <p:cNvSpPr txBox="1"/>
          <p:nvPr/>
        </p:nvSpPr>
        <p:spPr>
          <a:xfrm>
            <a:off x="450327" y="3023164"/>
            <a:ext cx="6315739" cy="1600438"/>
          </a:xfrm>
          <a:prstGeom prst="rect">
            <a:avLst/>
          </a:prstGeom>
          <a:noFill/>
        </p:spPr>
        <p:txBody>
          <a:bodyPr wrap="square" rtlCol="0">
            <a:spAutoFit/>
          </a:bodyPr>
          <a:lstStyle/>
          <a:p>
            <a:r>
              <a:rPr lang="es-ES" sz="1400" b="1" dirty="0"/>
              <a:t>condición</a:t>
            </a:r>
          </a:p>
          <a:p>
            <a:r>
              <a:rPr lang="es-ES" sz="1400" dirty="0"/>
              <a:t>Una expresión que se evalúa antes de cada paso del bucle. Si esta condición se evalúa como verdadera, se ejecuta sentencia. Cuando la condición se evalúa como false, la ejecución continúa con la sentencia posterior al bucle </a:t>
            </a:r>
            <a:r>
              <a:rPr lang="es-ES" sz="1400" dirty="0" err="1"/>
              <a:t>while</a:t>
            </a:r>
            <a:r>
              <a:rPr lang="es-ES" sz="1400" dirty="0"/>
              <a:t>.</a:t>
            </a:r>
          </a:p>
          <a:p>
            <a:r>
              <a:rPr lang="es-ES" sz="1400" b="1" dirty="0"/>
              <a:t>sentencia</a:t>
            </a:r>
          </a:p>
          <a:p>
            <a:r>
              <a:rPr lang="es-ES" sz="1400" dirty="0"/>
              <a:t>Una sentencia que se ejecuta mientras la condición se evalúa como verdadera. Para ejecutar múltiples sentencias dentro de un bucle.</a:t>
            </a:r>
            <a:endParaRPr lang="es-CO" sz="1400" dirty="0"/>
          </a:p>
        </p:txBody>
      </p:sp>
      <p:cxnSp>
        <p:nvCxnSpPr>
          <p:cNvPr id="9" name="Conector recto de flecha 8">
            <a:extLst>
              <a:ext uri="{FF2B5EF4-FFF2-40B4-BE49-F238E27FC236}">
                <a16:creationId xmlns:a16="http://schemas.microsoft.com/office/drawing/2014/main" id="{E537CD34-E6E5-4861-B6E6-EB0C63C25BDC}"/>
              </a:ext>
            </a:extLst>
          </p:cNvPr>
          <p:cNvCxnSpPr/>
          <p:nvPr/>
        </p:nvCxnSpPr>
        <p:spPr>
          <a:xfrm>
            <a:off x="4933507" y="2179674"/>
            <a:ext cx="108452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CuadroTexto 9">
            <a:extLst>
              <a:ext uri="{FF2B5EF4-FFF2-40B4-BE49-F238E27FC236}">
                <a16:creationId xmlns:a16="http://schemas.microsoft.com/office/drawing/2014/main" id="{1EF304C8-6E88-4B0C-9350-B8962ACE4FBE}"/>
              </a:ext>
            </a:extLst>
          </p:cNvPr>
          <p:cNvSpPr txBox="1"/>
          <p:nvPr/>
        </p:nvSpPr>
        <p:spPr>
          <a:xfrm>
            <a:off x="6326372" y="2030819"/>
            <a:ext cx="1637415" cy="369332"/>
          </a:xfrm>
          <a:prstGeom prst="rect">
            <a:avLst/>
          </a:prstGeom>
          <a:noFill/>
        </p:spPr>
        <p:txBody>
          <a:bodyPr wrap="square" rtlCol="0">
            <a:spAutoFit/>
          </a:bodyPr>
          <a:lstStyle/>
          <a:p>
            <a:r>
              <a:rPr lang="es-ES" dirty="0"/>
              <a:t>Indeterminado</a:t>
            </a:r>
            <a:endParaRPr lang="es-CO" dirty="0"/>
          </a:p>
        </p:txBody>
      </p:sp>
      <p:pic>
        <p:nvPicPr>
          <p:cNvPr id="4" name="Imagen 3">
            <a:extLst>
              <a:ext uri="{FF2B5EF4-FFF2-40B4-BE49-F238E27FC236}">
                <a16:creationId xmlns:a16="http://schemas.microsoft.com/office/drawing/2014/main" id="{7DBDE701-3DA1-07C3-2432-E79068EB5AF4}"/>
              </a:ext>
            </a:extLst>
          </p:cNvPr>
          <p:cNvPicPr>
            <a:picLocks noChangeAspect="1"/>
          </p:cNvPicPr>
          <p:nvPr/>
        </p:nvPicPr>
        <p:blipFill>
          <a:blip r:embed="rId3"/>
          <a:stretch>
            <a:fillRect/>
          </a:stretch>
        </p:blipFill>
        <p:spPr>
          <a:xfrm>
            <a:off x="7722280" y="0"/>
            <a:ext cx="1397410" cy="1181742"/>
          </a:xfrm>
          <a:prstGeom prst="rect">
            <a:avLst/>
          </a:prstGeom>
        </p:spPr>
      </p:pic>
    </p:spTree>
    <p:extLst>
      <p:ext uri="{BB962C8B-B14F-4D97-AF65-F5344CB8AC3E}">
        <p14:creationId xmlns:p14="http://schemas.microsoft.com/office/powerpoint/2010/main" val="24954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8114" y="290385"/>
            <a:ext cx="2887738" cy="4903967"/>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ítulo 1">
            <a:extLst>
              <a:ext uri="{FF2B5EF4-FFF2-40B4-BE49-F238E27FC236}">
                <a16:creationId xmlns:a16="http://schemas.microsoft.com/office/drawing/2014/main" id="{F5D93CD7-90FA-4075-9FD1-E6BD96EC60E9}"/>
              </a:ext>
            </a:extLst>
          </p:cNvPr>
          <p:cNvSpPr>
            <a:spLocks noGrp="1"/>
          </p:cNvSpPr>
          <p:nvPr>
            <p:ph type="title"/>
          </p:nvPr>
        </p:nvSpPr>
        <p:spPr>
          <a:xfrm>
            <a:off x="379674" y="1663991"/>
            <a:ext cx="3257766" cy="1204622"/>
          </a:xfrm>
        </p:spPr>
        <p:txBody>
          <a:bodyPr vert="horz" lIns="91440" tIns="45720" rIns="91440" bIns="45720" rtlCol="0" anchor="b">
            <a:normAutofit/>
          </a:bodyPr>
          <a:lstStyle/>
          <a:p>
            <a:pPr algn="l" defTabSz="914400">
              <a:lnSpc>
                <a:spcPct val="90000"/>
              </a:lnSpc>
            </a:pPr>
            <a:r>
              <a:rPr lang="en-US" sz="2600"/>
              <a:t>¿Cuándo usar un While?</a:t>
            </a:r>
            <a:br>
              <a:rPr lang="en-US" sz="2600"/>
            </a:br>
            <a:endParaRPr lang="en-US" sz="2600"/>
          </a:p>
        </p:txBody>
      </p:sp>
      <p:pic>
        <p:nvPicPr>
          <p:cNvPr id="8" name="Imagen 7">
            <a:extLst>
              <a:ext uri="{FF2B5EF4-FFF2-40B4-BE49-F238E27FC236}">
                <a16:creationId xmlns:a16="http://schemas.microsoft.com/office/drawing/2014/main" id="{9D314C67-0636-444D-B945-8A1380A2B2D3}"/>
              </a:ext>
            </a:extLst>
          </p:cNvPr>
          <p:cNvPicPr>
            <a:picLocks noChangeAspect="1"/>
          </p:cNvPicPr>
          <p:nvPr/>
        </p:nvPicPr>
        <p:blipFill>
          <a:blip r:embed="rId2"/>
          <a:stretch>
            <a:fillRect/>
          </a:stretch>
        </p:blipFill>
        <p:spPr>
          <a:xfrm>
            <a:off x="5311251" y="468056"/>
            <a:ext cx="3278367" cy="901550"/>
          </a:xfrm>
          <a:prstGeom prst="rect">
            <a:avLst/>
          </a:prstGeom>
        </p:spPr>
      </p:pic>
      <p:pic>
        <p:nvPicPr>
          <p:cNvPr id="5" name="Imagen 4">
            <a:extLst>
              <a:ext uri="{FF2B5EF4-FFF2-40B4-BE49-F238E27FC236}">
                <a16:creationId xmlns:a16="http://schemas.microsoft.com/office/drawing/2014/main" id="{18E90773-20AF-4827-91C6-788AF5F395E5}"/>
              </a:ext>
            </a:extLst>
          </p:cNvPr>
          <p:cNvPicPr>
            <a:picLocks noChangeAspect="1"/>
          </p:cNvPicPr>
          <p:nvPr/>
        </p:nvPicPr>
        <p:blipFill>
          <a:blip r:embed="rId3"/>
          <a:stretch>
            <a:fillRect/>
          </a:stretch>
        </p:blipFill>
        <p:spPr>
          <a:xfrm>
            <a:off x="5706708" y="1718997"/>
            <a:ext cx="2487453" cy="1462219"/>
          </a:xfrm>
          <a:prstGeom prst="rect">
            <a:avLst/>
          </a:prstGeom>
        </p:spPr>
      </p:pic>
      <p:pic>
        <p:nvPicPr>
          <p:cNvPr id="4" name="Imagen 3">
            <a:extLst>
              <a:ext uri="{FF2B5EF4-FFF2-40B4-BE49-F238E27FC236}">
                <a16:creationId xmlns:a16="http://schemas.microsoft.com/office/drawing/2014/main" id="{A17CF4EB-E6AF-4B4B-8FD2-199DCDDE2BDC}"/>
              </a:ext>
            </a:extLst>
          </p:cNvPr>
          <p:cNvPicPr>
            <a:picLocks noChangeAspect="1"/>
          </p:cNvPicPr>
          <p:nvPr/>
        </p:nvPicPr>
        <p:blipFill>
          <a:blip r:embed="rId4"/>
          <a:stretch>
            <a:fillRect/>
          </a:stretch>
        </p:blipFill>
        <p:spPr>
          <a:xfrm>
            <a:off x="5311251" y="3624860"/>
            <a:ext cx="3278367" cy="713045"/>
          </a:xfrm>
          <a:prstGeom prst="rect">
            <a:avLst/>
          </a:prstGeom>
        </p:spPr>
      </p:pic>
    </p:spTree>
    <p:extLst>
      <p:ext uri="{BB962C8B-B14F-4D97-AF65-F5344CB8AC3E}">
        <p14:creationId xmlns:p14="http://schemas.microsoft.com/office/powerpoint/2010/main" val="261460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D6EFD-063C-48C2-9879-4F1FBB2D7526}"/>
              </a:ext>
            </a:extLst>
          </p:cNvPr>
          <p:cNvSpPr>
            <a:spLocks noGrp="1"/>
          </p:cNvSpPr>
          <p:nvPr>
            <p:ph type="title"/>
          </p:nvPr>
        </p:nvSpPr>
        <p:spPr/>
        <p:txBody>
          <a:bodyPr/>
          <a:lstStyle/>
          <a:p>
            <a:r>
              <a:rPr lang="es-ES" dirty="0">
                <a:solidFill>
                  <a:srgbClr val="00B050"/>
                </a:solidFill>
              </a:rPr>
              <a:t>Instrucción </a:t>
            </a:r>
            <a:r>
              <a:rPr lang="es-ES" dirty="0" err="1">
                <a:solidFill>
                  <a:srgbClr val="00B050"/>
                </a:solidFill>
              </a:rPr>
              <a:t>For</a:t>
            </a:r>
            <a:endParaRPr lang="es-CO" dirty="0">
              <a:solidFill>
                <a:srgbClr val="00B050"/>
              </a:solidFill>
            </a:endParaRPr>
          </a:p>
        </p:txBody>
      </p:sp>
      <p:sp>
        <p:nvSpPr>
          <p:cNvPr id="3" name="Marcador de contenido 2">
            <a:extLst>
              <a:ext uri="{FF2B5EF4-FFF2-40B4-BE49-F238E27FC236}">
                <a16:creationId xmlns:a16="http://schemas.microsoft.com/office/drawing/2014/main" id="{3FB16D34-9600-4B69-8937-53E75C066C90}"/>
              </a:ext>
            </a:extLst>
          </p:cNvPr>
          <p:cNvSpPr>
            <a:spLocks noGrp="1"/>
          </p:cNvSpPr>
          <p:nvPr>
            <p:ph idx="1"/>
          </p:nvPr>
        </p:nvSpPr>
        <p:spPr>
          <a:xfrm>
            <a:off x="0" y="1200151"/>
            <a:ext cx="8229600" cy="3394472"/>
          </a:xfrm>
        </p:spPr>
        <p:txBody>
          <a:bodyPr>
            <a:normAutofit/>
          </a:bodyPr>
          <a:lstStyle/>
          <a:p>
            <a:pPr marL="0" indent="0">
              <a:buNone/>
            </a:pPr>
            <a:r>
              <a:rPr lang="es-ES" sz="2000" dirty="0"/>
              <a:t>El ciclo </a:t>
            </a:r>
            <a:r>
              <a:rPr lang="es-ES" sz="2000" dirty="0" err="1"/>
              <a:t>for</a:t>
            </a:r>
            <a:r>
              <a:rPr lang="es-ES" sz="2000" dirty="0"/>
              <a:t> con rango ejecuta una secuencia de sentencias una cantidad fija de veces. Para llevar la cuenta, utiliza una variable de control que toma valores distintos en cada iteración.</a:t>
            </a:r>
          </a:p>
          <a:p>
            <a:pPr marL="0" indent="0" algn="ctr">
              <a:buNone/>
            </a:pPr>
            <a:r>
              <a:rPr lang="es-ES" sz="2000" dirty="0" err="1">
                <a:solidFill>
                  <a:srgbClr val="00B050"/>
                </a:solidFill>
              </a:rPr>
              <a:t>For</a:t>
            </a:r>
            <a:r>
              <a:rPr lang="es-ES" sz="2000" dirty="0"/>
              <a:t> variable in rango(0,10,1):</a:t>
            </a:r>
          </a:p>
          <a:p>
            <a:pPr marL="0" indent="0" algn="ctr">
              <a:buNone/>
            </a:pPr>
            <a:r>
              <a:rPr lang="es-CO" sz="2000" dirty="0" err="1">
                <a:solidFill>
                  <a:srgbClr val="00B050"/>
                </a:solidFill>
              </a:rPr>
              <a:t>print</a:t>
            </a:r>
            <a:r>
              <a:rPr lang="es-CO" sz="2000" dirty="0"/>
              <a:t>(variable)</a:t>
            </a:r>
            <a:endParaRPr lang="es-ES" sz="2000" dirty="0"/>
          </a:p>
        </p:txBody>
      </p:sp>
      <p:cxnSp>
        <p:nvCxnSpPr>
          <p:cNvPr id="7" name="Conector recto de flecha 6">
            <a:extLst>
              <a:ext uri="{FF2B5EF4-FFF2-40B4-BE49-F238E27FC236}">
                <a16:creationId xmlns:a16="http://schemas.microsoft.com/office/drawing/2014/main" id="{2A1BF755-68DF-41B6-844E-DC8BE625E728}"/>
              </a:ext>
            </a:extLst>
          </p:cNvPr>
          <p:cNvCxnSpPr>
            <a:cxnSpLocks/>
          </p:cNvCxnSpPr>
          <p:nvPr/>
        </p:nvCxnSpPr>
        <p:spPr>
          <a:xfrm>
            <a:off x="5837274" y="2445488"/>
            <a:ext cx="65921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CuadroTexto 8">
            <a:extLst>
              <a:ext uri="{FF2B5EF4-FFF2-40B4-BE49-F238E27FC236}">
                <a16:creationId xmlns:a16="http://schemas.microsoft.com/office/drawing/2014/main" id="{CC6FA656-F69F-4378-979F-5526E46E4559}"/>
              </a:ext>
            </a:extLst>
          </p:cNvPr>
          <p:cNvSpPr txBox="1"/>
          <p:nvPr/>
        </p:nvSpPr>
        <p:spPr>
          <a:xfrm>
            <a:off x="6613451" y="2286000"/>
            <a:ext cx="1616149" cy="369332"/>
          </a:xfrm>
          <a:prstGeom prst="rect">
            <a:avLst/>
          </a:prstGeom>
          <a:noFill/>
        </p:spPr>
        <p:txBody>
          <a:bodyPr wrap="square" rtlCol="0">
            <a:spAutoFit/>
          </a:bodyPr>
          <a:lstStyle/>
          <a:p>
            <a:r>
              <a:rPr lang="es-ES" dirty="0"/>
              <a:t>Determinado</a:t>
            </a:r>
            <a:endParaRPr lang="es-CO" dirty="0"/>
          </a:p>
        </p:txBody>
      </p:sp>
      <p:pic>
        <p:nvPicPr>
          <p:cNvPr id="11" name="Imagen 10">
            <a:extLst>
              <a:ext uri="{FF2B5EF4-FFF2-40B4-BE49-F238E27FC236}">
                <a16:creationId xmlns:a16="http://schemas.microsoft.com/office/drawing/2014/main" id="{32FC4A53-DB85-4539-BF4A-4A23DBDAA132}"/>
              </a:ext>
            </a:extLst>
          </p:cNvPr>
          <p:cNvPicPr>
            <a:picLocks noChangeAspect="1"/>
          </p:cNvPicPr>
          <p:nvPr/>
        </p:nvPicPr>
        <p:blipFill>
          <a:blip r:embed="rId2"/>
          <a:stretch>
            <a:fillRect/>
          </a:stretch>
        </p:blipFill>
        <p:spPr>
          <a:xfrm>
            <a:off x="192051" y="2921826"/>
            <a:ext cx="3954647" cy="1928949"/>
          </a:xfrm>
          <a:prstGeom prst="rect">
            <a:avLst/>
          </a:prstGeom>
        </p:spPr>
      </p:pic>
      <p:pic>
        <p:nvPicPr>
          <p:cNvPr id="4" name="Imagen 3">
            <a:extLst>
              <a:ext uri="{FF2B5EF4-FFF2-40B4-BE49-F238E27FC236}">
                <a16:creationId xmlns:a16="http://schemas.microsoft.com/office/drawing/2014/main" id="{A773C5CA-B129-8DC7-C536-561FC17BDC7A}"/>
              </a:ext>
            </a:extLst>
          </p:cNvPr>
          <p:cNvPicPr>
            <a:picLocks noChangeAspect="1"/>
          </p:cNvPicPr>
          <p:nvPr/>
        </p:nvPicPr>
        <p:blipFill>
          <a:blip r:embed="rId3"/>
          <a:stretch>
            <a:fillRect/>
          </a:stretch>
        </p:blipFill>
        <p:spPr>
          <a:xfrm>
            <a:off x="7722280" y="0"/>
            <a:ext cx="1421720" cy="1181742"/>
          </a:xfrm>
          <a:prstGeom prst="rect">
            <a:avLst/>
          </a:prstGeom>
        </p:spPr>
      </p:pic>
    </p:spTree>
    <p:extLst>
      <p:ext uri="{BB962C8B-B14F-4D97-AF65-F5344CB8AC3E}">
        <p14:creationId xmlns:p14="http://schemas.microsoft.com/office/powerpoint/2010/main" val="91360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DBB2E8-DB1F-48E5-91AC-E713B54A77F9}"/>
              </a:ext>
            </a:extLst>
          </p:cNvPr>
          <p:cNvSpPr>
            <a:spLocks noGrp="1"/>
          </p:cNvSpPr>
          <p:nvPr>
            <p:ph type="title"/>
          </p:nvPr>
        </p:nvSpPr>
        <p:spPr/>
        <p:txBody>
          <a:bodyPr>
            <a:normAutofit fontScale="90000"/>
          </a:bodyPr>
          <a:lstStyle/>
          <a:p>
            <a:r>
              <a:rPr lang="es-ES" dirty="0">
                <a:solidFill>
                  <a:srgbClr val="00B050"/>
                </a:solidFill>
              </a:rPr>
              <a:t>¿Cuándo usar </a:t>
            </a:r>
            <a:r>
              <a:rPr lang="es-ES" dirty="0" err="1">
                <a:solidFill>
                  <a:srgbClr val="00B050"/>
                </a:solidFill>
              </a:rPr>
              <a:t>for</a:t>
            </a:r>
            <a:r>
              <a:rPr lang="es-ES" dirty="0">
                <a:solidFill>
                  <a:srgbClr val="00B050"/>
                </a:solidFill>
              </a:rPr>
              <a:t>?</a:t>
            </a:r>
            <a:br>
              <a:rPr lang="es-ES" dirty="0">
                <a:solidFill>
                  <a:srgbClr val="00B050"/>
                </a:solidFill>
              </a:rPr>
            </a:br>
            <a:endParaRPr lang="es-CO" dirty="0">
              <a:solidFill>
                <a:srgbClr val="00B050"/>
              </a:solidFill>
            </a:endParaRPr>
          </a:p>
        </p:txBody>
      </p:sp>
      <p:sp>
        <p:nvSpPr>
          <p:cNvPr id="3" name="Marcador de contenido 2">
            <a:extLst>
              <a:ext uri="{FF2B5EF4-FFF2-40B4-BE49-F238E27FC236}">
                <a16:creationId xmlns:a16="http://schemas.microsoft.com/office/drawing/2014/main" id="{3A2CD9DD-84C3-4292-AEDC-47E19930CFB7}"/>
              </a:ext>
            </a:extLst>
          </p:cNvPr>
          <p:cNvSpPr>
            <a:spLocks noGrp="1"/>
          </p:cNvSpPr>
          <p:nvPr>
            <p:ph idx="1"/>
          </p:nvPr>
        </p:nvSpPr>
        <p:spPr/>
        <p:txBody>
          <a:bodyPr/>
          <a:lstStyle/>
          <a:p>
            <a:r>
              <a:rPr lang="es-ES" dirty="0"/>
              <a:t>Cuando quiero recorrer una lista, tupla, cadena de texto… </a:t>
            </a:r>
            <a:endParaRPr lang="es-CO" dirty="0"/>
          </a:p>
        </p:txBody>
      </p:sp>
      <p:pic>
        <p:nvPicPr>
          <p:cNvPr id="4" name="Imagen 3">
            <a:extLst>
              <a:ext uri="{FF2B5EF4-FFF2-40B4-BE49-F238E27FC236}">
                <a16:creationId xmlns:a16="http://schemas.microsoft.com/office/drawing/2014/main" id="{409EFAB9-59F4-4450-9652-3E75949CD164}"/>
              </a:ext>
            </a:extLst>
          </p:cNvPr>
          <p:cNvPicPr>
            <a:picLocks noChangeAspect="1"/>
          </p:cNvPicPr>
          <p:nvPr/>
        </p:nvPicPr>
        <p:blipFill>
          <a:blip r:embed="rId2"/>
          <a:stretch>
            <a:fillRect/>
          </a:stretch>
        </p:blipFill>
        <p:spPr>
          <a:xfrm>
            <a:off x="4676399" y="3245814"/>
            <a:ext cx="2711302" cy="1192973"/>
          </a:xfrm>
          <a:prstGeom prst="rect">
            <a:avLst/>
          </a:prstGeom>
        </p:spPr>
      </p:pic>
      <p:pic>
        <p:nvPicPr>
          <p:cNvPr id="5" name="Imagen 4">
            <a:extLst>
              <a:ext uri="{FF2B5EF4-FFF2-40B4-BE49-F238E27FC236}">
                <a16:creationId xmlns:a16="http://schemas.microsoft.com/office/drawing/2014/main" id="{4D54867C-EBF7-4317-B3D1-2DB0C1C08FE6}"/>
              </a:ext>
            </a:extLst>
          </p:cNvPr>
          <p:cNvPicPr>
            <a:picLocks noChangeAspect="1"/>
          </p:cNvPicPr>
          <p:nvPr/>
        </p:nvPicPr>
        <p:blipFill>
          <a:blip r:embed="rId3"/>
          <a:stretch>
            <a:fillRect/>
          </a:stretch>
        </p:blipFill>
        <p:spPr>
          <a:xfrm>
            <a:off x="4676399" y="2034607"/>
            <a:ext cx="3220828" cy="1074285"/>
          </a:xfrm>
          <a:prstGeom prst="rect">
            <a:avLst/>
          </a:prstGeom>
        </p:spPr>
      </p:pic>
      <p:pic>
        <p:nvPicPr>
          <p:cNvPr id="6" name="Imagen 5">
            <a:extLst>
              <a:ext uri="{FF2B5EF4-FFF2-40B4-BE49-F238E27FC236}">
                <a16:creationId xmlns:a16="http://schemas.microsoft.com/office/drawing/2014/main" id="{2FAC5626-12A1-4E5A-A8F5-B9E33D4BF43F}"/>
              </a:ext>
            </a:extLst>
          </p:cNvPr>
          <p:cNvPicPr>
            <a:picLocks noChangeAspect="1"/>
          </p:cNvPicPr>
          <p:nvPr/>
        </p:nvPicPr>
        <p:blipFill>
          <a:blip r:embed="rId4"/>
          <a:stretch>
            <a:fillRect/>
          </a:stretch>
        </p:blipFill>
        <p:spPr>
          <a:xfrm>
            <a:off x="714187" y="2636214"/>
            <a:ext cx="3705225" cy="609600"/>
          </a:xfrm>
          <a:prstGeom prst="rect">
            <a:avLst/>
          </a:prstGeom>
        </p:spPr>
      </p:pic>
      <p:pic>
        <p:nvPicPr>
          <p:cNvPr id="7" name="Imagen 6">
            <a:extLst>
              <a:ext uri="{FF2B5EF4-FFF2-40B4-BE49-F238E27FC236}">
                <a16:creationId xmlns:a16="http://schemas.microsoft.com/office/drawing/2014/main" id="{B3173DC2-E2FE-D736-259F-13EC52F93622}"/>
              </a:ext>
            </a:extLst>
          </p:cNvPr>
          <p:cNvPicPr>
            <a:picLocks noChangeAspect="1"/>
          </p:cNvPicPr>
          <p:nvPr/>
        </p:nvPicPr>
        <p:blipFill>
          <a:blip r:embed="rId5"/>
          <a:stretch>
            <a:fillRect/>
          </a:stretch>
        </p:blipFill>
        <p:spPr>
          <a:xfrm>
            <a:off x="7722280" y="0"/>
            <a:ext cx="1421720" cy="1181742"/>
          </a:xfrm>
          <a:prstGeom prst="rect">
            <a:avLst/>
          </a:prstGeom>
        </p:spPr>
      </p:pic>
    </p:spTree>
    <p:extLst>
      <p:ext uri="{BB962C8B-B14F-4D97-AF65-F5344CB8AC3E}">
        <p14:creationId xmlns:p14="http://schemas.microsoft.com/office/powerpoint/2010/main" val="233492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D1674-089A-4ADF-83C1-3DDD566B9670}"/>
              </a:ext>
            </a:extLst>
          </p:cNvPr>
          <p:cNvSpPr>
            <a:spLocks noGrp="1"/>
          </p:cNvSpPr>
          <p:nvPr>
            <p:ph type="title"/>
          </p:nvPr>
        </p:nvSpPr>
        <p:spPr>
          <a:xfrm>
            <a:off x="552893" y="205979"/>
            <a:ext cx="8229600" cy="857250"/>
          </a:xfrm>
        </p:spPr>
        <p:txBody>
          <a:bodyPr/>
          <a:lstStyle/>
          <a:p>
            <a:r>
              <a:rPr lang="es-ES" dirty="0">
                <a:solidFill>
                  <a:srgbClr val="00B050"/>
                </a:solidFill>
              </a:rPr>
              <a:t>Break</a:t>
            </a:r>
            <a:endParaRPr lang="es-CO" dirty="0">
              <a:solidFill>
                <a:srgbClr val="00B050"/>
              </a:solidFill>
            </a:endParaRPr>
          </a:p>
        </p:txBody>
      </p:sp>
      <p:sp>
        <p:nvSpPr>
          <p:cNvPr id="3" name="Marcador de contenido 2">
            <a:extLst>
              <a:ext uri="{FF2B5EF4-FFF2-40B4-BE49-F238E27FC236}">
                <a16:creationId xmlns:a16="http://schemas.microsoft.com/office/drawing/2014/main" id="{61A7A92F-3831-4959-81DA-9BA70AB4A69F}"/>
              </a:ext>
            </a:extLst>
          </p:cNvPr>
          <p:cNvSpPr>
            <a:spLocks noGrp="1"/>
          </p:cNvSpPr>
          <p:nvPr>
            <p:ph idx="1"/>
          </p:nvPr>
        </p:nvSpPr>
        <p:spPr/>
        <p:txBody>
          <a:bodyPr>
            <a:normAutofit/>
          </a:bodyPr>
          <a:lstStyle/>
          <a:p>
            <a:pPr marL="0" indent="0">
              <a:buNone/>
            </a:pPr>
            <a:r>
              <a:rPr lang="es-ES" sz="2000" dirty="0">
                <a:solidFill>
                  <a:srgbClr val="00B050"/>
                </a:solidFill>
              </a:rPr>
              <a:t>Este</a:t>
            </a:r>
            <a:r>
              <a:rPr lang="es-ES" sz="2000" dirty="0"/>
              <a:t> funciona tal como el break de</a:t>
            </a:r>
            <a:r>
              <a:rPr lang="es-ES" sz="2000" b="1" dirty="0"/>
              <a:t> </a:t>
            </a:r>
            <a:r>
              <a:rPr lang="es-ES" sz="2000" b="1" dirty="0" err="1"/>
              <a:t>python</a:t>
            </a:r>
            <a:r>
              <a:rPr lang="es-ES" sz="2000" dirty="0"/>
              <a:t>. Break se puede usas en bucles </a:t>
            </a:r>
            <a:r>
              <a:rPr lang="es-ES" sz="2000" b="1" dirty="0" err="1"/>
              <a:t>for</a:t>
            </a:r>
            <a:r>
              <a:rPr lang="es-ES" sz="2000" dirty="0"/>
              <a:t> y </a:t>
            </a:r>
            <a:r>
              <a:rPr lang="es-ES" sz="2000" b="1" dirty="0" err="1"/>
              <a:t>while</a:t>
            </a:r>
            <a:r>
              <a:rPr lang="es-ES" sz="2000" dirty="0"/>
              <a:t> y simplemente termina el bucle actual y continua con la ejecución de la siguiente instrucción, por ejemplo:</a:t>
            </a:r>
            <a:endParaRPr lang="es-CO" sz="2000" dirty="0"/>
          </a:p>
        </p:txBody>
      </p:sp>
      <p:sp>
        <p:nvSpPr>
          <p:cNvPr id="4" name="CuadroTexto 3">
            <a:extLst>
              <a:ext uri="{FF2B5EF4-FFF2-40B4-BE49-F238E27FC236}">
                <a16:creationId xmlns:a16="http://schemas.microsoft.com/office/drawing/2014/main" id="{17BE9EDA-06C2-44BF-8C08-52173CB4EC05}"/>
              </a:ext>
            </a:extLst>
          </p:cNvPr>
          <p:cNvSpPr txBox="1"/>
          <p:nvPr/>
        </p:nvSpPr>
        <p:spPr>
          <a:xfrm>
            <a:off x="680484" y="2456121"/>
            <a:ext cx="3732028" cy="1200329"/>
          </a:xfrm>
          <a:prstGeom prst="rect">
            <a:avLst/>
          </a:prstGeom>
          <a:noFill/>
        </p:spPr>
        <p:txBody>
          <a:bodyPr wrap="square" rtlCol="0">
            <a:spAutoFit/>
          </a:bodyPr>
          <a:lstStyle/>
          <a:p>
            <a:r>
              <a:rPr lang="en-US" dirty="0">
                <a:solidFill>
                  <a:srgbClr val="00B050"/>
                </a:solidFill>
              </a:rPr>
              <a:t>for</a:t>
            </a:r>
            <a:r>
              <a:rPr lang="en-US" dirty="0"/>
              <a:t> </a:t>
            </a:r>
            <a:r>
              <a:rPr lang="en-US" dirty="0" err="1"/>
              <a:t>letra</a:t>
            </a:r>
            <a:r>
              <a:rPr lang="en-US" dirty="0"/>
              <a:t> in "Python":</a:t>
            </a:r>
          </a:p>
          <a:p>
            <a:r>
              <a:rPr lang="en-US" dirty="0"/>
              <a:t>   </a:t>
            </a:r>
            <a:r>
              <a:rPr lang="en-US" dirty="0">
                <a:solidFill>
                  <a:srgbClr val="00B050"/>
                </a:solidFill>
              </a:rPr>
              <a:t> if </a:t>
            </a:r>
            <a:r>
              <a:rPr lang="en-US" dirty="0" err="1"/>
              <a:t>letra</a:t>
            </a:r>
            <a:r>
              <a:rPr lang="en-US" dirty="0"/>
              <a:t> == "h":</a:t>
            </a:r>
          </a:p>
          <a:p>
            <a:r>
              <a:rPr lang="en-US" dirty="0">
                <a:highlight>
                  <a:srgbClr val="FFFF00"/>
                </a:highlight>
              </a:rPr>
              <a:t>        break</a:t>
            </a:r>
          </a:p>
          <a:p>
            <a:r>
              <a:rPr lang="en-US" dirty="0"/>
              <a:t>    </a:t>
            </a:r>
            <a:r>
              <a:rPr lang="en-US" dirty="0">
                <a:solidFill>
                  <a:srgbClr val="00B050"/>
                </a:solidFill>
              </a:rPr>
              <a:t>print</a:t>
            </a:r>
            <a:r>
              <a:rPr lang="en-US" dirty="0"/>
              <a:t> ("</a:t>
            </a:r>
            <a:r>
              <a:rPr lang="en-US" dirty="0" err="1"/>
              <a:t>Letra</a:t>
            </a:r>
            <a:r>
              <a:rPr lang="en-US" dirty="0"/>
              <a:t> actual : " + </a:t>
            </a:r>
            <a:r>
              <a:rPr lang="en-US" dirty="0" err="1"/>
              <a:t>letra</a:t>
            </a:r>
            <a:r>
              <a:rPr lang="en-US" dirty="0"/>
              <a:t>)</a:t>
            </a:r>
            <a:endParaRPr lang="es-CO" dirty="0"/>
          </a:p>
        </p:txBody>
      </p:sp>
      <p:pic>
        <p:nvPicPr>
          <p:cNvPr id="7" name="Imagen 6">
            <a:extLst>
              <a:ext uri="{FF2B5EF4-FFF2-40B4-BE49-F238E27FC236}">
                <a16:creationId xmlns:a16="http://schemas.microsoft.com/office/drawing/2014/main" id="{17BCDBF2-1BBA-46C1-A150-321D7D9A96E3}"/>
              </a:ext>
            </a:extLst>
          </p:cNvPr>
          <p:cNvPicPr>
            <a:picLocks noChangeAspect="1"/>
          </p:cNvPicPr>
          <p:nvPr/>
        </p:nvPicPr>
        <p:blipFill>
          <a:blip r:embed="rId2"/>
          <a:stretch>
            <a:fillRect/>
          </a:stretch>
        </p:blipFill>
        <p:spPr>
          <a:xfrm>
            <a:off x="4189228" y="2571750"/>
            <a:ext cx="3343274" cy="919162"/>
          </a:xfrm>
          <a:prstGeom prst="rect">
            <a:avLst/>
          </a:prstGeom>
        </p:spPr>
      </p:pic>
      <p:pic>
        <p:nvPicPr>
          <p:cNvPr id="5" name="Imagen 4">
            <a:extLst>
              <a:ext uri="{FF2B5EF4-FFF2-40B4-BE49-F238E27FC236}">
                <a16:creationId xmlns:a16="http://schemas.microsoft.com/office/drawing/2014/main" id="{6F1E1E7E-22E6-0B26-6458-B50CEF5CD98F}"/>
              </a:ext>
            </a:extLst>
          </p:cNvPr>
          <p:cNvPicPr>
            <a:picLocks noChangeAspect="1"/>
          </p:cNvPicPr>
          <p:nvPr/>
        </p:nvPicPr>
        <p:blipFill>
          <a:blip r:embed="rId3"/>
          <a:stretch>
            <a:fillRect/>
          </a:stretch>
        </p:blipFill>
        <p:spPr>
          <a:xfrm>
            <a:off x="7722280" y="0"/>
            <a:ext cx="1421720" cy="1181742"/>
          </a:xfrm>
          <a:prstGeom prst="rect">
            <a:avLst/>
          </a:prstGeom>
        </p:spPr>
      </p:pic>
    </p:spTree>
    <p:extLst>
      <p:ext uri="{BB962C8B-B14F-4D97-AF65-F5344CB8AC3E}">
        <p14:creationId xmlns:p14="http://schemas.microsoft.com/office/powerpoint/2010/main" val="397043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E0B91-23F2-447F-98EA-AE3CD0D6E023}"/>
              </a:ext>
            </a:extLst>
          </p:cNvPr>
          <p:cNvSpPr>
            <a:spLocks noGrp="1"/>
          </p:cNvSpPr>
          <p:nvPr>
            <p:ph type="title"/>
          </p:nvPr>
        </p:nvSpPr>
        <p:spPr/>
        <p:txBody>
          <a:bodyPr/>
          <a:lstStyle/>
          <a:p>
            <a:r>
              <a:rPr lang="es-ES" dirty="0" err="1">
                <a:solidFill>
                  <a:srgbClr val="00B050"/>
                </a:solidFill>
              </a:rPr>
              <a:t>Continue</a:t>
            </a:r>
            <a:endParaRPr lang="es-CO" dirty="0">
              <a:solidFill>
                <a:srgbClr val="00B050"/>
              </a:solidFill>
            </a:endParaRPr>
          </a:p>
        </p:txBody>
      </p:sp>
      <p:sp>
        <p:nvSpPr>
          <p:cNvPr id="3" name="Marcador de contenido 2">
            <a:extLst>
              <a:ext uri="{FF2B5EF4-FFF2-40B4-BE49-F238E27FC236}">
                <a16:creationId xmlns:a16="http://schemas.microsoft.com/office/drawing/2014/main" id="{95B0AC4B-FB75-4704-8B9E-B7C32DE34740}"/>
              </a:ext>
            </a:extLst>
          </p:cNvPr>
          <p:cNvSpPr>
            <a:spLocks noGrp="1"/>
          </p:cNvSpPr>
          <p:nvPr>
            <p:ph idx="1"/>
          </p:nvPr>
        </p:nvSpPr>
        <p:spPr>
          <a:xfrm>
            <a:off x="0" y="1131690"/>
            <a:ext cx="8229600" cy="1000789"/>
          </a:xfrm>
        </p:spPr>
        <p:txBody>
          <a:bodyPr>
            <a:normAutofit/>
          </a:bodyPr>
          <a:lstStyle/>
          <a:p>
            <a:pPr marL="0" indent="0">
              <a:buNone/>
            </a:pPr>
            <a:r>
              <a:rPr lang="es-ES" sz="1600" dirty="0"/>
              <a:t>Un </a:t>
            </a:r>
            <a:r>
              <a:rPr lang="es-ES" sz="1600" dirty="0" err="1"/>
              <a:t>Continue</a:t>
            </a:r>
            <a:r>
              <a:rPr lang="es-ES" sz="1600" dirty="0"/>
              <a:t> en Python, este regresa al comienzo del bucle, ignorando todos los estamentos que quedan en la iteración actual del bucle e inicia la siguiente iteración. Queda más claro con un ejemplo:</a:t>
            </a:r>
            <a:endParaRPr lang="es-CO" sz="1600" dirty="0"/>
          </a:p>
        </p:txBody>
      </p:sp>
      <p:sp>
        <p:nvSpPr>
          <p:cNvPr id="4" name="CuadroTexto 3">
            <a:extLst>
              <a:ext uri="{FF2B5EF4-FFF2-40B4-BE49-F238E27FC236}">
                <a16:creationId xmlns:a16="http://schemas.microsoft.com/office/drawing/2014/main" id="{05A2E445-4657-4110-9483-36A6397B70AF}"/>
              </a:ext>
            </a:extLst>
          </p:cNvPr>
          <p:cNvSpPr txBox="1"/>
          <p:nvPr/>
        </p:nvSpPr>
        <p:spPr>
          <a:xfrm>
            <a:off x="2296632" y="2173860"/>
            <a:ext cx="5209953" cy="1200329"/>
          </a:xfrm>
          <a:prstGeom prst="rect">
            <a:avLst/>
          </a:prstGeom>
          <a:noFill/>
        </p:spPr>
        <p:txBody>
          <a:bodyPr wrap="square" rtlCol="0">
            <a:spAutoFit/>
          </a:bodyPr>
          <a:lstStyle/>
          <a:p>
            <a:r>
              <a:rPr lang="en-US" dirty="0">
                <a:solidFill>
                  <a:srgbClr val="00B050"/>
                </a:solidFill>
              </a:rPr>
              <a:t>for</a:t>
            </a:r>
            <a:r>
              <a:rPr lang="en-US" dirty="0"/>
              <a:t> </a:t>
            </a:r>
            <a:r>
              <a:rPr lang="en-US" dirty="0" err="1"/>
              <a:t>letra</a:t>
            </a:r>
            <a:r>
              <a:rPr lang="en-US" dirty="0"/>
              <a:t> in "Python":</a:t>
            </a:r>
          </a:p>
          <a:p>
            <a:r>
              <a:rPr lang="en-US" dirty="0"/>
              <a:t>   </a:t>
            </a:r>
            <a:r>
              <a:rPr lang="en-US" dirty="0">
                <a:solidFill>
                  <a:srgbClr val="00B050"/>
                </a:solidFill>
              </a:rPr>
              <a:t> if </a:t>
            </a:r>
            <a:r>
              <a:rPr lang="en-US" dirty="0" err="1"/>
              <a:t>letra</a:t>
            </a:r>
            <a:r>
              <a:rPr lang="en-US" dirty="0"/>
              <a:t> == "h":</a:t>
            </a:r>
          </a:p>
          <a:p>
            <a:r>
              <a:rPr lang="en-US" dirty="0">
                <a:highlight>
                  <a:srgbClr val="FFFF00"/>
                </a:highlight>
              </a:rPr>
              <a:t>        </a:t>
            </a:r>
            <a:r>
              <a:rPr lang="en-US" dirty="0">
                <a:solidFill>
                  <a:srgbClr val="00B050"/>
                </a:solidFill>
                <a:highlight>
                  <a:srgbClr val="FFFF00"/>
                </a:highlight>
              </a:rPr>
              <a:t>continue</a:t>
            </a:r>
          </a:p>
          <a:p>
            <a:r>
              <a:rPr lang="en-US" dirty="0">
                <a:solidFill>
                  <a:srgbClr val="00B050"/>
                </a:solidFill>
              </a:rPr>
              <a:t>    print </a:t>
            </a:r>
            <a:r>
              <a:rPr lang="en-US" dirty="0"/>
              <a:t>("</a:t>
            </a:r>
            <a:r>
              <a:rPr lang="en-US" dirty="0" err="1"/>
              <a:t>Letra</a:t>
            </a:r>
            <a:r>
              <a:rPr lang="en-US" dirty="0"/>
              <a:t> actual : " + </a:t>
            </a:r>
            <a:r>
              <a:rPr lang="en-US" dirty="0" err="1"/>
              <a:t>letra</a:t>
            </a:r>
            <a:r>
              <a:rPr lang="en-US" dirty="0"/>
              <a:t>)</a:t>
            </a:r>
            <a:endParaRPr lang="es-CO" dirty="0"/>
          </a:p>
        </p:txBody>
      </p:sp>
      <p:pic>
        <p:nvPicPr>
          <p:cNvPr id="5" name="Imagen 4">
            <a:extLst>
              <a:ext uri="{FF2B5EF4-FFF2-40B4-BE49-F238E27FC236}">
                <a16:creationId xmlns:a16="http://schemas.microsoft.com/office/drawing/2014/main" id="{841A114F-77F2-3C8F-F19E-849084E533B9}"/>
              </a:ext>
            </a:extLst>
          </p:cNvPr>
          <p:cNvPicPr>
            <a:picLocks noChangeAspect="1"/>
          </p:cNvPicPr>
          <p:nvPr/>
        </p:nvPicPr>
        <p:blipFill>
          <a:blip r:embed="rId2"/>
          <a:stretch>
            <a:fillRect/>
          </a:stretch>
        </p:blipFill>
        <p:spPr>
          <a:xfrm>
            <a:off x="7722280" y="0"/>
            <a:ext cx="1421720" cy="1181742"/>
          </a:xfrm>
          <a:prstGeom prst="rect">
            <a:avLst/>
          </a:prstGeom>
        </p:spPr>
      </p:pic>
    </p:spTree>
    <p:extLst>
      <p:ext uri="{BB962C8B-B14F-4D97-AF65-F5344CB8AC3E}">
        <p14:creationId xmlns:p14="http://schemas.microsoft.com/office/powerpoint/2010/main" val="24625276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B46097E3962454F887B83B8FDF54C69" ma:contentTypeVersion="12" ma:contentTypeDescription="Crear nuevo documento." ma:contentTypeScope="" ma:versionID="0433f8bf9eef1383e1175163c48f6c11">
  <xsd:schema xmlns:xsd="http://www.w3.org/2001/XMLSchema" xmlns:xs="http://www.w3.org/2001/XMLSchema" xmlns:p="http://schemas.microsoft.com/office/2006/metadata/properties" xmlns:ns3="905fb7ea-8bb8-49fd-b86f-218c3ad64873" xmlns:ns4="2e3cc5f0-419d-4601-913d-f15082dd9f36" targetNamespace="http://schemas.microsoft.com/office/2006/metadata/properties" ma:root="true" ma:fieldsID="b98488c9b6e12b6e92833c0649ae5373" ns3:_="" ns4:_="">
    <xsd:import namespace="905fb7ea-8bb8-49fd-b86f-218c3ad64873"/>
    <xsd:import namespace="2e3cc5f0-419d-4601-913d-f15082dd9f3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fb7ea-8bb8-49fd-b86f-218c3ad648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3cc5f0-419d-4601-913d-f15082dd9f3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F9FCE8-1976-45B2-B804-02E8B9ECFA03}">
  <ds:schemaRefs>
    <ds:schemaRef ds:uri="http://schemas.microsoft.com/sharepoint/v3/contenttype/forms"/>
  </ds:schemaRefs>
</ds:datastoreItem>
</file>

<file path=customXml/itemProps2.xml><?xml version="1.0" encoding="utf-8"?>
<ds:datastoreItem xmlns:ds="http://schemas.openxmlformats.org/officeDocument/2006/customXml" ds:itemID="{DC1F53C7-09A3-4EE1-9EB1-9F7C428665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fb7ea-8bb8-49fd-b86f-218c3ad64873"/>
    <ds:schemaRef ds:uri="2e3cc5f0-419d-4601-913d-f15082dd9f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A20690-6A71-4923-AED4-AD53FE76B58A}">
  <ds:schemaRefs>
    <ds:schemaRef ds:uri="2e3cc5f0-419d-4601-913d-f15082dd9f36"/>
    <ds:schemaRef ds:uri="http://schemas.microsoft.com/office/infopath/2007/PartnerControls"/>
    <ds:schemaRef ds:uri="905fb7ea-8bb8-49fd-b86f-218c3ad64873"/>
    <ds:schemaRef ds:uri="http://purl.org/dc/dcmitype/"/>
    <ds:schemaRef ds:uri="http://schemas.microsoft.com/office/2006/metadata/propertie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716</TotalTime>
  <Words>393</Words>
  <Application>Microsoft Office PowerPoint</Application>
  <PresentationFormat>Presentación en pantalla (16:9)</PresentationFormat>
  <Paragraphs>41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Presentación de PowerPoint</vt:lpstr>
      <vt:lpstr>Presentación de PowerPoint</vt:lpstr>
      <vt:lpstr>Presentación de PowerPoint</vt:lpstr>
      <vt:lpstr>Presentación de PowerPoint</vt:lpstr>
      <vt:lpstr>¿Cuándo usar un While? </vt:lpstr>
      <vt:lpstr>Instrucción For</vt:lpstr>
      <vt:lpstr>¿Cuándo usar for? </vt:lpstr>
      <vt:lpstr>Break</vt:lpstr>
      <vt:lpstr>Continue</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Brayan Stieven Torres Ovalle</cp:lastModifiedBy>
  <cp:revision>32</cp:revision>
  <dcterms:created xsi:type="dcterms:W3CDTF">2018-10-16T22:27:03Z</dcterms:created>
  <dcterms:modified xsi:type="dcterms:W3CDTF">2025-03-19T21:49:56Z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0x0101001B46097E3962454F887B83B8FDF54C69</vt:lpwstr>
  </property>
</Properties>
</file>