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6"/>
  </p:notesMasterIdLst>
  <p:sldIdLst>
    <p:sldId id="260" r:id="rId2"/>
    <p:sldId id="261" r:id="rId3"/>
    <p:sldId id="258" r:id="rId4"/>
    <p:sldId id="262" r:id="rId5"/>
    <p:sldId id="263" r:id="rId6"/>
    <p:sldId id="264" r:id="rId7"/>
    <p:sldId id="271" r:id="rId8"/>
    <p:sldId id="265" r:id="rId9"/>
    <p:sldId id="266" r:id="rId10"/>
    <p:sldId id="267" r:id="rId11"/>
    <p:sldId id="269" r:id="rId12"/>
    <p:sldId id="268" r:id="rId13"/>
    <p:sldId id="270" r:id="rId14"/>
    <p:sldId id="259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6FF50-40CB-4E93-9CE3-B652C3D0DAE5}" v="3" dt="2025-02-06T22:12:41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even Torres Ovalle" userId="3ae98a47-0287-4a82-93ea-b0c285f61899" providerId="ADAL" clId="{E3D6FF50-40CB-4E93-9CE3-B652C3D0DAE5}"/>
    <pc:docChg chg="custSel modSld">
      <pc:chgData name="Brayan Stieven Torres Ovalle" userId="3ae98a47-0287-4a82-93ea-b0c285f61899" providerId="ADAL" clId="{E3D6FF50-40CB-4E93-9CE3-B652C3D0DAE5}" dt="2025-02-06T22:15:36.415" v="94" actId="1076"/>
      <pc:docMkLst>
        <pc:docMk/>
      </pc:docMkLst>
      <pc:sldChg chg="addSp delSp modSp mod setBg setClrOvrMap">
        <pc:chgData name="Brayan Stieven Torres Ovalle" userId="3ae98a47-0287-4a82-93ea-b0c285f61899" providerId="ADAL" clId="{E3D6FF50-40CB-4E93-9CE3-B652C3D0DAE5}" dt="2025-02-06T22:12:57.891" v="81" actId="478"/>
        <pc:sldMkLst>
          <pc:docMk/>
          <pc:sldMk cId="3288442320" sldId="259"/>
        </pc:sldMkLst>
        <pc:spChg chg="mod or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2" creationId="{97C8C918-7968-48D5-B020-87F0769D8A29}"/>
          </ac:spMkLst>
        </pc:spChg>
        <pc:spChg chg="del mod">
          <ac:chgData name="Brayan Stieven Torres Ovalle" userId="3ae98a47-0287-4a82-93ea-b0c285f61899" providerId="ADAL" clId="{E3D6FF50-40CB-4E93-9CE3-B652C3D0DAE5}" dt="2025-02-06T22:12:56.880" v="79" actId="478"/>
          <ac:spMkLst>
            <pc:docMk/>
            <pc:sldMk cId="3288442320" sldId="259"/>
            <ac:spMk id="3" creationId="{96EE9B99-7E36-4531-996A-C04F22888ECE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22" creationId="{9179DE42-5613-4B35-A1E6-6CCBAA13C743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28" creationId="{52FB45E9-914E-4471-AC87-E475CD51767D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30" creationId="{C310626D-5743-49D4-8F7D-88C4F8F05774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32" creationId="{3C195FC1-B568-4C72-9902-34CB35DDD7A1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34" creationId="{EF2BDF77-362C-43F0-8CBB-A969EC2AE0C4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36" creationId="{4BE96B01-3929-432D-B8C2-ADBCB74C2EF4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38" creationId="{2A6FCDE6-CDE2-4C51-B18E-A95CFB679714}"/>
          </ac:spMkLst>
        </pc:spChg>
        <pc:spChg chg="add">
          <ac:chgData name="Brayan Stieven Torres Ovalle" userId="3ae98a47-0287-4a82-93ea-b0c285f61899" providerId="ADAL" clId="{E3D6FF50-40CB-4E93-9CE3-B652C3D0DAE5}" dt="2025-02-06T22:12:50.578" v="78" actId="26606"/>
          <ac:spMkLst>
            <pc:docMk/>
            <pc:sldMk cId="3288442320" sldId="259"/>
            <ac:spMk id="40" creationId="{9D2E8756-2465-473A-BA2A-2DB1D6224745}"/>
          </ac:spMkLst>
        </pc:spChg>
        <pc:picChg chg="del mod">
          <ac:chgData name="Brayan Stieven Torres Ovalle" userId="3ae98a47-0287-4a82-93ea-b0c285f61899" providerId="ADAL" clId="{E3D6FF50-40CB-4E93-9CE3-B652C3D0DAE5}" dt="2025-02-06T22:12:57.891" v="81" actId="478"/>
          <ac:picMkLst>
            <pc:docMk/>
            <pc:sldMk cId="3288442320" sldId="259"/>
            <ac:picMk id="5" creationId="{9A9F1BD6-B5F8-47F1-975A-440284DF8D4F}"/>
          </ac:picMkLst>
        </pc:picChg>
      </pc:sldChg>
      <pc:sldChg chg="addSp delSp modSp mod setBg delDesignElem">
        <pc:chgData name="Brayan Stieven Torres Ovalle" userId="3ae98a47-0287-4a82-93ea-b0c285f61899" providerId="ADAL" clId="{E3D6FF50-40CB-4E93-9CE3-B652C3D0DAE5}" dt="2025-02-06T22:13:39.803" v="91" actId="1076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E3D6FF50-40CB-4E93-9CE3-B652C3D0DAE5}" dt="2025-02-06T22:13:39.803" v="91" actId="1076"/>
          <ac:spMkLst>
            <pc:docMk/>
            <pc:sldMk cId="3211097071" sldId="260"/>
            <ac:spMk id="2" creationId="{00000000-0000-0000-0000-000000000000}"/>
          </ac:spMkLst>
        </pc:spChg>
        <pc:spChg chg="mod">
          <ac:chgData name="Brayan Stieven Torres Ovalle" userId="3ae98a47-0287-4a82-93ea-b0c285f61899" providerId="ADAL" clId="{E3D6FF50-40CB-4E93-9CE3-B652C3D0DAE5}" dt="2025-02-06T22:13:24.174" v="86" actId="113"/>
          <ac:spMkLst>
            <pc:docMk/>
            <pc:sldMk cId="3211097071" sldId="260"/>
            <ac:spMk id="3" creationId="{ED7F9910-C606-4D2B-BCA5-BD1B0DD8CEEC}"/>
          </ac:spMkLst>
        </pc:spChg>
        <pc:spChg chg="add del">
          <ac:chgData name="Brayan Stieven Torres Ovalle" userId="3ae98a47-0287-4a82-93ea-b0c285f61899" providerId="ADAL" clId="{E3D6FF50-40CB-4E93-9CE3-B652C3D0DAE5}" dt="2025-02-06T22:12:13.133" v="74"/>
          <ac:spMkLst>
            <pc:docMk/>
            <pc:sldMk cId="3211097071" sldId="260"/>
            <ac:spMk id="9" creationId="{AE3A741D-C19B-960A-5803-1C5887147820}"/>
          </ac:spMkLst>
        </pc:spChg>
        <pc:spChg chg="add del">
          <ac:chgData name="Brayan Stieven Torres Ovalle" userId="3ae98a47-0287-4a82-93ea-b0c285f61899" providerId="ADAL" clId="{E3D6FF50-40CB-4E93-9CE3-B652C3D0DAE5}" dt="2025-02-06T22:12:13.133" v="74"/>
          <ac:spMkLst>
            <pc:docMk/>
            <pc:sldMk cId="3211097071" sldId="260"/>
            <ac:spMk id="11" creationId="{DC39DE25-0E4E-0AA7-0932-1D78C2372786}"/>
          </ac:spMkLst>
        </pc:spChg>
        <pc:spChg chg="add del">
          <ac:chgData name="Brayan Stieven Torres Ovalle" userId="3ae98a47-0287-4a82-93ea-b0c285f61899" providerId="ADAL" clId="{E3D6FF50-40CB-4E93-9CE3-B652C3D0DAE5}" dt="2025-02-06T22:12:13.133" v="74"/>
          <ac:spMkLst>
            <pc:docMk/>
            <pc:sldMk cId="3211097071" sldId="260"/>
            <ac:spMk id="13" creationId="{8D6EA299-0840-6DEA-E670-C49AEBC87E89}"/>
          </ac:spMkLst>
        </pc:spChg>
        <pc:picChg chg="add del">
          <ac:chgData name="Brayan Stieven Torres Ovalle" userId="3ae98a47-0287-4a82-93ea-b0c285f61899" providerId="ADAL" clId="{E3D6FF50-40CB-4E93-9CE3-B652C3D0DAE5}" dt="2025-02-06T22:13:06.455" v="82" actId="478"/>
          <ac:picMkLst>
            <pc:docMk/>
            <pc:sldMk cId="3211097071" sldId="260"/>
            <ac:picMk id="5" creationId="{AC739C52-8933-F721-B311-080142F8037E}"/>
          </ac:picMkLst>
        </pc:picChg>
      </pc:sldChg>
      <pc:sldChg chg="modSp mod">
        <pc:chgData name="Brayan Stieven Torres Ovalle" userId="3ae98a47-0287-4a82-93ea-b0c285f61899" providerId="ADAL" clId="{E3D6FF50-40CB-4E93-9CE3-B652C3D0DAE5}" dt="2025-02-06T22:12:41.626" v="77"/>
        <pc:sldMkLst>
          <pc:docMk/>
          <pc:sldMk cId="1510659593" sldId="264"/>
        </pc:sldMkLst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1510659593" sldId="264"/>
            <ac:spMk id="2" creationId="{47C2CDD4-4A39-44E0-AC61-25BA463EF2EC}"/>
          </ac:spMkLst>
        </pc:spChg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1510659593" sldId="264"/>
            <ac:spMk id="3" creationId="{5DF5190A-E596-4943-9ED9-993650554BF7}"/>
          </ac:spMkLst>
        </pc:spChg>
      </pc:sldChg>
      <pc:sldChg chg="modSp mod">
        <pc:chgData name="Brayan Stieven Torres Ovalle" userId="3ae98a47-0287-4a82-93ea-b0c285f61899" providerId="ADAL" clId="{E3D6FF50-40CB-4E93-9CE3-B652C3D0DAE5}" dt="2025-02-06T22:15:36.415" v="94" actId="1076"/>
        <pc:sldMkLst>
          <pc:docMk/>
          <pc:sldMk cId="1071011719" sldId="267"/>
        </pc:sldMkLst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1071011719" sldId="267"/>
            <ac:spMk id="2" creationId="{D2DD4BD1-14F4-4202-A92F-D7E8943F18D5}"/>
          </ac:spMkLst>
        </pc:spChg>
        <pc:picChg chg="mod">
          <ac:chgData name="Brayan Stieven Torres Ovalle" userId="3ae98a47-0287-4a82-93ea-b0c285f61899" providerId="ADAL" clId="{E3D6FF50-40CB-4E93-9CE3-B652C3D0DAE5}" dt="2025-02-06T22:15:36.415" v="94" actId="1076"/>
          <ac:picMkLst>
            <pc:docMk/>
            <pc:sldMk cId="1071011719" sldId="267"/>
            <ac:picMk id="4" creationId="{084E0178-ABBB-4852-ADD3-D82DF9B00875}"/>
          </ac:picMkLst>
        </pc:picChg>
      </pc:sldChg>
      <pc:sldChg chg="modSp">
        <pc:chgData name="Brayan Stieven Torres Ovalle" userId="3ae98a47-0287-4a82-93ea-b0c285f61899" providerId="ADAL" clId="{E3D6FF50-40CB-4E93-9CE3-B652C3D0DAE5}" dt="2025-02-06T22:12:41.626" v="77"/>
        <pc:sldMkLst>
          <pc:docMk/>
          <pc:sldMk cId="1895867504" sldId="268"/>
        </pc:sldMkLst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1895867504" sldId="268"/>
            <ac:spMk id="2" creationId="{C45BCEA4-E1E3-4747-B8D5-D8FDE7174B1C}"/>
          </ac:spMkLst>
        </pc:spChg>
      </pc:sldChg>
      <pc:sldChg chg="modSp">
        <pc:chgData name="Brayan Stieven Torres Ovalle" userId="3ae98a47-0287-4a82-93ea-b0c285f61899" providerId="ADAL" clId="{E3D6FF50-40CB-4E93-9CE3-B652C3D0DAE5}" dt="2025-02-06T22:12:41.626" v="77"/>
        <pc:sldMkLst>
          <pc:docMk/>
          <pc:sldMk cId="291314574" sldId="269"/>
        </pc:sldMkLst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291314574" sldId="269"/>
            <ac:spMk id="2" creationId="{6BB7FA1E-8115-4C48-86B6-B297769499AF}"/>
          </ac:spMkLst>
        </pc:spChg>
      </pc:sldChg>
      <pc:sldChg chg="modSp mod">
        <pc:chgData name="Brayan Stieven Torres Ovalle" userId="3ae98a47-0287-4a82-93ea-b0c285f61899" providerId="ADAL" clId="{E3D6FF50-40CB-4E93-9CE3-B652C3D0DAE5}" dt="2025-02-06T22:12:41.626" v="77"/>
        <pc:sldMkLst>
          <pc:docMk/>
          <pc:sldMk cId="1051713556" sldId="270"/>
        </pc:sldMkLst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1051713556" sldId="270"/>
            <ac:spMk id="2" creationId="{E5A09124-099B-41F1-B087-BFF508A8EE21}"/>
          </ac:spMkLst>
        </pc:spChg>
        <pc:spChg chg="mod">
          <ac:chgData name="Brayan Stieven Torres Ovalle" userId="3ae98a47-0287-4a82-93ea-b0c285f61899" providerId="ADAL" clId="{E3D6FF50-40CB-4E93-9CE3-B652C3D0DAE5}" dt="2025-02-06T22:12:41.626" v="77"/>
          <ac:spMkLst>
            <pc:docMk/>
            <pc:sldMk cId="1051713556" sldId="270"/>
            <ac:spMk id="3" creationId="{2FBEEB01-5C80-4076-8516-7B30E4A35904}"/>
          </ac:spMkLst>
        </pc:spChg>
      </pc:sldChg>
    </pc:docChg>
  </pc:docChgLst>
  <pc:docChgLst>
    <pc:chgData name="BRAYAN STIVEN TORRES OVALLE" userId="3da18e5f-8362-40e2-9ca7-dc25a05e39e9" providerId="ADAL" clId="{CF5D54E9-92E9-4743-94F0-9272611D4197}"/>
    <pc:docChg chg="modSld sldOrd">
      <pc:chgData name="BRAYAN STIVEN TORRES OVALLE" userId="3da18e5f-8362-40e2-9ca7-dc25a05e39e9" providerId="ADAL" clId="{CF5D54E9-92E9-4743-94F0-9272611D4197}" dt="2025-01-03T16:32:34.861" v="3"/>
      <pc:docMkLst>
        <pc:docMk/>
      </pc:docMkLst>
      <pc:sldChg chg="ord">
        <pc:chgData name="BRAYAN STIVEN TORRES OVALLE" userId="3da18e5f-8362-40e2-9ca7-dc25a05e39e9" providerId="ADAL" clId="{CF5D54E9-92E9-4743-94F0-9272611D4197}" dt="2025-01-03T16:32:34.861" v="3"/>
        <pc:sldMkLst>
          <pc:docMk/>
          <pc:sldMk cId="1895867504" sldId="268"/>
        </pc:sldMkLst>
      </pc:sldChg>
    </pc:docChg>
  </pc:docChgLst>
  <pc:docChgLst>
    <pc:chgData name="BRAYAN STIVEN TORRES OVALLE" userId="S::bstorres@universidadean.edu.co::3da18e5f-8362-40e2-9ca7-dc25a05e39e9" providerId="AD" clId="Web-{549E14ED-CC26-27C6-C297-41C132959141}"/>
    <pc:docChg chg="modSld">
      <pc:chgData name="BRAYAN STIVEN TORRES OVALLE" userId="S::bstorres@universidadean.edu.co::3da18e5f-8362-40e2-9ca7-dc25a05e39e9" providerId="AD" clId="Web-{549E14ED-CC26-27C6-C297-41C132959141}" dt="2022-02-22T02:46:03.686" v="101"/>
      <pc:docMkLst>
        <pc:docMk/>
      </pc:docMkLst>
      <pc:sldChg chg="addSp delSp modSp">
        <pc:chgData name="BRAYAN STIVEN TORRES OVALLE" userId="S::bstorres@universidadean.edu.co::3da18e5f-8362-40e2-9ca7-dc25a05e39e9" providerId="AD" clId="Web-{549E14ED-CC26-27C6-C297-41C132959141}" dt="2022-02-22T02:46:03.686" v="101"/>
        <pc:sldMkLst>
          <pc:docMk/>
          <pc:sldMk cId="649487171" sldId="263"/>
        </pc:sldMkLst>
      </pc:sldChg>
      <pc:sldChg chg="modSp">
        <pc:chgData name="BRAYAN STIVEN TORRES OVALLE" userId="S::bstorres@universidadean.edu.co::3da18e5f-8362-40e2-9ca7-dc25a05e39e9" providerId="AD" clId="Web-{549E14ED-CC26-27C6-C297-41C132959141}" dt="2022-02-20T21:32:32.819" v="97"/>
        <pc:sldMkLst>
          <pc:docMk/>
          <pc:sldMk cId="994026634" sldId="265"/>
        </pc:sldMkLst>
      </pc:sldChg>
      <pc:sldChg chg="modSp">
        <pc:chgData name="BRAYAN STIVEN TORRES OVALLE" userId="S::bstorres@universidadean.edu.co::3da18e5f-8362-40e2-9ca7-dc25a05e39e9" providerId="AD" clId="Web-{549E14ED-CC26-27C6-C297-41C132959141}" dt="2022-02-20T21:25:37.228" v="65" actId="20577"/>
        <pc:sldMkLst>
          <pc:docMk/>
          <pc:sldMk cId="911095022" sldId="266"/>
        </pc:sldMkLst>
      </pc:sldChg>
    </pc:docChg>
  </pc:docChgLst>
  <pc:docChgLst>
    <pc:chgData name="BRAYAN STIVEN TORRES OVALLE" userId="3da18e5f-8362-40e2-9ca7-dc25a05e39e9" providerId="ADAL" clId="{BEA4980E-50B8-4AB9-87F9-D151591DEE03}"/>
    <pc:docChg chg="custSel addSld modSld">
      <pc:chgData name="BRAYAN STIVEN TORRES OVALLE" userId="3da18e5f-8362-40e2-9ca7-dc25a05e39e9" providerId="ADAL" clId="{BEA4980E-50B8-4AB9-87F9-D151591DEE03}" dt="2021-07-28T15:03:21.965" v="41" actId="1076"/>
      <pc:docMkLst>
        <pc:docMk/>
      </pc:docMkLst>
      <pc:sldChg chg="modSp">
        <pc:chgData name="BRAYAN STIVEN TORRES OVALLE" userId="3da18e5f-8362-40e2-9ca7-dc25a05e39e9" providerId="ADAL" clId="{BEA4980E-50B8-4AB9-87F9-D151591DEE03}" dt="2021-07-28T13:19:46.095" v="34" actId="20577"/>
        <pc:sldMkLst>
          <pc:docMk/>
          <pc:sldMk cId="1051713556" sldId="270"/>
        </pc:sldMkLst>
      </pc:sldChg>
      <pc:sldChg chg="addSp delSp modSp add">
        <pc:chgData name="BRAYAN STIVEN TORRES OVALLE" userId="3da18e5f-8362-40e2-9ca7-dc25a05e39e9" providerId="ADAL" clId="{BEA4980E-50B8-4AB9-87F9-D151591DEE03}" dt="2021-07-28T15:03:21.965" v="41" actId="1076"/>
        <pc:sldMkLst>
          <pc:docMk/>
          <pc:sldMk cId="3824893458" sldId="271"/>
        </pc:sldMkLst>
      </pc:sldChg>
    </pc:docChg>
  </pc:docChgLst>
  <pc:docChgLst>
    <pc:chgData name="BRAYAN STIVEN TORRES OVALLE" userId="3da18e5f-8362-40e2-9ca7-dc25a05e39e9" providerId="ADAL" clId="{EAA81E1C-30AD-4834-B6FE-C903A4AB5FB1}"/>
    <pc:docChg chg="custSel modSld">
      <pc:chgData name="BRAYAN STIVEN TORRES OVALLE" userId="3da18e5f-8362-40e2-9ca7-dc25a05e39e9" providerId="ADAL" clId="{EAA81E1C-30AD-4834-B6FE-C903A4AB5FB1}" dt="2022-06-29T15:19:34.719" v="0" actId="478"/>
      <pc:docMkLst>
        <pc:docMk/>
      </pc:docMkLst>
      <pc:sldChg chg="delSp mod">
        <pc:chgData name="BRAYAN STIVEN TORRES OVALLE" userId="3da18e5f-8362-40e2-9ca7-dc25a05e39e9" providerId="ADAL" clId="{EAA81E1C-30AD-4834-B6FE-C903A4AB5FB1}" dt="2022-06-29T15:19:34.719" v="0" actId="478"/>
        <pc:sldMkLst>
          <pc:docMk/>
          <pc:sldMk cId="291314574" sldId="269"/>
        </pc:sldMkLst>
      </pc:sldChg>
    </pc:docChg>
  </pc:docChgLst>
  <pc:docChgLst>
    <pc:chgData name="BRAYAN STIVEN TORRES OVALLE" userId="3da18e5f-8362-40e2-9ca7-dc25a05e39e9" providerId="ADAL" clId="{9C757B92-66D2-4DD3-8CBA-4FD10F147844}"/>
    <pc:docChg chg="modSld">
      <pc:chgData name="BRAYAN STIVEN TORRES OVALLE" userId="3da18e5f-8362-40e2-9ca7-dc25a05e39e9" providerId="ADAL" clId="{9C757B92-66D2-4DD3-8CBA-4FD10F147844}" dt="2022-03-30T16:55:33.365" v="0"/>
      <pc:docMkLst>
        <pc:docMk/>
      </pc:docMkLst>
      <pc:sldChg chg="addSp">
        <pc:chgData name="BRAYAN STIVEN TORRES OVALLE" userId="3da18e5f-8362-40e2-9ca7-dc25a05e39e9" providerId="ADAL" clId="{9C757B92-66D2-4DD3-8CBA-4FD10F147844}" dt="2022-03-30T16:55:33.365" v="0"/>
        <pc:sldMkLst>
          <pc:docMk/>
          <pc:sldMk cId="291314574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E0A8-0651-407A-B670-5AD12A350F70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A5149-81AD-436A-AFF5-C4E82D629A1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496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A5149-81AD-436A-AFF5-C4E82D629A16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724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A5149-81AD-436A-AFF5-C4E82D629A16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719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792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9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575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9448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487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788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094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6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1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85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03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11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496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2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80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7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27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57992" y="1022877"/>
            <a:ext cx="6451685" cy="25858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200" dirty="0" err="1"/>
              <a:t>Resolución</a:t>
            </a:r>
            <a:r>
              <a:rPr lang="en-US" sz="3200" dirty="0"/>
              <a:t> de </a:t>
            </a:r>
            <a:r>
              <a:rPr lang="en-US" sz="3200" dirty="0" err="1"/>
              <a:t>problemas</a:t>
            </a:r>
            <a:r>
              <a:rPr lang="en-US" sz="3200" dirty="0"/>
              <a:t> a </a:t>
            </a:r>
            <a:r>
              <a:rPr lang="en-US" sz="3200" dirty="0" err="1"/>
              <a:t>través</a:t>
            </a:r>
            <a:r>
              <a:rPr lang="en-US" sz="3200" dirty="0"/>
              <a:t> de </a:t>
            </a:r>
            <a:r>
              <a:rPr lang="en-US" sz="3200" dirty="0" err="1"/>
              <a:t>una</a:t>
            </a:r>
            <a:r>
              <a:rPr lang="en-US" sz="3200" dirty="0"/>
              <a:t> </a:t>
            </a:r>
            <a:r>
              <a:rPr lang="en-US" sz="3200" dirty="0" err="1"/>
              <a:t>solución</a:t>
            </a:r>
            <a:r>
              <a:rPr lang="en-US" sz="3200" dirty="0"/>
              <a:t> </a:t>
            </a:r>
            <a:r>
              <a:rPr lang="en-US" sz="3200" dirty="0" err="1"/>
              <a:t>algorítmica</a:t>
            </a:r>
            <a:endParaRPr lang="en-US" sz="3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7F9910-C606-4D2B-BCA5-BD1B0DD8CEEC}"/>
              </a:ext>
            </a:extLst>
          </p:cNvPr>
          <p:cNvSpPr txBox="1"/>
          <p:nvPr/>
        </p:nvSpPr>
        <p:spPr>
          <a:xfrm>
            <a:off x="1658006" y="3679384"/>
            <a:ext cx="57761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sz="2400" b="1" dirty="0"/>
              <a:t>Brayan Torres</a:t>
            </a:r>
          </a:p>
          <a:p>
            <a:pPr>
              <a:spcAft>
                <a:spcPts val="600"/>
              </a:spcAft>
            </a:pPr>
            <a:r>
              <a:rPr lang="es-ES" sz="2400" b="1" dirty="0"/>
              <a:t>Brayan.torres@uniagustiniana.edu.co</a:t>
            </a:r>
          </a:p>
          <a:p>
            <a:pPr>
              <a:spcAft>
                <a:spcPts val="600"/>
              </a:spcAft>
            </a:pP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D4BD1-14F4-4202-A92F-D7E8943F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Regla de tres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4B342F-8CD0-4D62-B5E1-B74918D6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89519"/>
            <a:ext cx="8229600" cy="161747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s-ES" sz="1800" dirty="0"/>
              <a:t>En la matemáticas, la regla de tres consiste en resolver problemas de proporcionalidad entre tres valores conocidos y una incógnita. </a:t>
            </a:r>
          </a:p>
          <a:p>
            <a:pPr lvl="0"/>
            <a:endParaRPr lang="es-CO" sz="1800" dirty="0"/>
          </a:p>
          <a:p>
            <a:pPr lvl="0"/>
            <a:r>
              <a:rPr lang="es-CO" sz="1800" dirty="0"/>
              <a:t>Si la relación entre las magnitudes es directa (cuando aumenta una magnitud también lo hace la otra) hay que aplicar la regla de tres simple directa.</a:t>
            </a:r>
          </a:p>
          <a:p>
            <a:pPr lvl="0"/>
            <a:r>
              <a:rPr lang="es-CO" sz="1800" dirty="0"/>
              <a:t>Por el contrario, si la relación entre las magnitudes es inversa (cuando aumenta una magnitud disminuye la otra) se aplica la regla de tres simples inversas.</a:t>
            </a:r>
          </a:p>
          <a:p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4E0178-ABBB-4852-ADD3-D82DF9B00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19" y="3953981"/>
            <a:ext cx="1546634" cy="115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1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B7FA1E-8115-4C48-86B6-B2977694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Regla de tres directa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5D04FB-AFCD-4150-915C-F0FB2C43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33916" y="1200151"/>
            <a:ext cx="8229600" cy="3394472"/>
          </a:xfrm>
        </p:spPr>
        <p:txBody>
          <a:bodyPr>
            <a:normAutofit/>
          </a:bodyPr>
          <a:lstStyle/>
          <a:p>
            <a:r>
              <a:rPr lang="es-ES" sz="2000" dirty="0"/>
              <a:t>Al llegar al hotel nos han dado un mapa con los lugares de interés de la ciudad, y nos han dicho que </a:t>
            </a:r>
            <a:r>
              <a:rPr lang="es-ES" sz="2000" dirty="0">
                <a:highlight>
                  <a:srgbClr val="FFFF00"/>
                </a:highlight>
              </a:rPr>
              <a:t>5 centímetros </a:t>
            </a:r>
            <a:r>
              <a:rPr lang="es-ES" sz="2000" dirty="0"/>
              <a:t>del mapa representan </a:t>
            </a:r>
            <a:r>
              <a:rPr lang="es-ES" sz="2000" dirty="0">
                <a:highlight>
                  <a:srgbClr val="FFFF00"/>
                </a:highlight>
              </a:rPr>
              <a:t>600 metros </a:t>
            </a:r>
            <a:r>
              <a:rPr lang="es-ES" sz="2000" dirty="0"/>
              <a:t>de la realidad. Hoy queremos ir a un parque que se encuentra a</a:t>
            </a:r>
            <a:r>
              <a:rPr lang="es-ES" sz="2000" dirty="0">
                <a:highlight>
                  <a:srgbClr val="FFFF00"/>
                </a:highlight>
              </a:rPr>
              <a:t> 8 centímetros</a:t>
            </a:r>
            <a:r>
              <a:rPr lang="es-ES" sz="2000" dirty="0"/>
              <a:t> del hotel en el mapa. </a:t>
            </a:r>
            <a:r>
              <a:rPr lang="es-ES" sz="2000" dirty="0">
                <a:highlight>
                  <a:srgbClr val="00FF00"/>
                </a:highlight>
              </a:rPr>
              <a:t>¿A qué distancia del hotel se encuentra este parque?</a:t>
            </a:r>
            <a:endParaRPr lang="es-CO" sz="2000" dirty="0">
              <a:highlight>
                <a:srgbClr val="00FF00"/>
              </a:highlight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023E79-CECD-410C-A2D3-CF3172E8E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29" y="2897387"/>
            <a:ext cx="66198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5BCEA4-E1E3-4747-B8D5-D8FDE71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/>
              <a:t> </a:t>
            </a:r>
            <a:br>
              <a:rPr lang="es-CO" dirty="0"/>
            </a:br>
            <a:r>
              <a:rPr lang="es-CO" b="1" i="1" dirty="0">
                <a:solidFill>
                  <a:srgbClr val="00B050"/>
                </a:solidFill>
              </a:rPr>
              <a:t>Regla de tres inversa</a:t>
            </a: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296BCB-A3A8-4CFE-B049-2488EFAF5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08345" y="1063229"/>
            <a:ext cx="8229600" cy="3394472"/>
          </a:xfrm>
        </p:spPr>
        <p:txBody>
          <a:bodyPr>
            <a:normAutofit/>
          </a:bodyPr>
          <a:lstStyle/>
          <a:p>
            <a:r>
              <a:rPr lang="es-CO" sz="2000" dirty="0"/>
              <a:t>Ayer </a:t>
            </a:r>
            <a:r>
              <a:rPr lang="es-CO" sz="2000" dirty="0">
                <a:highlight>
                  <a:srgbClr val="FFFF00"/>
                </a:highlight>
              </a:rPr>
              <a:t>2 camiones </a:t>
            </a:r>
            <a:r>
              <a:rPr lang="es-CO" sz="2000" dirty="0"/>
              <a:t>transportaron una mercancía desde el puerto hasta el almacén. </a:t>
            </a:r>
            <a:r>
              <a:rPr lang="es-CO" sz="2000" dirty="0">
                <a:highlight>
                  <a:srgbClr val="FFFF00"/>
                </a:highlight>
              </a:rPr>
              <a:t>Hoy 3 camiones</a:t>
            </a:r>
            <a:r>
              <a:rPr lang="es-CO" sz="2000" dirty="0"/>
              <a:t>, iguales a los de ayer, tendrán que hacer </a:t>
            </a:r>
            <a:r>
              <a:rPr lang="es-CO" sz="2000" dirty="0">
                <a:highlight>
                  <a:srgbClr val="FFFF00"/>
                </a:highlight>
              </a:rPr>
              <a:t>6 viajes</a:t>
            </a:r>
            <a:r>
              <a:rPr lang="es-CO" sz="2000" dirty="0"/>
              <a:t> para transportar la misma cantidad de mercancía del almacén al centro comercial. </a:t>
            </a:r>
            <a:r>
              <a:rPr lang="es-CO" sz="2000" dirty="0">
                <a:highlight>
                  <a:srgbClr val="00FF00"/>
                </a:highlight>
              </a:rPr>
              <a:t>¿Cuántos viajes tuvieron que hacer ayer los camiones?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AA8F0E-06DE-46A2-8D86-578648BB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18" y="2442083"/>
            <a:ext cx="5614903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09124-099B-41F1-B087-BFF508A8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Tarea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EEB01-5C80-4076-8516-7B30E4A3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Taller de operaciones matemáticas y problemas</a:t>
            </a:r>
          </a:p>
          <a:p>
            <a:r>
              <a:rPr lang="es-ES" dirty="0"/>
              <a:t>Descargar e instalar </a:t>
            </a:r>
            <a:r>
              <a:rPr lang="es-ES" dirty="0" err="1"/>
              <a:t>PseInt</a:t>
            </a:r>
            <a:endParaRPr lang="es-ES" dirty="0"/>
          </a:p>
          <a:p>
            <a:r>
              <a:rPr lang="es-ES" dirty="0"/>
              <a:t>Certificado de </a:t>
            </a:r>
            <a:r>
              <a:rPr lang="es-ES" dirty="0" err="1"/>
              <a:t>Code</a:t>
            </a: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51713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O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2761059"/>
            <a:ext cx="3572668" cy="238244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6350"/>
            <a:ext cx="2255511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635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2286000"/>
            <a:ext cx="2444751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6350"/>
            <a:ext cx="2140744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2692400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6350"/>
            <a:ext cx="6881785" cy="5149850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C8C918-7968-48D5-B020-87F0769D8A29}"/>
              </a:ext>
            </a:extLst>
          </p:cNvPr>
          <p:cNvSpPr txBox="1"/>
          <p:nvPr/>
        </p:nvSpPr>
        <p:spPr>
          <a:xfrm>
            <a:off x="3314352" y="765653"/>
            <a:ext cx="5220569" cy="21372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5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¡Muchas Gracias!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46922" y="2453615"/>
            <a:ext cx="165495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09153" y="94389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chemeClr val="bg1"/>
                </a:solidFill>
              </a:rPr>
              <a:t>Contenido </a:t>
            </a:r>
            <a:r>
              <a:rPr lang="es-ES" sz="2400">
                <a:solidFill>
                  <a:schemeClr val="bg1"/>
                </a:solidFill>
              </a:rPr>
              <a:t>/ Índice</a:t>
            </a:r>
            <a:endParaRPr lang="es-ES" sz="24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185FE7-B548-47E9-944C-4686043E30A3}"/>
              </a:ext>
            </a:extLst>
          </p:cNvPr>
          <p:cNvSpPr txBox="1"/>
          <p:nvPr/>
        </p:nvSpPr>
        <p:spPr>
          <a:xfrm>
            <a:off x="818707" y="1765005"/>
            <a:ext cx="43071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000" dirty="0"/>
              <a:t>Entradas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Salidas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Proceso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Jerarquía de los operadores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Regla de Tres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Taller ciencias básicas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Ejercicios en clase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000" dirty="0"/>
              <a:t>Instalación de </a:t>
            </a:r>
            <a:r>
              <a:rPr lang="es-ES" sz="2000" dirty="0" err="1"/>
              <a:t>pseint</a:t>
            </a:r>
            <a:r>
              <a:rPr lang="es-ES" sz="2000" dirty="0"/>
              <a:t> 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47437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73611" y="295052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Entradas de un programa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F86FC8B-04B2-4572-90CB-9E29231D34AF}"/>
              </a:ext>
            </a:extLst>
          </p:cNvPr>
          <p:cNvSpPr txBox="1"/>
          <p:nvPr/>
        </p:nvSpPr>
        <p:spPr>
          <a:xfrm>
            <a:off x="673611" y="734071"/>
            <a:ext cx="6166885" cy="133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598E01-8E84-409E-8E84-896D47E98E5B}"/>
              </a:ext>
            </a:extLst>
          </p:cNvPr>
          <p:cNvSpPr txBox="1"/>
          <p:nvPr/>
        </p:nvSpPr>
        <p:spPr>
          <a:xfrm>
            <a:off x="673611" y="756717"/>
            <a:ext cx="66453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Son todos aquellos dispositivos que permiten introducir datos o información en una computadora para que ésta los procese u ordene.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6557F9-3EAC-452A-8F93-A3FCFC1B7C6C}"/>
              </a:ext>
            </a:extLst>
          </p:cNvPr>
          <p:cNvSpPr txBox="1"/>
          <p:nvPr/>
        </p:nvSpPr>
        <p:spPr>
          <a:xfrm>
            <a:off x="5022328" y="1399780"/>
            <a:ext cx="45932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>
                <a:solidFill>
                  <a:srgbClr val="00B050"/>
                </a:solidFill>
              </a:rPr>
              <a:t>Dispositivos de entrada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Teclado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Ratón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Palanca de mando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Lápiz óptico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Micrófono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Cámara web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Escáner de código de barras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Pantalla táctil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Bocina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Memoria(USB)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Discos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Impresora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F06B73-5961-4962-B94C-052E79E49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54380">
            <a:off x="445153" y="1316275"/>
            <a:ext cx="4275126" cy="42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0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35388" y="278297"/>
            <a:ext cx="461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B050"/>
                </a:solidFill>
              </a:rPr>
              <a:t>Salidas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7A72A27-046E-45B7-9646-1C6E47C23288}"/>
              </a:ext>
            </a:extLst>
          </p:cNvPr>
          <p:cNvSpPr txBox="1"/>
          <p:nvPr/>
        </p:nvSpPr>
        <p:spPr>
          <a:xfrm>
            <a:off x="535388" y="903766"/>
            <a:ext cx="694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Los dispositivos de salida son aquellos periféricos que se adosan a un ordenador y que tienen como finalidad comunicar información al usuario. Los dispositivos de salida muestran información que ya ha sido ingresada y procesada, información que es devuelta al mundo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0A5E26-F3CD-47E0-9C5D-28A00D36A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378" y="2618719"/>
            <a:ext cx="2759926" cy="206994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FB1FC16-CE5B-4CF3-A907-ABABBDD91E89}"/>
              </a:ext>
            </a:extLst>
          </p:cNvPr>
          <p:cNvSpPr txBox="1"/>
          <p:nvPr/>
        </p:nvSpPr>
        <p:spPr>
          <a:xfrm>
            <a:off x="765544" y="216187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rgbClr val="00B050"/>
                </a:solidFill>
              </a:rPr>
              <a:t>Business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8606D8-6A96-4F34-9C5F-E6A9B384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09" y="2732567"/>
            <a:ext cx="2759926" cy="184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5D446A3-39DA-42A5-B470-0D4F792DA4FE}"/>
              </a:ext>
            </a:extLst>
          </p:cNvPr>
          <p:cNvSpPr txBox="1"/>
          <p:nvPr/>
        </p:nvSpPr>
        <p:spPr>
          <a:xfrm>
            <a:off x="4954772" y="2161875"/>
            <a:ext cx="213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Información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9540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42084-F23A-4B3D-8353-9F9A96F2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8344" y="223309"/>
            <a:ext cx="4763386" cy="489071"/>
          </a:xfrm>
        </p:spPr>
        <p:txBody>
          <a:bodyPr>
            <a:normAutofit fontScale="90000"/>
          </a:bodyPr>
          <a:lstStyle/>
          <a:p>
            <a:r>
              <a:rPr lang="es-ES" dirty="0">
                <a:solidFill>
                  <a:srgbClr val="00B050"/>
                </a:solidFill>
              </a:rPr>
              <a:t>Proceso</a:t>
            </a:r>
            <a:endParaRPr lang="es-CO" dirty="0">
              <a:solidFill>
                <a:srgbClr val="00B05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1AC9E42-9260-4857-8C3E-B1811AB1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" y="1169609"/>
            <a:ext cx="7222341" cy="276446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160BFDE-B5E4-4266-8F3F-7B348618B62B}"/>
              </a:ext>
            </a:extLst>
          </p:cNvPr>
          <p:cNvSpPr txBox="1"/>
          <p:nvPr/>
        </p:nvSpPr>
        <p:spPr>
          <a:xfrm>
            <a:off x="3290777" y="3625851"/>
            <a:ext cx="2328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Algoritmo</a:t>
            </a:r>
            <a:r>
              <a:rPr lang="es-ES" dirty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4948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2CDD4-4A39-44E0-AC61-25BA463EF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B050"/>
                </a:solidFill>
              </a:rPr>
              <a:t>Jerarquía de los operadores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F5190A-E596-4943-9ED9-993650554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¿Cual es el resultado de -5</a:t>
            </a:r>
            <a:r>
              <a:rPr lang="es-CO" b="1" dirty="0"/>
              <a:t>^2?</a:t>
            </a:r>
          </a:p>
          <a:p>
            <a:r>
              <a:rPr lang="es-ES" dirty="0"/>
              <a:t>A</a:t>
            </a:r>
            <a:r>
              <a:rPr lang="es-CO" dirty="0"/>
              <a:t>=25</a:t>
            </a:r>
          </a:p>
          <a:p>
            <a:r>
              <a:rPr lang="es-ES" dirty="0"/>
              <a:t>B=-25</a:t>
            </a:r>
          </a:p>
          <a:p>
            <a:r>
              <a:rPr lang="es-ES" b="1" dirty="0"/>
              <a:t>¿Cuál es el resultado de 12-3*3+3?</a:t>
            </a:r>
          </a:p>
          <a:p>
            <a:r>
              <a:rPr lang="es-ES" dirty="0"/>
              <a:t>A=30</a:t>
            </a:r>
          </a:p>
          <a:p>
            <a:r>
              <a:rPr lang="es-ES" dirty="0"/>
              <a:t>B=6</a:t>
            </a:r>
          </a:p>
          <a:p>
            <a:r>
              <a:rPr lang="es-ES" dirty="0"/>
              <a:t>C=54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1065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607B208-4AFF-43BB-8273-583C9651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8" y="515679"/>
            <a:ext cx="7310475" cy="41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9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04AA-19B1-45CF-B496-1A48DBA2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549" y="205979"/>
            <a:ext cx="8229600" cy="857250"/>
          </a:xfrm>
        </p:spPr>
        <p:txBody>
          <a:bodyPr/>
          <a:lstStyle/>
          <a:p>
            <a:pPr fontAlgn="b"/>
            <a:r>
              <a:rPr lang="es-CO" dirty="0">
                <a:solidFill>
                  <a:srgbClr val="00B050"/>
                </a:solidFill>
              </a:rPr>
              <a:t>Jerarquía de orden de expresión </a:t>
            </a:r>
            <a:endParaRPr lang="es-CO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41E826-51D2-45A5-B87D-515C7F50C2AA}"/>
              </a:ext>
            </a:extLst>
          </p:cNvPr>
          <p:cNvSpPr txBox="1"/>
          <p:nvPr/>
        </p:nvSpPr>
        <p:spPr>
          <a:xfrm>
            <a:off x="2371060" y="3307140"/>
            <a:ext cx="3678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Signos de la potencia</a:t>
            </a:r>
          </a:p>
          <a:p>
            <a:r>
              <a:rPr lang="es-CO" dirty="0"/>
              <a:t>3^3-&gt;3*3*3=27</a:t>
            </a:r>
          </a:p>
          <a:p>
            <a:r>
              <a:rPr lang="es-CO" dirty="0"/>
              <a:t>3³-&gt;3*3*3=27</a:t>
            </a:r>
          </a:p>
          <a:p>
            <a:r>
              <a:rPr lang="es-ES" dirty="0"/>
              <a:t>3**3</a:t>
            </a:r>
            <a:r>
              <a:rPr lang="es-CO" dirty="0"/>
              <a:t>-&gt;3*3*3=27</a:t>
            </a:r>
          </a:p>
          <a:p>
            <a:r>
              <a:rPr lang="es-CO" dirty="0" err="1"/>
              <a:t>Math.Pow</a:t>
            </a:r>
            <a:r>
              <a:rPr lang="es-CO" dirty="0"/>
              <a:t>(3,3) =27</a:t>
            </a:r>
          </a:p>
          <a:p>
            <a:endParaRPr lang="es-CO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AE012726-8627-424E-87B1-B2BADFE08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1670"/>
              </p:ext>
            </p:extLst>
          </p:nvPr>
        </p:nvGraphicFramePr>
        <p:xfrm>
          <a:off x="244550" y="1258084"/>
          <a:ext cx="7740501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580167">
                  <a:extLst>
                    <a:ext uri="{9D8B030D-6E8A-4147-A177-3AD203B41FA5}">
                      <a16:colId xmlns:a16="http://schemas.microsoft.com/office/drawing/2014/main" val="1970832873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535801611"/>
                    </a:ext>
                  </a:extLst>
                </a:gridCol>
                <a:gridCol w="3466213">
                  <a:extLst>
                    <a:ext uri="{9D8B030D-6E8A-4147-A177-3AD203B41FA5}">
                      <a16:colId xmlns:a16="http://schemas.microsoft.com/office/drawing/2014/main" val="3744003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400" dirty="0"/>
                        <a:t>Valor</a:t>
                      </a:r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Signo</a:t>
                      </a:r>
                      <a:endParaRPr lang="es-CO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Nombres</a:t>
                      </a:r>
                      <a:endParaRPr lang="es-CO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4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0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(),[],{}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Paréntesis, corchetes y llaves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076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1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**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Potencia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11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2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*,/,%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u="none" strike="noStrike" dirty="0">
                          <a:effectLst/>
                          <a:latin typeface="Open sans"/>
                        </a:rPr>
                        <a:t>multiplicación, división y modulo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609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3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+,-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latin typeface="Open sans"/>
                        </a:rPr>
                        <a:t>Suma y resta</a:t>
                      </a:r>
                      <a:endParaRPr lang="es-CO" sz="1400">
                        <a:latin typeface="Open 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38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2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456E9-6FCB-4982-AE16-FEBED81E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8" y="69098"/>
            <a:ext cx="8229600" cy="85725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¿Qué es la operación de modulo?</a:t>
            </a:r>
            <a:endParaRPr lang="es-CO" dirty="0">
              <a:solidFill>
                <a:srgbClr val="00B05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AEAB9-21E7-47EA-B457-F1FA1BE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8801"/>
            <a:ext cx="8229600" cy="857250"/>
          </a:xfrm>
        </p:spPr>
        <p:txBody>
          <a:bodyPr>
            <a:normAutofit/>
          </a:bodyPr>
          <a:lstStyle/>
          <a:p>
            <a:r>
              <a:rPr lang="es-ES" sz="1800" dirty="0"/>
              <a:t>En informática, la operación módulo obtiene el resto de la división de un número entre otro ( a veces llamado residuo).</a:t>
            </a:r>
            <a:endParaRPr lang="es-CO" sz="1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170423-04BB-4E1E-A600-4C7F98929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554" y="1646717"/>
            <a:ext cx="5085906" cy="21932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1A04112-267E-487E-960C-26EFEEEF275E}"/>
              </a:ext>
            </a:extLst>
          </p:cNvPr>
          <p:cNvSpPr txBox="1"/>
          <p:nvPr/>
        </p:nvSpPr>
        <p:spPr>
          <a:xfrm>
            <a:off x="157717" y="1825311"/>
            <a:ext cx="24561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Signos de modulo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</a:t>
            </a:r>
            <a:r>
              <a:rPr lang="es-CO" dirty="0"/>
              <a:t>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%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C08A1E-88CE-4180-B75A-3C4950B0B0BC}"/>
              </a:ext>
            </a:extLst>
          </p:cNvPr>
          <p:cNvSpPr txBox="1"/>
          <p:nvPr/>
        </p:nvSpPr>
        <p:spPr>
          <a:xfrm>
            <a:off x="2445488" y="3498112"/>
            <a:ext cx="52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¿Cual es modulo de dos </a:t>
            </a:r>
            <a:r>
              <a:rPr lang="es-ES" dirty="0">
                <a:solidFill>
                  <a:srgbClr val="00B050"/>
                </a:solidFill>
              </a:rPr>
              <a:t>entre</a:t>
            </a:r>
            <a:r>
              <a:rPr lang="es-ES" dirty="0"/>
              <a:t> dos?</a:t>
            </a: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179204-9D29-4AA7-BAD9-063CBD8E86FC}"/>
              </a:ext>
            </a:extLst>
          </p:cNvPr>
          <p:cNvSpPr txBox="1"/>
          <p:nvPr/>
        </p:nvSpPr>
        <p:spPr>
          <a:xfrm>
            <a:off x="2445488" y="3867444"/>
            <a:ext cx="412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¿Cuál es modulo de tres </a:t>
            </a:r>
            <a:r>
              <a:rPr lang="es-ES" dirty="0">
                <a:solidFill>
                  <a:srgbClr val="00B050"/>
                </a:solidFill>
              </a:rPr>
              <a:t>entre</a:t>
            </a:r>
            <a:r>
              <a:rPr lang="es-ES" dirty="0"/>
              <a:t> dos?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110950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3066</TotalTime>
  <Words>517</Words>
  <Application>Microsoft Office PowerPoint</Application>
  <PresentationFormat>Presentación en pantalla (16:9)</PresentationFormat>
  <Paragraphs>85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Open sans</vt:lpstr>
      <vt:lpstr>Times New Roman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Proceso</vt:lpstr>
      <vt:lpstr>Jerarquía de los operadores</vt:lpstr>
      <vt:lpstr>Presentación de PowerPoint</vt:lpstr>
      <vt:lpstr>Jerarquía de orden de expresión </vt:lpstr>
      <vt:lpstr>¿Qué es la operación de modulo?</vt:lpstr>
      <vt:lpstr>Regla de tres</vt:lpstr>
      <vt:lpstr>Regla de tres directa</vt:lpstr>
      <vt:lpstr>  Regla de tres inversa </vt:lpstr>
      <vt:lpstr>Tarea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Stieven Torres Ovalle</cp:lastModifiedBy>
  <cp:revision>54</cp:revision>
  <dcterms:created xsi:type="dcterms:W3CDTF">2018-10-16T22:27:03Z</dcterms:created>
  <dcterms:modified xsi:type="dcterms:W3CDTF">2025-02-06T22:15:41Z</dcterms:modified>
</cp:coreProperties>
</file>