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25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6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05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81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234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0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05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7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3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7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74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0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2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86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19/02/2025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switch-case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743E2F-6535-892B-575E-C1F89FA45A94}"/>
              </a:ext>
            </a:extLst>
          </p:cNvPr>
          <p:cNvSpPr txBox="1"/>
          <p:nvPr/>
        </p:nvSpPr>
        <p:spPr>
          <a:xfrm>
            <a:off x="1069675" y="534838"/>
            <a:ext cx="5615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Estructura de control </a:t>
            </a:r>
            <a:r>
              <a:rPr lang="es-ES" sz="3600" b="1" dirty="0"/>
              <a:t>Selectiva</a:t>
            </a:r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001B5C6-7C59-D9A2-8AC0-D91FD346FE79}"/>
              </a:ext>
            </a:extLst>
          </p:cNvPr>
          <p:cNvSpPr txBox="1"/>
          <p:nvPr/>
        </p:nvSpPr>
        <p:spPr>
          <a:xfrm>
            <a:off x="1475116" y="3962331"/>
            <a:ext cx="505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Brayan Torres</a:t>
            </a:r>
          </a:p>
          <a:p>
            <a:r>
              <a:rPr lang="es-CO" dirty="0"/>
              <a:t>Brayan.torres@uniagustiniana.edu.co</a:t>
            </a:r>
          </a:p>
        </p:txBody>
      </p:sp>
    </p:spTree>
    <p:extLst>
      <p:ext uri="{BB962C8B-B14F-4D97-AF65-F5344CB8AC3E}">
        <p14:creationId xmlns:p14="http://schemas.microsoft.com/office/powerpoint/2010/main" val="232883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C41EC8-ACF8-4A9E-B49A-0D29555187A0}"/>
              </a:ext>
            </a:extLst>
          </p:cNvPr>
          <p:cNvSpPr txBox="1"/>
          <p:nvPr/>
        </p:nvSpPr>
        <p:spPr>
          <a:xfrm>
            <a:off x="776177" y="1556087"/>
            <a:ext cx="5295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¿Que son las estructura de control </a:t>
            </a:r>
            <a:r>
              <a:rPr lang="es-ES" sz="2400" dirty="0">
                <a:solidFill>
                  <a:schemeClr val="bg1"/>
                </a:solidFill>
              </a:rPr>
              <a:t>selectivas</a:t>
            </a:r>
            <a:r>
              <a:rPr lang="es-E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If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elif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/>
              <a:t>else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err="1"/>
              <a:t>switch</a:t>
            </a:r>
            <a:r>
              <a:rPr lang="es-CO" sz="2400" dirty="0"/>
              <a:t>-case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29061" y="509130"/>
            <a:ext cx="7205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¿Que son las estructura de control</a:t>
            </a:r>
            <a:r>
              <a:rPr lang="es-ES" sz="2400" dirty="0">
                <a:solidFill>
                  <a:srgbClr val="00B050"/>
                </a:solidFill>
              </a:rPr>
              <a:t> selectivas</a:t>
            </a:r>
            <a:r>
              <a:rPr lang="es-ES" sz="2400" dirty="0"/>
              <a:t>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CB14F8-37E8-4FC2-B79C-31DD315B9B72}"/>
              </a:ext>
            </a:extLst>
          </p:cNvPr>
          <p:cNvSpPr txBox="1"/>
          <p:nvPr/>
        </p:nvSpPr>
        <p:spPr>
          <a:xfrm>
            <a:off x="429061" y="1180214"/>
            <a:ext cx="652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estructuras de control Selectivas, permiten "seleccionar" una ruta alterna a la solución del problema, según el resultado de evaluar una expresión relacional y/o lógica.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B1868B-7351-4F02-86B2-6F17584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7" y="2312962"/>
            <a:ext cx="3826008" cy="16503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F292CA0-F941-45A9-AA65-1971F038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997" y="2312962"/>
            <a:ext cx="23241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6B41A-91DE-4400-8EB6-0EA1FF78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Sentencia </a:t>
            </a:r>
            <a:r>
              <a:rPr lang="es-ES" dirty="0" err="1">
                <a:solidFill>
                  <a:srgbClr val="00B050"/>
                </a:solidFill>
              </a:rPr>
              <a:t>If</a:t>
            </a:r>
            <a:br>
              <a:rPr lang="es-ES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5EF55-6A98-44ED-AE8B-3EAB21F9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874514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La estructura de control </a:t>
            </a:r>
            <a:r>
              <a:rPr lang="es-ES" sz="2000" dirty="0" err="1"/>
              <a:t>if</a:t>
            </a:r>
            <a:r>
              <a:rPr lang="es-ES" sz="2000" dirty="0"/>
              <a:t> ... permite que un programa ejecute unas instrucciones cuando se cumplan una condición. En inglés "</a:t>
            </a:r>
            <a:r>
              <a:rPr lang="es-ES" sz="2000" dirty="0" err="1"/>
              <a:t>if</a:t>
            </a:r>
            <a:r>
              <a:rPr lang="es-ES" sz="2000" dirty="0"/>
              <a:t>" significa "si" (condición).</a:t>
            </a:r>
            <a:endParaRPr lang="es-CO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95E289-9587-463B-A591-7FB6158661E3}"/>
              </a:ext>
            </a:extLst>
          </p:cNvPr>
          <p:cNvSpPr txBox="1"/>
          <p:nvPr/>
        </p:nvSpPr>
        <p:spPr>
          <a:xfrm>
            <a:off x="3625703" y="2204442"/>
            <a:ext cx="4316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=</a:t>
            </a:r>
            <a:r>
              <a:rPr lang="es-CO" dirty="0" err="1">
                <a:solidFill>
                  <a:srgbClr val="4DB1D8"/>
                </a:solidFill>
                <a:latin typeface="Consolas" panose="020B0609020204030204" pitchFamily="49" charset="0"/>
              </a:rPr>
              <a:t>int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input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B3D667"/>
                </a:solidFill>
                <a:latin typeface="Consolas" panose="020B0609020204030204" pitchFamily="49" charset="0"/>
              </a:rPr>
              <a:t>Digite Numero: 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s-CO" dirty="0" err="1">
                <a:solidFill>
                  <a:srgbClr val="AC58FF"/>
                </a:solidFill>
                <a:latin typeface="Consolas" panose="020B0609020204030204" pitchFamily="49" charset="0"/>
              </a:rPr>
              <a:t>if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(a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%</a:t>
            </a:r>
            <a:r>
              <a:rPr lang="es-CO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==</a:t>
            </a:r>
            <a:r>
              <a:rPr lang="es-CO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s-CO" dirty="0">
                <a:solidFill>
                  <a:srgbClr val="F5F5F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CO" dirty="0">
                <a:solidFill>
                  <a:srgbClr val="F5F5F5"/>
                </a:solidFill>
                <a:latin typeface="Consolas" panose="020B0609020204030204" pitchFamily="49" charset="0"/>
              </a:rPr>
              <a:t>    </a:t>
            </a:r>
            <a:r>
              <a:rPr lang="es-CO" dirty="0" err="1">
                <a:solidFill>
                  <a:srgbClr val="4FF2F8"/>
                </a:solidFill>
                <a:latin typeface="Consolas" panose="020B0609020204030204" pitchFamily="49" charset="0"/>
              </a:rPr>
              <a:t>print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B3D667"/>
                </a:solidFill>
                <a:latin typeface="Consolas" panose="020B0609020204030204" pitchFamily="49" charset="0"/>
              </a:rPr>
              <a:t>Es par: </a:t>
            </a:r>
            <a:r>
              <a:rPr lang="es-CO" dirty="0">
                <a:solidFill>
                  <a:srgbClr val="D8D8D8"/>
                </a:solidFill>
                <a:latin typeface="Consolas" panose="020B0609020204030204" pitchFamily="49" charset="0"/>
              </a:rPr>
              <a:t>"</a:t>
            </a:r>
            <a:r>
              <a:rPr lang="es-CO" dirty="0">
                <a:solidFill>
                  <a:srgbClr val="4FF2F8"/>
                </a:solidFill>
                <a:latin typeface="Consolas" panose="020B0609020204030204" pitchFamily="49" charset="0"/>
              </a:rPr>
              <a:t>+</a:t>
            </a:r>
            <a:r>
              <a:rPr lang="es-CO" dirty="0">
                <a:solidFill>
                  <a:srgbClr val="00B050"/>
                </a:solidFill>
                <a:latin typeface="Consolas" panose="020B0609020204030204" pitchFamily="49" charset="0"/>
              </a:rPr>
              <a:t>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1AFFD3-C494-468F-97C2-B86E2B48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9" y="1829484"/>
            <a:ext cx="2915478" cy="292326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B65DE9-9D68-472A-A3B1-C51D8ED6B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7" y="3291118"/>
            <a:ext cx="26384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30002" y="44381"/>
            <a:ext cx="461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00B050"/>
                </a:solidFill>
              </a:rPr>
              <a:t>Sentencia </a:t>
            </a:r>
            <a:r>
              <a:rPr lang="es-ES" sz="3600" dirty="0" err="1">
                <a:solidFill>
                  <a:srgbClr val="00B050"/>
                </a:solidFill>
              </a:rPr>
              <a:t>Else</a:t>
            </a:r>
            <a:endParaRPr lang="es-ES" sz="3600" dirty="0">
              <a:solidFill>
                <a:srgbClr val="00B05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CC3357-9173-40DF-BD2F-E3F7C7D2D5DE}"/>
              </a:ext>
            </a:extLst>
          </p:cNvPr>
          <p:cNvSpPr txBox="1"/>
          <p:nvPr/>
        </p:nvSpPr>
        <p:spPr>
          <a:xfrm>
            <a:off x="340242" y="903767"/>
            <a:ext cx="7474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 control </a:t>
            </a:r>
            <a:r>
              <a:rPr lang="es-ES" dirty="0" err="1">
                <a:solidFill>
                  <a:srgbClr val="00B050"/>
                </a:solidFill>
              </a:rPr>
              <a:t>else</a:t>
            </a:r>
            <a:r>
              <a:rPr lang="es-ES" dirty="0"/>
              <a:t> permite que un programa ejecute unas instrucciones no se cumple esa condición "</a:t>
            </a:r>
            <a:r>
              <a:rPr lang="es-ES" dirty="0" err="1"/>
              <a:t>else</a:t>
            </a:r>
            <a:r>
              <a:rPr lang="es-ES" dirty="0"/>
              <a:t>" significa "si no". La orden en Python se escribe así: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C99CFE-AE2D-41B2-9046-AF554BA8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" y="1827097"/>
            <a:ext cx="2822944" cy="32219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C0766E-FF22-4D25-97D7-0150C20C4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01" y="1942262"/>
            <a:ext cx="2822945" cy="1059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A9798F-ABAD-40BD-A849-CEBCC3845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501" y="3141036"/>
            <a:ext cx="25622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7BE34-2C3E-4DDD-81E2-CE7051B6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Sentencia </a:t>
            </a:r>
            <a:r>
              <a:rPr lang="es-ES" dirty="0" err="1">
                <a:solidFill>
                  <a:srgbClr val="00B050"/>
                </a:solidFill>
              </a:rPr>
              <a:t>elif</a:t>
            </a:r>
            <a:endParaRPr lang="es-CO" dirty="0">
              <a:solidFill>
                <a:srgbClr val="00B05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794B97-874E-4826-8FE9-1522FF69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56" y="2177058"/>
            <a:ext cx="7231580" cy="158686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668193-68AC-4744-888C-535D716AC408}"/>
              </a:ext>
            </a:extLst>
          </p:cNvPr>
          <p:cNvSpPr txBox="1"/>
          <p:nvPr/>
        </p:nvSpPr>
        <p:spPr>
          <a:xfrm>
            <a:off x="660438" y="1063229"/>
            <a:ext cx="7291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estructura de control </a:t>
            </a:r>
            <a:r>
              <a:rPr lang="es-ES" dirty="0" err="1"/>
              <a:t>if</a:t>
            </a:r>
            <a:r>
              <a:rPr lang="es-ES" dirty="0"/>
              <a:t> ... </a:t>
            </a:r>
            <a:r>
              <a:rPr lang="es-ES" dirty="0" err="1"/>
              <a:t>elif</a:t>
            </a:r>
            <a:r>
              <a:rPr lang="es-ES" dirty="0"/>
              <a:t> ... </a:t>
            </a:r>
            <a:r>
              <a:rPr lang="es-ES" dirty="0" err="1"/>
              <a:t>else</a:t>
            </a:r>
            <a:r>
              <a:rPr lang="es-ES" dirty="0"/>
              <a:t> ... permite encadenar varias condiciones. </a:t>
            </a:r>
            <a:r>
              <a:rPr lang="es-ES" dirty="0" err="1"/>
              <a:t>elif</a:t>
            </a:r>
            <a:r>
              <a:rPr lang="es-ES" dirty="0"/>
              <a:t> es una contracción de 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. La orden en Python se escribe así: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412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35FB2E8-99C2-4092-8E49-560EE8E47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2" y="329608"/>
            <a:ext cx="7433122" cy="2555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D6D5A2-3255-4FF9-B0AC-F067F678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26" y="3023633"/>
            <a:ext cx="2404173" cy="19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6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0F2BD-850A-4843-A48D-25624DB9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>
                <a:solidFill>
                  <a:srgbClr val="00B050"/>
                </a:solidFill>
              </a:rPr>
              <a:t>switch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D4AB5-74E1-4871-BD54-A6EA4077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867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La declaración </a:t>
            </a:r>
            <a:r>
              <a:rPr lang="es-ES" sz="2400" dirty="0" err="1"/>
              <a:t>switch</a:t>
            </a:r>
            <a:r>
              <a:rPr lang="es-ES" sz="2400" dirty="0"/>
              <a:t> evalúa una expresión, comparando el valor de esa expresión con una instancia case, y ejecuta declaraciones asociadas a ese case, así como las declaraciones en los case que siguen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8D90037-2A59-4CCE-A528-D638E27D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83" y="243585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8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8139-7B3F-46D3-BA1F-2A216ECD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42530"/>
            <a:ext cx="5975499" cy="857250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rgbClr val="00B050"/>
                </a:solidFill>
              </a:rPr>
              <a:t>JavaScript </a:t>
            </a:r>
            <a:r>
              <a:rPr lang="es-CO" sz="2400" dirty="0" err="1">
                <a:solidFill>
                  <a:srgbClr val="00B050"/>
                </a:solidFill>
              </a:rPr>
              <a:t>switch</a:t>
            </a:r>
            <a:r>
              <a:rPr lang="es-CO" sz="2400" dirty="0">
                <a:solidFill>
                  <a:srgbClr val="00B050"/>
                </a:solidFill>
              </a:rPr>
              <a:t> case </a:t>
            </a:r>
            <a:r>
              <a:rPr lang="es-CO" sz="2400" dirty="0" err="1">
                <a:solidFill>
                  <a:srgbClr val="00B050"/>
                </a:solidFill>
              </a:rPr>
              <a:t>examples</a:t>
            </a:r>
            <a:endParaRPr lang="es-CO" sz="24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A521E3-4376-41DD-AAE6-90334F30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1341"/>
            <a:ext cx="3423684" cy="43988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1FE7145-9BB8-4E89-B0D8-F61C32B98C43}"/>
              </a:ext>
            </a:extLst>
          </p:cNvPr>
          <p:cNvSpPr txBox="1"/>
          <p:nvPr/>
        </p:nvSpPr>
        <p:spPr>
          <a:xfrm>
            <a:off x="457201" y="4610157"/>
            <a:ext cx="677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https://www.javascripttutorial.net/javascript-switch-case/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16599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B46097E3962454F887B83B8FDF54C69" ma:contentTypeVersion="2" ma:contentTypeDescription="Crear nuevo documento." ma:contentTypeScope="" ma:versionID="0b312de6288bef84c53c466990b9dde7">
  <xsd:schema xmlns:xsd="http://www.w3.org/2001/XMLSchema" xmlns:xs="http://www.w3.org/2001/XMLSchema" xmlns:p="http://schemas.microsoft.com/office/2006/metadata/properties" xmlns:ns3="905fb7ea-8bb8-49fd-b86f-218c3ad64873" targetNamespace="http://schemas.microsoft.com/office/2006/metadata/properties" ma:root="true" ma:fieldsID="b6e764a451e6b4d4839f8d784a5f4b1e" ns3:_="">
    <xsd:import namespace="905fb7ea-8bb8-49fd-b86f-218c3ad648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fb7ea-8bb8-49fd-b86f-218c3ad648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817C46-C008-49C4-A56E-A7A7336C1C7E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05fb7ea-8bb8-49fd-b86f-218c3ad6487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E04C37-FBE9-4CD2-BACB-E59DFCB19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fb7ea-8bb8-49fd-b86f-218c3ad648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0F84B-BE08-450F-BF68-1891EEA490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1869</TotalTime>
  <Words>251</Words>
  <Application>Microsoft Office PowerPoint</Application>
  <PresentationFormat>Presentación en pantalla (16:9)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Consolas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Sentencia If </vt:lpstr>
      <vt:lpstr>Presentación de PowerPoint</vt:lpstr>
      <vt:lpstr>Sentencia elif</vt:lpstr>
      <vt:lpstr>Presentación de PowerPoint</vt:lpstr>
      <vt:lpstr>switch</vt:lpstr>
      <vt:lpstr>JavaScript switch case examples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STIVEN TORRES OVALLE</cp:lastModifiedBy>
  <cp:revision>29</cp:revision>
  <dcterms:created xsi:type="dcterms:W3CDTF">2018-10-16T22:27:03Z</dcterms:created>
  <dcterms:modified xsi:type="dcterms:W3CDTF">2025-02-19T22:33:06Z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0x0101001B46097E3962454F887B83B8FDF54C69</vt:lpwstr>
  </property>
</Properties>
</file>